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163"/>
  </p:notesMasterIdLst>
  <p:handoutMasterIdLst>
    <p:handoutMasterId r:id="rId164"/>
  </p:handoutMasterIdLst>
  <p:sldIdLst>
    <p:sldId id="256" r:id="rId2"/>
    <p:sldId id="350" r:id="rId3"/>
    <p:sldId id="351" r:id="rId4"/>
    <p:sldId id="352" r:id="rId5"/>
    <p:sldId id="353" r:id="rId6"/>
    <p:sldId id="354" r:id="rId7"/>
    <p:sldId id="355" r:id="rId8"/>
    <p:sldId id="356" r:id="rId9"/>
    <p:sldId id="357" r:id="rId10"/>
    <p:sldId id="358" r:id="rId11"/>
    <p:sldId id="359" r:id="rId12"/>
    <p:sldId id="360" r:id="rId13"/>
    <p:sldId id="361" r:id="rId14"/>
    <p:sldId id="362" r:id="rId15"/>
    <p:sldId id="363" r:id="rId16"/>
    <p:sldId id="364" r:id="rId17"/>
    <p:sldId id="332" r:id="rId18"/>
    <p:sldId id="365" r:id="rId19"/>
    <p:sldId id="366" r:id="rId20"/>
    <p:sldId id="367" r:id="rId21"/>
    <p:sldId id="368" r:id="rId22"/>
    <p:sldId id="369" r:id="rId23"/>
    <p:sldId id="370" r:id="rId24"/>
    <p:sldId id="371" r:id="rId25"/>
    <p:sldId id="372" r:id="rId26"/>
    <p:sldId id="373" r:id="rId27"/>
    <p:sldId id="374" r:id="rId28"/>
    <p:sldId id="375" r:id="rId29"/>
    <p:sldId id="376" r:id="rId30"/>
    <p:sldId id="377" r:id="rId31"/>
    <p:sldId id="378" r:id="rId32"/>
    <p:sldId id="379" r:id="rId33"/>
    <p:sldId id="380" r:id="rId34"/>
    <p:sldId id="381" r:id="rId35"/>
    <p:sldId id="382" r:id="rId36"/>
    <p:sldId id="383" r:id="rId37"/>
    <p:sldId id="384" r:id="rId38"/>
    <p:sldId id="385" r:id="rId39"/>
    <p:sldId id="386" r:id="rId40"/>
    <p:sldId id="387" r:id="rId41"/>
    <p:sldId id="388" r:id="rId42"/>
    <p:sldId id="389" r:id="rId43"/>
    <p:sldId id="390" r:id="rId44"/>
    <p:sldId id="391" r:id="rId45"/>
    <p:sldId id="392" r:id="rId46"/>
    <p:sldId id="393" r:id="rId47"/>
    <p:sldId id="394" r:id="rId48"/>
    <p:sldId id="395" r:id="rId49"/>
    <p:sldId id="396" r:id="rId50"/>
    <p:sldId id="397" r:id="rId51"/>
    <p:sldId id="398" r:id="rId52"/>
    <p:sldId id="399" r:id="rId53"/>
    <p:sldId id="400" r:id="rId54"/>
    <p:sldId id="401" r:id="rId55"/>
    <p:sldId id="402" r:id="rId56"/>
    <p:sldId id="403" r:id="rId57"/>
    <p:sldId id="404" r:id="rId58"/>
    <p:sldId id="405" r:id="rId59"/>
    <p:sldId id="406" r:id="rId60"/>
    <p:sldId id="407" r:id="rId61"/>
    <p:sldId id="408" r:id="rId62"/>
    <p:sldId id="409" r:id="rId63"/>
    <p:sldId id="410" r:id="rId64"/>
    <p:sldId id="411" r:id="rId65"/>
    <p:sldId id="412" r:id="rId66"/>
    <p:sldId id="413" r:id="rId67"/>
    <p:sldId id="414" r:id="rId68"/>
    <p:sldId id="415" r:id="rId69"/>
    <p:sldId id="416" r:id="rId70"/>
    <p:sldId id="417" r:id="rId71"/>
    <p:sldId id="418" r:id="rId72"/>
    <p:sldId id="419" r:id="rId73"/>
    <p:sldId id="420" r:id="rId74"/>
    <p:sldId id="421" r:id="rId75"/>
    <p:sldId id="422" r:id="rId76"/>
    <p:sldId id="423" r:id="rId77"/>
    <p:sldId id="424" r:id="rId78"/>
    <p:sldId id="425" r:id="rId79"/>
    <p:sldId id="426" r:id="rId80"/>
    <p:sldId id="427" r:id="rId81"/>
    <p:sldId id="428" r:id="rId82"/>
    <p:sldId id="429" r:id="rId83"/>
    <p:sldId id="430" r:id="rId84"/>
    <p:sldId id="431" r:id="rId85"/>
    <p:sldId id="432" r:id="rId86"/>
    <p:sldId id="433" r:id="rId87"/>
    <p:sldId id="434" r:id="rId88"/>
    <p:sldId id="435" r:id="rId89"/>
    <p:sldId id="436" r:id="rId90"/>
    <p:sldId id="437" r:id="rId91"/>
    <p:sldId id="438" r:id="rId92"/>
    <p:sldId id="439" r:id="rId93"/>
    <p:sldId id="440" r:id="rId94"/>
    <p:sldId id="441" r:id="rId95"/>
    <p:sldId id="442" r:id="rId96"/>
    <p:sldId id="443" r:id="rId97"/>
    <p:sldId id="444" r:id="rId98"/>
    <p:sldId id="445" r:id="rId99"/>
    <p:sldId id="446" r:id="rId100"/>
    <p:sldId id="447" r:id="rId101"/>
    <p:sldId id="448" r:id="rId102"/>
    <p:sldId id="449" r:id="rId103"/>
    <p:sldId id="450" r:id="rId104"/>
    <p:sldId id="451" r:id="rId105"/>
    <p:sldId id="452" r:id="rId106"/>
    <p:sldId id="453" r:id="rId107"/>
    <p:sldId id="454" r:id="rId108"/>
    <p:sldId id="455" r:id="rId109"/>
    <p:sldId id="456" r:id="rId110"/>
    <p:sldId id="457" r:id="rId111"/>
    <p:sldId id="458" r:id="rId112"/>
    <p:sldId id="459" r:id="rId113"/>
    <p:sldId id="460" r:id="rId114"/>
    <p:sldId id="461" r:id="rId115"/>
    <p:sldId id="462" r:id="rId116"/>
    <p:sldId id="463" r:id="rId117"/>
    <p:sldId id="464" r:id="rId118"/>
    <p:sldId id="465" r:id="rId119"/>
    <p:sldId id="466" r:id="rId120"/>
    <p:sldId id="467" r:id="rId121"/>
    <p:sldId id="468" r:id="rId122"/>
    <p:sldId id="469" r:id="rId123"/>
    <p:sldId id="470" r:id="rId124"/>
    <p:sldId id="471" r:id="rId125"/>
    <p:sldId id="472" r:id="rId126"/>
    <p:sldId id="473" r:id="rId127"/>
    <p:sldId id="474" r:id="rId128"/>
    <p:sldId id="475" r:id="rId129"/>
    <p:sldId id="476" r:id="rId130"/>
    <p:sldId id="477" r:id="rId131"/>
    <p:sldId id="478" r:id="rId132"/>
    <p:sldId id="479" r:id="rId133"/>
    <p:sldId id="480" r:id="rId134"/>
    <p:sldId id="481" r:id="rId135"/>
    <p:sldId id="482" r:id="rId136"/>
    <p:sldId id="483" r:id="rId137"/>
    <p:sldId id="484" r:id="rId138"/>
    <p:sldId id="485" r:id="rId139"/>
    <p:sldId id="486" r:id="rId140"/>
    <p:sldId id="487" r:id="rId141"/>
    <p:sldId id="488" r:id="rId142"/>
    <p:sldId id="489" r:id="rId143"/>
    <p:sldId id="490" r:id="rId144"/>
    <p:sldId id="491" r:id="rId145"/>
    <p:sldId id="492" r:id="rId146"/>
    <p:sldId id="493" r:id="rId147"/>
    <p:sldId id="494" r:id="rId148"/>
    <p:sldId id="495" r:id="rId149"/>
    <p:sldId id="496" r:id="rId150"/>
    <p:sldId id="497" r:id="rId151"/>
    <p:sldId id="498" r:id="rId152"/>
    <p:sldId id="499" r:id="rId153"/>
    <p:sldId id="500" r:id="rId154"/>
    <p:sldId id="501" r:id="rId155"/>
    <p:sldId id="502" r:id="rId156"/>
    <p:sldId id="503" r:id="rId157"/>
    <p:sldId id="504" r:id="rId158"/>
    <p:sldId id="505" r:id="rId159"/>
    <p:sldId id="506" r:id="rId160"/>
    <p:sldId id="507" r:id="rId161"/>
    <p:sldId id="331" r:id="rId162"/>
  </p:sldIdLst>
  <p:sldSz cx="9144000" cy="6858000" type="screen4x3"/>
  <p:notesSz cx="6858000" cy="9144000"/>
  <p:defaultTextStyle>
    <a:defPPr>
      <a:defRPr lang="zh-CN"/>
    </a:defPPr>
    <a:lvl1pPr algn="l" rtl="0" eaLnBrk="0" fontAlgn="base" hangingPunct="0">
      <a:spcBef>
        <a:spcPct val="0"/>
      </a:spcBef>
      <a:spcAft>
        <a:spcPct val="0"/>
      </a:spcAft>
      <a:defRPr b="1"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0"/>
      </a:spcBef>
      <a:spcAft>
        <a:spcPct val="0"/>
      </a:spcAft>
      <a:defRPr b="1"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0"/>
      </a:spcBef>
      <a:spcAft>
        <a:spcPct val="0"/>
      </a:spcAft>
      <a:defRPr b="1"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0"/>
      </a:spcBef>
      <a:spcAft>
        <a:spcPct val="0"/>
      </a:spcAft>
      <a:defRPr b="1"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0"/>
      </a:spcBef>
      <a:spcAft>
        <a:spcPct val="0"/>
      </a:spcAft>
      <a:defRPr b="1"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b="1" kern="1200">
        <a:solidFill>
          <a:schemeClr val="tx1"/>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b="1" kern="1200">
        <a:solidFill>
          <a:schemeClr val="tx1"/>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b="1" kern="1200">
        <a:solidFill>
          <a:schemeClr val="tx1"/>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b="1" kern="1200">
        <a:solidFill>
          <a:schemeClr val="tx1"/>
        </a:solidFill>
        <a:latin typeface="Times New Roman" panose="02020603050405020304" pitchFamily="18" charset="0"/>
        <a:ea typeface="宋体" panose="02010600030101010101" pitchFamily="2" charset="-122"/>
        <a:cs typeface="+mn-cs"/>
      </a:defRPr>
    </a:lvl9pPr>
  </p:defaultTextStyle>
  <p:modifyVerifier cryptProviderType="rsaAES" cryptAlgorithmClass="hash" cryptAlgorithmType="typeAny" cryptAlgorithmSid="14" spinCount="100000" saltData="u59G/apkL068kmRb13b4ig==" hashData="ZDcBEX6dw2T1ZjtN9DfEyy+PvfQALtbqJCtrQfhfMXEMq8o4sOJvCOE3wQ78jdB+Hex6DRWHPEgS7BmY/89pgA=="/>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FF0000"/>
    <a:srgbClr val="009900"/>
    <a:srgbClr val="FF3399"/>
    <a:srgbClr val="FF3300"/>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716" autoAdjust="0"/>
    <p:restoredTop sz="94680" autoAdjust="0"/>
  </p:normalViewPr>
  <p:slideViewPr>
    <p:cSldViewPr>
      <p:cViewPr varScale="1">
        <p:scale>
          <a:sx n="83" d="100"/>
          <a:sy n="83" d="100"/>
        </p:scale>
        <p:origin x="1263" y="5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notesMaster" Target="notesMasters/notesMaster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presProps" Target="presProps.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3666" name="Rectangle 2">
            <a:extLst>
              <a:ext uri="{FF2B5EF4-FFF2-40B4-BE49-F238E27FC236}">
                <a16:creationId xmlns:a16="http://schemas.microsoft.com/office/drawing/2014/main" id="{8F5CE125-7258-DA5E-306F-EF0F3B3E9972}"/>
              </a:ext>
            </a:extLst>
          </p:cNvPr>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eaLnBrk="1" hangingPunct="1">
              <a:lnSpc>
                <a:spcPct val="100000"/>
              </a:lnSpc>
              <a:buClrTx/>
              <a:buSzTx/>
              <a:defRPr sz="1200" b="0">
                <a:latin typeface="Arial" panose="020B0604020202020204" pitchFamily="34" charset="0"/>
              </a:defRPr>
            </a:lvl1pPr>
          </a:lstStyle>
          <a:p>
            <a:pPr>
              <a:defRPr/>
            </a:pPr>
            <a:endParaRPr lang="en-US" altLang="zh-CN"/>
          </a:p>
        </p:txBody>
      </p:sp>
      <p:sp>
        <p:nvSpPr>
          <p:cNvPr id="113667" name="Rectangle 3">
            <a:extLst>
              <a:ext uri="{FF2B5EF4-FFF2-40B4-BE49-F238E27FC236}">
                <a16:creationId xmlns:a16="http://schemas.microsoft.com/office/drawing/2014/main" id="{1C076267-18B0-85D5-3669-685640EBAF75}"/>
              </a:ext>
            </a:extLst>
          </p:cNvPr>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lnSpc>
                <a:spcPct val="100000"/>
              </a:lnSpc>
              <a:buClrTx/>
              <a:buSzTx/>
              <a:defRPr sz="1200" b="0">
                <a:latin typeface="Arial" panose="020B0604020202020204" pitchFamily="34" charset="0"/>
              </a:defRPr>
            </a:lvl1pPr>
          </a:lstStyle>
          <a:p>
            <a:pPr>
              <a:defRPr/>
            </a:pPr>
            <a:endParaRPr lang="en-US" altLang="zh-CN"/>
          </a:p>
        </p:txBody>
      </p:sp>
      <p:sp>
        <p:nvSpPr>
          <p:cNvPr id="113668" name="Rectangle 4">
            <a:extLst>
              <a:ext uri="{FF2B5EF4-FFF2-40B4-BE49-F238E27FC236}">
                <a16:creationId xmlns:a16="http://schemas.microsoft.com/office/drawing/2014/main" id="{461DAE24-7905-78BE-D893-0E6A2CF7DB4C}"/>
              </a:ext>
            </a:extLst>
          </p:cNvPr>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eaLnBrk="1" hangingPunct="1">
              <a:lnSpc>
                <a:spcPct val="100000"/>
              </a:lnSpc>
              <a:buClrTx/>
              <a:buSzTx/>
              <a:defRPr sz="1200" b="0">
                <a:latin typeface="Arial" panose="020B0604020202020204" pitchFamily="34" charset="0"/>
              </a:defRPr>
            </a:lvl1pPr>
          </a:lstStyle>
          <a:p>
            <a:pPr>
              <a:defRPr/>
            </a:pPr>
            <a:endParaRPr lang="en-US" altLang="zh-CN"/>
          </a:p>
        </p:txBody>
      </p:sp>
      <p:sp>
        <p:nvSpPr>
          <p:cNvPr id="113669" name="Rectangle 5">
            <a:extLst>
              <a:ext uri="{FF2B5EF4-FFF2-40B4-BE49-F238E27FC236}">
                <a16:creationId xmlns:a16="http://schemas.microsoft.com/office/drawing/2014/main" id="{52823C5D-EC3D-1937-35CC-C62688E9D292}"/>
              </a:ext>
            </a:extLst>
          </p:cNvPr>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b="0">
                <a:latin typeface="Arial" panose="020B0604020202020204" pitchFamily="34" charset="0"/>
              </a:defRPr>
            </a:lvl1pPr>
          </a:lstStyle>
          <a:p>
            <a:fld id="{F5022772-2912-461F-A1C9-449C67D33737}" type="slidenum">
              <a:rPr lang="en-US" altLang="zh-CN"/>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42" name="Rectangle 2">
            <a:extLst>
              <a:ext uri="{FF2B5EF4-FFF2-40B4-BE49-F238E27FC236}">
                <a16:creationId xmlns:a16="http://schemas.microsoft.com/office/drawing/2014/main" id="{ABCC2F5A-39BB-1830-7918-5E30B67FA094}"/>
              </a:ext>
            </a:extLst>
          </p:cNvPr>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eaLnBrk="1" hangingPunct="1">
              <a:lnSpc>
                <a:spcPct val="100000"/>
              </a:lnSpc>
              <a:buClrTx/>
              <a:buSzTx/>
              <a:defRPr sz="1200" b="0">
                <a:latin typeface="Arial" panose="020B0604020202020204" pitchFamily="34" charset="0"/>
              </a:defRPr>
            </a:lvl1pPr>
          </a:lstStyle>
          <a:p>
            <a:pPr>
              <a:defRPr/>
            </a:pPr>
            <a:endParaRPr lang="en-US" altLang="zh-CN"/>
          </a:p>
        </p:txBody>
      </p:sp>
      <p:sp>
        <p:nvSpPr>
          <p:cNvPr id="112643" name="Rectangle 3">
            <a:extLst>
              <a:ext uri="{FF2B5EF4-FFF2-40B4-BE49-F238E27FC236}">
                <a16:creationId xmlns:a16="http://schemas.microsoft.com/office/drawing/2014/main" id="{50511D48-E94F-B900-3166-05F8234CD8DA}"/>
              </a:ext>
            </a:extLst>
          </p:cNvPr>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lnSpc>
                <a:spcPct val="100000"/>
              </a:lnSpc>
              <a:buClrTx/>
              <a:buSzTx/>
              <a:defRPr sz="1200" b="0">
                <a:latin typeface="Arial" panose="020B0604020202020204" pitchFamily="34" charset="0"/>
              </a:defRPr>
            </a:lvl1pPr>
          </a:lstStyle>
          <a:p>
            <a:pPr>
              <a:defRPr/>
            </a:pPr>
            <a:endParaRPr lang="en-US" altLang="zh-CN"/>
          </a:p>
        </p:txBody>
      </p:sp>
      <p:sp>
        <p:nvSpPr>
          <p:cNvPr id="3076" name="Rectangle 4">
            <a:extLst>
              <a:ext uri="{FF2B5EF4-FFF2-40B4-BE49-F238E27FC236}">
                <a16:creationId xmlns:a16="http://schemas.microsoft.com/office/drawing/2014/main" id="{FF20C512-1664-65F4-7FCD-8693B36E25EF}"/>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12645" name="Rectangle 5">
            <a:extLst>
              <a:ext uri="{FF2B5EF4-FFF2-40B4-BE49-F238E27FC236}">
                <a16:creationId xmlns:a16="http://schemas.microsoft.com/office/drawing/2014/main" id="{DAD87F50-5D4F-9A4E-C6BE-E60C5343A1BC}"/>
              </a:ext>
            </a:extLst>
          </p:cNvPr>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112646" name="Rectangle 6">
            <a:extLst>
              <a:ext uri="{FF2B5EF4-FFF2-40B4-BE49-F238E27FC236}">
                <a16:creationId xmlns:a16="http://schemas.microsoft.com/office/drawing/2014/main" id="{E3F00C2B-1D59-A7B2-00D7-005C0F6A83D2}"/>
              </a:ext>
            </a:extLst>
          </p:cNvPr>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eaLnBrk="1" hangingPunct="1">
              <a:lnSpc>
                <a:spcPct val="100000"/>
              </a:lnSpc>
              <a:buClrTx/>
              <a:buSzTx/>
              <a:defRPr sz="1200" b="0">
                <a:latin typeface="Arial" panose="020B0604020202020204" pitchFamily="34" charset="0"/>
              </a:defRPr>
            </a:lvl1pPr>
          </a:lstStyle>
          <a:p>
            <a:pPr>
              <a:defRPr/>
            </a:pPr>
            <a:endParaRPr lang="en-US" altLang="zh-CN"/>
          </a:p>
        </p:txBody>
      </p:sp>
      <p:sp>
        <p:nvSpPr>
          <p:cNvPr id="112647" name="Rectangle 7">
            <a:extLst>
              <a:ext uri="{FF2B5EF4-FFF2-40B4-BE49-F238E27FC236}">
                <a16:creationId xmlns:a16="http://schemas.microsoft.com/office/drawing/2014/main" id="{8426A74A-0D6F-6588-8BB0-589A126F6355}"/>
              </a:ext>
            </a:extLst>
          </p:cNvPr>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b="0">
                <a:latin typeface="Arial" panose="020B0604020202020204" pitchFamily="34" charset="0"/>
              </a:defRPr>
            </a:lvl1pPr>
          </a:lstStyle>
          <a:p>
            <a:fld id="{9FB34E6C-5F5F-41EF-9B6D-C3A8CA2F46DE}" type="slidenum">
              <a:rPr lang="en-US" altLang="zh-CN"/>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66CFFD51-0B13-3404-3901-942A72BA3200}"/>
              </a:ext>
            </a:extLst>
          </p:cNvPr>
          <p:cNvSpPr>
            <a:spLocks noGrp="1" noChangeArrowheads="1"/>
          </p:cNvSpPr>
          <p:nvPr>
            <p:ph type="sldNum" sz="quarter" idx="5"/>
          </p:nvPr>
        </p:nvSpPr>
        <p:spPr>
          <a:noFill/>
        </p:spPr>
        <p:txBody>
          <a:bodyPr/>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fld id="{AF18D44E-8ED4-4E25-ACD9-102FE1EDB2CB}" type="slidenum">
              <a:rPr lang="en-US" altLang="zh-CN" b="0">
                <a:latin typeface="Arial" panose="020B0604020202020204" pitchFamily="34" charset="0"/>
              </a:rPr>
              <a:pPr/>
              <a:t>1</a:t>
            </a:fld>
            <a:endParaRPr lang="en-US" altLang="zh-CN" b="0">
              <a:latin typeface="Arial" panose="020B0604020202020204" pitchFamily="34" charset="0"/>
            </a:endParaRPr>
          </a:p>
        </p:txBody>
      </p:sp>
      <p:sp>
        <p:nvSpPr>
          <p:cNvPr id="6147" name="Rectangle 2">
            <a:extLst>
              <a:ext uri="{FF2B5EF4-FFF2-40B4-BE49-F238E27FC236}">
                <a16:creationId xmlns:a16="http://schemas.microsoft.com/office/drawing/2014/main" id="{62DEFD3B-584E-C7C4-DCCD-0BCDB8150803}"/>
              </a:ext>
            </a:extLst>
          </p:cNvPr>
          <p:cNvSpPr>
            <a:spLocks noRot="1" noChangeArrowheads="1" noTextEdit="1"/>
          </p:cNvSpPr>
          <p:nvPr>
            <p:ph type="sldImg"/>
          </p:nvPr>
        </p:nvSpPr>
        <p:spPr>
          <a:ln/>
        </p:spPr>
      </p:sp>
      <p:sp>
        <p:nvSpPr>
          <p:cNvPr id="6148" name="Rectangle 3">
            <a:extLst>
              <a:ext uri="{FF2B5EF4-FFF2-40B4-BE49-F238E27FC236}">
                <a16:creationId xmlns:a16="http://schemas.microsoft.com/office/drawing/2014/main" id="{AAE4E348-5A3E-B06B-71D3-A8BE306E9CD1}"/>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a:extLst>
              <a:ext uri="{FF2B5EF4-FFF2-40B4-BE49-F238E27FC236}">
                <a16:creationId xmlns:a16="http://schemas.microsoft.com/office/drawing/2014/main" id="{C94B41EA-D5BA-EA3A-4492-3FCFC897777D}"/>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71E13278-3B77-4682-AAE9-D8EA39919287}" type="slidenum">
              <a:rPr lang="en-US" altLang="zh-CN" sz="1200" b="0">
                <a:latin typeface="Arial" panose="020B0604020202020204" pitchFamily="34" charset="0"/>
              </a:rPr>
              <a:pPr algn="r" eaLnBrk="1" hangingPunct="1"/>
              <a:t>10</a:t>
            </a:fld>
            <a:endParaRPr lang="en-US" altLang="zh-CN" sz="1200" b="0">
              <a:latin typeface="Arial" panose="020B0604020202020204" pitchFamily="34" charset="0"/>
            </a:endParaRPr>
          </a:p>
        </p:txBody>
      </p:sp>
      <p:sp>
        <p:nvSpPr>
          <p:cNvPr id="24579" name="Rectangle 2">
            <a:extLst>
              <a:ext uri="{FF2B5EF4-FFF2-40B4-BE49-F238E27FC236}">
                <a16:creationId xmlns:a16="http://schemas.microsoft.com/office/drawing/2014/main" id="{64A8CD01-D60E-D2B8-BD90-731C2FF8AC7F}"/>
              </a:ext>
            </a:extLst>
          </p:cNvPr>
          <p:cNvSpPr>
            <a:spLocks noRot="1" noChangeArrowheads="1" noTextEdit="1"/>
          </p:cNvSpPr>
          <p:nvPr>
            <p:ph type="sldImg"/>
          </p:nvPr>
        </p:nvSpPr>
        <p:spPr>
          <a:ln/>
        </p:spPr>
      </p:sp>
      <p:sp>
        <p:nvSpPr>
          <p:cNvPr id="24580" name="Rectangle 3">
            <a:extLst>
              <a:ext uri="{FF2B5EF4-FFF2-40B4-BE49-F238E27FC236}">
                <a16:creationId xmlns:a16="http://schemas.microsoft.com/office/drawing/2014/main" id="{9B09693C-9C50-94F9-933C-E2B91DBBAE8A}"/>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7">
            <a:extLst>
              <a:ext uri="{FF2B5EF4-FFF2-40B4-BE49-F238E27FC236}">
                <a16:creationId xmlns:a16="http://schemas.microsoft.com/office/drawing/2014/main" id="{52239EA3-A528-7D6D-5844-052F5946DC99}"/>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50EC8846-F0DB-48C8-80BD-CAA060E0B6DF}" type="slidenum">
              <a:rPr lang="en-US" altLang="zh-CN" sz="1200" b="0">
                <a:latin typeface="Arial" panose="020B0604020202020204" pitchFamily="34" charset="0"/>
              </a:rPr>
              <a:pPr algn="r" eaLnBrk="1" hangingPunct="1"/>
              <a:t>100</a:t>
            </a:fld>
            <a:endParaRPr lang="en-US" altLang="zh-CN" sz="1200" b="0">
              <a:latin typeface="Arial" panose="020B0604020202020204" pitchFamily="34" charset="0"/>
            </a:endParaRPr>
          </a:p>
        </p:txBody>
      </p:sp>
      <p:sp>
        <p:nvSpPr>
          <p:cNvPr id="208899" name="Rectangle 2">
            <a:extLst>
              <a:ext uri="{FF2B5EF4-FFF2-40B4-BE49-F238E27FC236}">
                <a16:creationId xmlns:a16="http://schemas.microsoft.com/office/drawing/2014/main" id="{859F565D-8AAD-E451-7F9E-4884C07737EA}"/>
              </a:ext>
            </a:extLst>
          </p:cNvPr>
          <p:cNvSpPr>
            <a:spLocks noRot="1" noChangeArrowheads="1" noTextEdit="1"/>
          </p:cNvSpPr>
          <p:nvPr>
            <p:ph type="sldImg"/>
          </p:nvPr>
        </p:nvSpPr>
        <p:spPr>
          <a:ln/>
        </p:spPr>
      </p:sp>
      <p:sp>
        <p:nvSpPr>
          <p:cNvPr id="208900" name="Rectangle 3">
            <a:extLst>
              <a:ext uri="{FF2B5EF4-FFF2-40B4-BE49-F238E27FC236}">
                <a16:creationId xmlns:a16="http://schemas.microsoft.com/office/drawing/2014/main" id="{6CCCEB80-78D4-3B74-227E-18E9222AF0C5}"/>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7">
            <a:extLst>
              <a:ext uri="{FF2B5EF4-FFF2-40B4-BE49-F238E27FC236}">
                <a16:creationId xmlns:a16="http://schemas.microsoft.com/office/drawing/2014/main" id="{46581D28-78BC-3D6B-04E3-898E07E31742}"/>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D356EDDB-029A-45DA-9F25-BA498914312D}" type="slidenum">
              <a:rPr lang="en-US" altLang="zh-CN" sz="1200" b="0">
                <a:latin typeface="Arial" panose="020B0604020202020204" pitchFamily="34" charset="0"/>
              </a:rPr>
              <a:pPr algn="r" eaLnBrk="1" hangingPunct="1"/>
              <a:t>101</a:t>
            </a:fld>
            <a:endParaRPr lang="en-US" altLang="zh-CN" sz="1200" b="0">
              <a:latin typeface="Arial" panose="020B0604020202020204" pitchFamily="34" charset="0"/>
            </a:endParaRPr>
          </a:p>
        </p:txBody>
      </p:sp>
      <p:sp>
        <p:nvSpPr>
          <p:cNvPr id="210947" name="Rectangle 2">
            <a:extLst>
              <a:ext uri="{FF2B5EF4-FFF2-40B4-BE49-F238E27FC236}">
                <a16:creationId xmlns:a16="http://schemas.microsoft.com/office/drawing/2014/main" id="{EAB71DD9-7905-8400-B42A-D70B1CA92A99}"/>
              </a:ext>
            </a:extLst>
          </p:cNvPr>
          <p:cNvSpPr>
            <a:spLocks noRot="1" noChangeArrowheads="1" noTextEdit="1"/>
          </p:cNvSpPr>
          <p:nvPr>
            <p:ph type="sldImg"/>
          </p:nvPr>
        </p:nvSpPr>
        <p:spPr>
          <a:ln/>
        </p:spPr>
      </p:sp>
      <p:sp>
        <p:nvSpPr>
          <p:cNvPr id="210948" name="Rectangle 3">
            <a:extLst>
              <a:ext uri="{FF2B5EF4-FFF2-40B4-BE49-F238E27FC236}">
                <a16:creationId xmlns:a16="http://schemas.microsoft.com/office/drawing/2014/main" id="{AB8CB6F9-189B-FF58-AAE3-DC81BB73D849}"/>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7">
            <a:extLst>
              <a:ext uri="{FF2B5EF4-FFF2-40B4-BE49-F238E27FC236}">
                <a16:creationId xmlns:a16="http://schemas.microsoft.com/office/drawing/2014/main" id="{71F7FF3E-E4F7-FBD7-89D9-00EA6F92DD39}"/>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6F8156B8-95EA-40E5-8ED5-05B163834FE9}" type="slidenum">
              <a:rPr lang="en-US" altLang="zh-CN" sz="1200" b="0">
                <a:latin typeface="Arial" panose="020B0604020202020204" pitchFamily="34" charset="0"/>
              </a:rPr>
              <a:pPr algn="r" eaLnBrk="1" hangingPunct="1"/>
              <a:t>102</a:t>
            </a:fld>
            <a:endParaRPr lang="en-US" altLang="zh-CN" sz="1200" b="0">
              <a:latin typeface="Arial" panose="020B0604020202020204" pitchFamily="34" charset="0"/>
            </a:endParaRPr>
          </a:p>
        </p:txBody>
      </p:sp>
      <p:sp>
        <p:nvSpPr>
          <p:cNvPr id="212995" name="Rectangle 2">
            <a:extLst>
              <a:ext uri="{FF2B5EF4-FFF2-40B4-BE49-F238E27FC236}">
                <a16:creationId xmlns:a16="http://schemas.microsoft.com/office/drawing/2014/main" id="{9D579729-565D-79AF-4B26-E69116CBCAF0}"/>
              </a:ext>
            </a:extLst>
          </p:cNvPr>
          <p:cNvSpPr>
            <a:spLocks noRot="1" noChangeArrowheads="1" noTextEdit="1"/>
          </p:cNvSpPr>
          <p:nvPr>
            <p:ph type="sldImg"/>
          </p:nvPr>
        </p:nvSpPr>
        <p:spPr>
          <a:ln/>
        </p:spPr>
      </p:sp>
      <p:sp>
        <p:nvSpPr>
          <p:cNvPr id="212996" name="Rectangle 3">
            <a:extLst>
              <a:ext uri="{FF2B5EF4-FFF2-40B4-BE49-F238E27FC236}">
                <a16:creationId xmlns:a16="http://schemas.microsoft.com/office/drawing/2014/main" id="{34020CC6-FE06-3348-ABC1-4D8745B3720C}"/>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7">
            <a:extLst>
              <a:ext uri="{FF2B5EF4-FFF2-40B4-BE49-F238E27FC236}">
                <a16:creationId xmlns:a16="http://schemas.microsoft.com/office/drawing/2014/main" id="{752829BB-8C2F-052A-5E29-3131068A153C}"/>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BCF14DE6-BC58-4F2B-A388-F383641764DE}" type="slidenum">
              <a:rPr lang="en-US" altLang="zh-CN" sz="1200" b="0">
                <a:latin typeface="Arial" panose="020B0604020202020204" pitchFamily="34" charset="0"/>
              </a:rPr>
              <a:pPr algn="r" eaLnBrk="1" hangingPunct="1"/>
              <a:t>103</a:t>
            </a:fld>
            <a:endParaRPr lang="en-US" altLang="zh-CN" sz="1200" b="0">
              <a:latin typeface="Arial" panose="020B0604020202020204" pitchFamily="34" charset="0"/>
            </a:endParaRPr>
          </a:p>
        </p:txBody>
      </p:sp>
      <p:sp>
        <p:nvSpPr>
          <p:cNvPr id="215043" name="Rectangle 2">
            <a:extLst>
              <a:ext uri="{FF2B5EF4-FFF2-40B4-BE49-F238E27FC236}">
                <a16:creationId xmlns:a16="http://schemas.microsoft.com/office/drawing/2014/main" id="{4F6A7081-A90F-A5E9-36CE-65D4DFA7AD7A}"/>
              </a:ext>
            </a:extLst>
          </p:cNvPr>
          <p:cNvSpPr>
            <a:spLocks noRot="1" noChangeArrowheads="1" noTextEdit="1"/>
          </p:cNvSpPr>
          <p:nvPr>
            <p:ph type="sldImg"/>
          </p:nvPr>
        </p:nvSpPr>
        <p:spPr>
          <a:ln/>
        </p:spPr>
      </p:sp>
      <p:sp>
        <p:nvSpPr>
          <p:cNvPr id="215044" name="Rectangle 3">
            <a:extLst>
              <a:ext uri="{FF2B5EF4-FFF2-40B4-BE49-F238E27FC236}">
                <a16:creationId xmlns:a16="http://schemas.microsoft.com/office/drawing/2014/main" id="{24D28B06-DF19-8736-F1B6-A5298E118E93}"/>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7">
            <a:extLst>
              <a:ext uri="{FF2B5EF4-FFF2-40B4-BE49-F238E27FC236}">
                <a16:creationId xmlns:a16="http://schemas.microsoft.com/office/drawing/2014/main" id="{F5504A56-4760-13FB-A1CD-E8327E7BC47E}"/>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647E24DA-AE47-44D3-8DC6-46CAA1E54A0B}" type="slidenum">
              <a:rPr lang="en-US" altLang="zh-CN" sz="1200" b="0">
                <a:latin typeface="Arial" panose="020B0604020202020204" pitchFamily="34" charset="0"/>
              </a:rPr>
              <a:pPr algn="r" eaLnBrk="1" hangingPunct="1"/>
              <a:t>104</a:t>
            </a:fld>
            <a:endParaRPr lang="en-US" altLang="zh-CN" sz="1200" b="0">
              <a:latin typeface="Arial" panose="020B0604020202020204" pitchFamily="34" charset="0"/>
            </a:endParaRPr>
          </a:p>
        </p:txBody>
      </p:sp>
      <p:sp>
        <p:nvSpPr>
          <p:cNvPr id="217091" name="Rectangle 2">
            <a:extLst>
              <a:ext uri="{FF2B5EF4-FFF2-40B4-BE49-F238E27FC236}">
                <a16:creationId xmlns:a16="http://schemas.microsoft.com/office/drawing/2014/main" id="{67D99D05-24BF-BE3B-5CC9-5C0C26D2C390}"/>
              </a:ext>
            </a:extLst>
          </p:cNvPr>
          <p:cNvSpPr>
            <a:spLocks noRot="1" noChangeArrowheads="1" noTextEdit="1"/>
          </p:cNvSpPr>
          <p:nvPr>
            <p:ph type="sldImg"/>
          </p:nvPr>
        </p:nvSpPr>
        <p:spPr>
          <a:ln/>
        </p:spPr>
      </p:sp>
      <p:sp>
        <p:nvSpPr>
          <p:cNvPr id="217092" name="Rectangle 3">
            <a:extLst>
              <a:ext uri="{FF2B5EF4-FFF2-40B4-BE49-F238E27FC236}">
                <a16:creationId xmlns:a16="http://schemas.microsoft.com/office/drawing/2014/main" id="{425AA105-85A7-77A9-1038-BCE81733EDF3}"/>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7">
            <a:extLst>
              <a:ext uri="{FF2B5EF4-FFF2-40B4-BE49-F238E27FC236}">
                <a16:creationId xmlns:a16="http://schemas.microsoft.com/office/drawing/2014/main" id="{E6A863A8-F68D-CA87-9FC5-B59ED560B934}"/>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25F7E5E6-4A39-4260-8B5B-2B62111006C9}" type="slidenum">
              <a:rPr lang="en-US" altLang="zh-CN" sz="1200" b="0">
                <a:latin typeface="Arial" panose="020B0604020202020204" pitchFamily="34" charset="0"/>
              </a:rPr>
              <a:pPr algn="r" eaLnBrk="1" hangingPunct="1"/>
              <a:t>105</a:t>
            </a:fld>
            <a:endParaRPr lang="en-US" altLang="zh-CN" sz="1200" b="0">
              <a:latin typeface="Arial" panose="020B0604020202020204" pitchFamily="34" charset="0"/>
            </a:endParaRPr>
          </a:p>
        </p:txBody>
      </p:sp>
      <p:sp>
        <p:nvSpPr>
          <p:cNvPr id="219139" name="Rectangle 2">
            <a:extLst>
              <a:ext uri="{FF2B5EF4-FFF2-40B4-BE49-F238E27FC236}">
                <a16:creationId xmlns:a16="http://schemas.microsoft.com/office/drawing/2014/main" id="{519A6A6C-DCDD-E7B3-F83A-AD67A7DB8447}"/>
              </a:ext>
            </a:extLst>
          </p:cNvPr>
          <p:cNvSpPr>
            <a:spLocks noRot="1" noChangeArrowheads="1" noTextEdit="1"/>
          </p:cNvSpPr>
          <p:nvPr>
            <p:ph type="sldImg"/>
          </p:nvPr>
        </p:nvSpPr>
        <p:spPr>
          <a:ln/>
        </p:spPr>
      </p:sp>
      <p:sp>
        <p:nvSpPr>
          <p:cNvPr id="219140" name="Rectangle 3">
            <a:extLst>
              <a:ext uri="{FF2B5EF4-FFF2-40B4-BE49-F238E27FC236}">
                <a16:creationId xmlns:a16="http://schemas.microsoft.com/office/drawing/2014/main" id="{F9064671-389E-FAF0-CAD7-7E6693A9C7A1}"/>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7">
            <a:extLst>
              <a:ext uri="{FF2B5EF4-FFF2-40B4-BE49-F238E27FC236}">
                <a16:creationId xmlns:a16="http://schemas.microsoft.com/office/drawing/2014/main" id="{BEA9FC6B-45BB-1355-BDAA-B2684082C531}"/>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2A2325CE-297C-4614-A764-7A90FDFB7652}" type="slidenum">
              <a:rPr lang="en-US" altLang="zh-CN" sz="1200" b="0">
                <a:latin typeface="Arial" panose="020B0604020202020204" pitchFamily="34" charset="0"/>
              </a:rPr>
              <a:pPr algn="r" eaLnBrk="1" hangingPunct="1"/>
              <a:t>106</a:t>
            </a:fld>
            <a:endParaRPr lang="en-US" altLang="zh-CN" sz="1200" b="0">
              <a:latin typeface="Arial" panose="020B0604020202020204" pitchFamily="34" charset="0"/>
            </a:endParaRPr>
          </a:p>
        </p:txBody>
      </p:sp>
      <p:sp>
        <p:nvSpPr>
          <p:cNvPr id="221187" name="Rectangle 2">
            <a:extLst>
              <a:ext uri="{FF2B5EF4-FFF2-40B4-BE49-F238E27FC236}">
                <a16:creationId xmlns:a16="http://schemas.microsoft.com/office/drawing/2014/main" id="{0DB2CC89-293C-7DEE-8C35-E2E06942E28E}"/>
              </a:ext>
            </a:extLst>
          </p:cNvPr>
          <p:cNvSpPr>
            <a:spLocks noRot="1" noChangeArrowheads="1" noTextEdit="1"/>
          </p:cNvSpPr>
          <p:nvPr>
            <p:ph type="sldImg"/>
          </p:nvPr>
        </p:nvSpPr>
        <p:spPr>
          <a:ln/>
        </p:spPr>
      </p:sp>
      <p:sp>
        <p:nvSpPr>
          <p:cNvPr id="221188" name="Rectangle 3">
            <a:extLst>
              <a:ext uri="{FF2B5EF4-FFF2-40B4-BE49-F238E27FC236}">
                <a16:creationId xmlns:a16="http://schemas.microsoft.com/office/drawing/2014/main" id="{1B126D24-E864-09C6-657D-E92817B4D425}"/>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7">
            <a:extLst>
              <a:ext uri="{FF2B5EF4-FFF2-40B4-BE49-F238E27FC236}">
                <a16:creationId xmlns:a16="http://schemas.microsoft.com/office/drawing/2014/main" id="{50E96624-8D10-5226-7A27-8677E1623867}"/>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8AB830F0-6DB3-426A-9B8B-349D77601C97}" type="slidenum">
              <a:rPr lang="en-US" altLang="zh-CN" sz="1200" b="0">
                <a:latin typeface="Arial" panose="020B0604020202020204" pitchFamily="34" charset="0"/>
              </a:rPr>
              <a:pPr algn="r" eaLnBrk="1" hangingPunct="1"/>
              <a:t>107</a:t>
            </a:fld>
            <a:endParaRPr lang="en-US" altLang="zh-CN" sz="1200" b="0">
              <a:latin typeface="Arial" panose="020B0604020202020204" pitchFamily="34" charset="0"/>
            </a:endParaRPr>
          </a:p>
        </p:txBody>
      </p:sp>
      <p:sp>
        <p:nvSpPr>
          <p:cNvPr id="223235" name="Rectangle 2">
            <a:extLst>
              <a:ext uri="{FF2B5EF4-FFF2-40B4-BE49-F238E27FC236}">
                <a16:creationId xmlns:a16="http://schemas.microsoft.com/office/drawing/2014/main" id="{7F6A56C7-608E-2F5F-4C14-7BFB8C8F1329}"/>
              </a:ext>
            </a:extLst>
          </p:cNvPr>
          <p:cNvSpPr>
            <a:spLocks noRot="1" noChangeArrowheads="1" noTextEdit="1"/>
          </p:cNvSpPr>
          <p:nvPr>
            <p:ph type="sldImg"/>
          </p:nvPr>
        </p:nvSpPr>
        <p:spPr>
          <a:ln/>
        </p:spPr>
      </p:sp>
      <p:sp>
        <p:nvSpPr>
          <p:cNvPr id="223236" name="Rectangle 3">
            <a:extLst>
              <a:ext uri="{FF2B5EF4-FFF2-40B4-BE49-F238E27FC236}">
                <a16:creationId xmlns:a16="http://schemas.microsoft.com/office/drawing/2014/main" id="{02E9F0DF-581E-4D31-B9AE-78ADC5F833B3}"/>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7">
            <a:extLst>
              <a:ext uri="{FF2B5EF4-FFF2-40B4-BE49-F238E27FC236}">
                <a16:creationId xmlns:a16="http://schemas.microsoft.com/office/drawing/2014/main" id="{D3612350-4E93-BFD9-5CC9-1DF88983278A}"/>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DDA068E3-0B2E-4F5D-B9FF-532E9A292848}" type="slidenum">
              <a:rPr lang="en-US" altLang="zh-CN" sz="1200" b="0">
                <a:latin typeface="Arial" panose="020B0604020202020204" pitchFamily="34" charset="0"/>
              </a:rPr>
              <a:pPr algn="r" eaLnBrk="1" hangingPunct="1"/>
              <a:t>108</a:t>
            </a:fld>
            <a:endParaRPr lang="en-US" altLang="zh-CN" sz="1200" b="0">
              <a:latin typeface="Arial" panose="020B0604020202020204" pitchFamily="34" charset="0"/>
            </a:endParaRPr>
          </a:p>
        </p:txBody>
      </p:sp>
      <p:sp>
        <p:nvSpPr>
          <p:cNvPr id="225283" name="Rectangle 2">
            <a:extLst>
              <a:ext uri="{FF2B5EF4-FFF2-40B4-BE49-F238E27FC236}">
                <a16:creationId xmlns:a16="http://schemas.microsoft.com/office/drawing/2014/main" id="{44B57728-86A8-1055-1A8C-A171F47C917A}"/>
              </a:ext>
            </a:extLst>
          </p:cNvPr>
          <p:cNvSpPr>
            <a:spLocks noRot="1" noChangeArrowheads="1" noTextEdit="1"/>
          </p:cNvSpPr>
          <p:nvPr>
            <p:ph type="sldImg"/>
          </p:nvPr>
        </p:nvSpPr>
        <p:spPr>
          <a:ln/>
        </p:spPr>
      </p:sp>
      <p:sp>
        <p:nvSpPr>
          <p:cNvPr id="225284" name="Rectangle 3">
            <a:extLst>
              <a:ext uri="{FF2B5EF4-FFF2-40B4-BE49-F238E27FC236}">
                <a16:creationId xmlns:a16="http://schemas.microsoft.com/office/drawing/2014/main" id="{BCEB8906-4204-4F52-87A3-9797216F4FBC}"/>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7">
            <a:extLst>
              <a:ext uri="{FF2B5EF4-FFF2-40B4-BE49-F238E27FC236}">
                <a16:creationId xmlns:a16="http://schemas.microsoft.com/office/drawing/2014/main" id="{681A0A4B-85ED-5227-2392-E23460827A56}"/>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C2E714B0-9400-4274-8739-42DA8299B5E4}" type="slidenum">
              <a:rPr lang="en-US" altLang="zh-CN" sz="1200" b="0">
                <a:latin typeface="Arial" panose="020B0604020202020204" pitchFamily="34" charset="0"/>
              </a:rPr>
              <a:pPr algn="r" eaLnBrk="1" hangingPunct="1"/>
              <a:t>109</a:t>
            </a:fld>
            <a:endParaRPr lang="en-US" altLang="zh-CN" sz="1200" b="0">
              <a:latin typeface="Arial" panose="020B0604020202020204" pitchFamily="34" charset="0"/>
            </a:endParaRPr>
          </a:p>
        </p:txBody>
      </p:sp>
      <p:sp>
        <p:nvSpPr>
          <p:cNvPr id="227331" name="Rectangle 2">
            <a:extLst>
              <a:ext uri="{FF2B5EF4-FFF2-40B4-BE49-F238E27FC236}">
                <a16:creationId xmlns:a16="http://schemas.microsoft.com/office/drawing/2014/main" id="{B7891A69-0E50-7F17-FC96-6E6BCEC8B38E}"/>
              </a:ext>
            </a:extLst>
          </p:cNvPr>
          <p:cNvSpPr>
            <a:spLocks noRot="1" noChangeArrowheads="1" noTextEdit="1"/>
          </p:cNvSpPr>
          <p:nvPr>
            <p:ph type="sldImg"/>
          </p:nvPr>
        </p:nvSpPr>
        <p:spPr>
          <a:ln/>
        </p:spPr>
      </p:sp>
      <p:sp>
        <p:nvSpPr>
          <p:cNvPr id="227332" name="Rectangle 3">
            <a:extLst>
              <a:ext uri="{FF2B5EF4-FFF2-40B4-BE49-F238E27FC236}">
                <a16:creationId xmlns:a16="http://schemas.microsoft.com/office/drawing/2014/main" id="{695867E4-6D7A-0FF0-0CB0-CE73D74885F1}"/>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a:extLst>
              <a:ext uri="{FF2B5EF4-FFF2-40B4-BE49-F238E27FC236}">
                <a16:creationId xmlns:a16="http://schemas.microsoft.com/office/drawing/2014/main" id="{5DAD6F6D-5CA7-F5DF-421E-8DEDFB75B189}"/>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12EEF8DE-9D1C-45D2-8C6D-12BA3ABE7625}" type="slidenum">
              <a:rPr lang="en-US" altLang="zh-CN" sz="1200" b="0">
                <a:latin typeface="Arial" panose="020B0604020202020204" pitchFamily="34" charset="0"/>
              </a:rPr>
              <a:pPr algn="r" eaLnBrk="1" hangingPunct="1"/>
              <a:t>11</a:t>
            </a:fld>
            <a:endParaRPr lang="en-US" altLang="zh-CN" sz="1200" b="0">
              <a:latin typeface="Arial" panose="020B0604020202020204" pitchFamily="34" charset="0"/>
            </a:endParaRPr>
          </a:p>
        </p:txBody>
      </p:sp>
      <p:sp>
        <p:nvSpPr>
          <p:cNvPr id="26627" name="Rectangle 2">
            <a:extLst>
              <a:ext uri="{FF2B5EF4-FFF2-40B4-BE49-F238E27FC236}">
                <a16:creationId xmlns:a16="http://schemas.microsoft.com/office/drawing/2014/main" id="{78D13AAC-2019-8C56-6D2F-5A878C55CDEA}"/>
              </a:ext>
            </a:extLst>
          </p:cNvPr>
          <p:cNvSpPr>
            <a:spLocks noRot="1" noChangeArrowheads="1" noTextEdit="1"/>
          </p:cNvSpPr>
          <p:nvPr>
            <p:ph type="sldImg"/>
          </p:nvPr>
        </p:nvSpPr>
        <p:spPr>
          <a:ln/>
        </p:spPr>
      </p:sp>
      <p:sp>
        <p:nvSpPr>
          <p:cNvPr id="26628" name="Rectangle 3">
            <a:extLst>
              <a:ext uri="{FF2B5EF4-FFF2-40B4-BE49-F238E27FC236}">
                <a16:creationId xmlns:a16="http://schemas.microsoft.com/office/drawing/2014/main" id="{AB773669-E473-4716-E60D-9A86E260271E}"/>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7">
            <a:extLst>
              <a:ext uri="{FF2B5EF4-FFF2-40B4-BE49-F238E27FC236}">
                <a16:creationId xmlns:a16="http://schemas.microsoft.com/office/drawing/2014/main" id="{851CD278-F336-BDFE-5E18-C09F3E2635C0}"/>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CD3A829C-32B0-4082-843F-10285E2AD4D8}" type="slidenum">
              <a:rPr lang="en-US" altLang="zh-CN" sz="1200" b="0">
                <a:latin typeface="Arial" panose="020B0604020202020204" pitchFamily="34" charset="0"/>
              </a:rPr>
              <a:pPr algn="r" eaLnBrk="1" hangingPunct="1"/>
              <a:t>110</a:t>
            </a:fld>
            <a:endParaRPr lang="en-US" altLang="zh-CN" sz="1200" b="0">
              <a:latin typeface="Arial" panose="020B0604020202020204" pitchFamily="34" charset="0"/>
            </a:endParaRPr>
          </a:p>
        </p:txBody>
      </p:sp>
      <p:sp>
        <p:nvSpPr>
          <p:cNvPr id="229379" name="Rectangle 2">
            <a:extLst>
              <a:ext uri="{FF2B5EF4-FFF2-40B4-BE49-F238E27FC236}">
                <a16:creationId xmlns:a16="http://schemas.microsoft.com/office/drawing/2014/main" id="{6451B5A3-45F6-CAE2-915A-6FB0C75C2753}"/>
              </a:ext>
            </a:extLst>
          </p:cNvPr>
          <p:cNvSpPr>
            <a:spLocks noRot="1" noChangeArrowheads="1" noTextEdit="1"/>
          </p:cNvSpPr>
          <p:nvPr>
            <p:ph type="sldImg"/>
          </p:nvPr>
        </p:nvSpPr>
        <p:spPr>
          <a:ln/>
        </p:spPr>
      </p:sp>
      <p:sp>
        <p:nvSpPr>
          <p:cNvPr id="229380" name="Rectangle 3">
            <a:extLst>
              <a:ext uri="{FF2B5EF4-FFF2-40B4-BE49-F238E27FC236}">
                <a16:creationId xmlns:a16="http://schemas.microsoft.com/office/drawing/2014/main" id="{8A437ECD-30DC-BF98-91F4-C32EF45C8734}"/>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7">
            <a:extLst>
              <a:ext uri="{FF2B5EF4-FFF2-40B4-BE49-F238E27FC236}">
                <a16:creationId xmlns:a16="http://schemas.microsoft.com/office/drawing/2014/main" id="{7403DD43-61F7-5DE5-095F-2417F8B2974B}"/>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9432930E-FB72-4CA4-8D2B-0451E6EC625B}" type="slidenum">
              <a:rPr lang="en-US" altLang="zh-CN" sz="1200" b="0">
                <a:latin typeface="Arial" panose="020B0604020202020204" pitchFamily="34" charset="0"/>
              </a:rPr>
              <a:pPr algn="r" eaLnBrk="1" hangingPunct="1"/>
              <a:t>111</a:t>
            </a:fld>
            <a:endParaRPr lang="en-US" altLang="zh-CN" sz="1200" b="0">
              <a:latin typeface="Arial" panose="020B0604020202020204" pitchFamily="34" charset="0"/>
            </a:endParaRPr>
          </a:p>
        </p:txBody>
      </p:sp>
      <p:sp>
        <p:nvSpPr>
          <p:cNvPr id="231427" name="Rectangle 2">
            <a:extLst>
              <a:ext uri="{FF2B5EF4-FFF2-40B4-BE49-F238E27FC236}">
                <a16:creationId xmlns:a16="http://schemas.microsoft.com/office/drawing/2014/main" id="{6AC0299D-61FB-1DF7-8858-78949DAABE0D}"/>
              </a:ext>
            </a:extLst>
          </p:cNvPr>
          <p:cNvSpPr>
            <a:spLocks noRot="1" noChangeArrowheads="1" noTextEdit="1"/>
          </p:cNvSpPr>
          <p:nvPr>
            <p:ph type="sldImg"/>
          </p:nvPr>
        </p:nvSpPr>
        <p:spPr>
          <a:ln/>
        </p:spPr>
      </p:sp>
      <p:sp>
        <p:nvSpPr>
          <p:cNvPr id="231428" name="Rectangle 3">
            <a:extLst>
              <a:ext uri="{FF2B5EF4-FFF2-40B4-BE49-F238E27FC236}">
                <a16:creationId xmlns:a16="http://schemas.microsoft.com/office/drawing/2014/main" id="{1BE72A08-39FA-58A3-0A49-BF700D1656D2}"/>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7">
            <a:extLst>
              <a:ext uri="{FF2B5EF4-FFF2-40B4-BE49-F238E27FC236}">
                <a16:creationId xmlns:a16="http://schemas.microsoft.com/office/drawing/2014/main" id="{BF728B3C-0672-6ADA-1D50-7F47A1F17E42}"/>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7306C1C5-058C-4449-848E-A5F0DECD1998}" type="slidenum">
              <a:rPr lang="en-US" altLang="zh-CN" sz="1200" b="0">
                <a:latin typeface="Arial" panose="020B0604020202020204" pitchFamily="34" charset="0"/>
              </a:rPr>
              <a:pPr algn="r" eaLnBrk="1" hangingPunct="1"/>
              <a:t>112</a:t>
            </a:fld>
            <a:endParaRPr lang="en-US" altLang="zh-CN" sz="1200" b="0">
              <a:latin typeface="Arial" panose="020B0604020202020204" pitchFamily="34" charset="0"/>
            </a:endParaRPr>
          </a:p>
        </p:txBody>
      </p:sp>
      <p:sp>
        <p:nvSpPr>
          <p:cNvPr id="233475" name="Rectangle 2">
            <a:extLst>
              <a:ext uri="{FF2B5EF4-FFF2-40B4-BE49-F238E27FC236}">
                <a16:creationId xmlns:a16="http://schemas.microsoft.com/office/drawing/2014/main" id="{392D9770-C05C-60F3-3050-BB10948E0DC4}"/>
              </a:ext>
            </a:extLst>
          </p:cNvPr>
          <p:cNvSpPr>
            <a:spLocks noRot="1" noChangeArrowheads="1" noTextEdit="1"/>
          </p:cNvSpPr>
          <p:nvPr>
            <p:ph type="sldImg"/>
          </p:nvPr>
        </p:nvSpPr>
        <p:spPr>
          <a:ln/>
        </p:spPr>
      </p:sp>
      <p:sp>
        <p:nvSpPr>
          <p:cNvPr id="233476" name="Rectangle 3">
            <a:extLst>
              <a:ext uri="{FF2B5EF4-FFF2-40B4-BE49-F238E27FC236}">
                <a16:creationId xmlns:a16="http://schemas.microsoft.com/office/drawing/2014/main" id="{BDB034B0-DB88-313E-E245-A04D9767C830}"/>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7">
            <a:extLst>
              <a:ext uri="{FF2B5EF4-FFF2-40B4-BE49-F238E27FC236}">
                <a16:creationId xmlns:a16="http://schemas.microsoft.com/office/drawing/2014/main" id="{44274619-6B40-520D-2DE5-DACC6C225E7E}"/>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D9FF3E97-BDED-4164-B8C2-791BDF885B7F}" type="slidenum">
              <a:rPr lang="en-US" altLang="zh-CN" sz="1200" b="0">
                <a:latin typeface="Arial" panose="020B0604020202020204" pitchFamily="34" charset="0"/>
              </a:rPr>
              <a:pPr algn="r" eaLnBrk="1" hangingPunct="1"/>
              <a:t>113</a:t>
            </a:fld>
            <a:endParaRPr lang="en-US" altLang="zh-CN" sz="1200" b="0">
              <a:latin typeface="Arial" panose="020B0604020202020204" pitchFamily="34" charset="0"/>
            </a:endParaRPr>
          </a:p>
        </p:txBody>
      </p:sp>
      <p:sp>
        <p:nvSpPr>
          <p:cNvPr id="235523" name="Rectangle 2">
            <a:extLst>
              <a:ext uri="{FF2B5EF4-FFF2-40B4-BE49-F238E27FC236}">
                <a16:creationId xmlns:a16="http://schemas.microsoft.com/office/drawing/2014/main" id="{F8AC1A6F-2955-2A2F-892C-59C466B1721F}"/>
              </a:ext>
            </a:extLst>
          </p:cNvPr>
          <p:cNvSpPr>
            <a:spLocks noRot="1" noChangeArrowheads="1" noTextEdit="1"/>
          </p:cNvSpPr>
          <p:nvPr>
            <p:ph type="sldImg"/>
          </p:nvPr>
        </p:nvSpPr>
        <p:spPr>
          <a:ln/>
        </p:spPr>
      </p:sp>
      <p:sp>
        <p:nvSpPr>
          <p:cNvPr id="235524" name="Rectangle 3">
            <a:extLst>
              <a:ext uri="{FF2B5EF4-FFF2-40B4-BE49-F238E27FC236}">
                <a16:creationId xmlns:a16="http://schemas.microsoft.com/office/drawing/2014/main" id="{5F647DEE-D9CA-60D6-6F2C-0F61ADCBB019}"/>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7">
            <a:extLst>
              <a:ext uri="{FF2B5EF4-FFF2-40B4-BE49-F238E27FC236}">
                <a16:creationId xmlns:a16="http://schemas.microsoft.com/office/drawing/2014/main" id="{CA2F1CB4-9F82-AA10-B9CD-677F4B0D0B4C}"/>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2921E9EA-7AC5-48C7-AB02-4DE176599DD6}" type="slidenum">
              <a:rPr lang="en-US" altLang="zh-CN" sz="1200" b="0">
                <a:latin typeface="Arial" panose="020B0604020202020204" pitchFamily="34" charset="0"/>
              </a:rPr>
              <a:pPr algn="r" eaLnBrk="1" hangingPunct="1"/>
              <a:t>114</a:t>
            </a:fld>
            <a:endParaRPr lang="en-US" altLang="zh-CN" sz="1200" b="0">
              <a:latin typeface="Arial" panose="020B0604020202020204" pitchFamily="34" charset="0"/>
            </a:endParaRPr>
          </a:p>
        </p:txBody>
      </p:sp>
      <p:sp>
        <p:nvSpPr>
          <p:cNvPr id="237571" name="Rectangle 2">
            <a:extLst>
              <a:ext uri="{FF2B5EF4-FFF2-40B4-BE49-F238E27FC236}">
                <a16:creationId xmlns:a16="http://schemas.microsoft.com/office/drawing/2014/main" id="{1CFE6EC0-7C16-568E-C0BF-74F0B38096E1}"/>
              </a:ext>
            </a:extLst>
          </p:cNvPr>
          <p:cNvSpPr>
            <a:spLocks noRot="1" noChangeArrowheads="1" noTextEdit="1"/>
          </p:cNvSpPr>
          <p:nvPr>
            <p:ph type="sldImg"/>
          </p:nvPr>
        </p:nvSpPr>
        <p:spPr>
          <a:ln/>
        </p:spPr>
      </p:sp>
      <p:sp>
        <p:nvSpPr>
          <p:cNvPr id="237572" name="Rectangle 3">
            <a:extLst>
              <a:ext uri="{FF2B5EF4-FFF2-40B4-BE49-F238E27FC236}">
                <a16:creationId xmlns:a16="http://schemas.microsoft.com/office/drawing/2014/main" id="{579A0D3A-44E9-7E6C-F2F9-0BEF55D25709}"/>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a:extLst>
              <a:ext uri="{FF2B5EF4-FFF2-40B4-BE49-F238E27FC236}">
                <a16:creationId xmlns:a16="http://schemas.microsoft.com/office/drawing/2014/main" id="{A22BAAC2-8CE1-1596-F478-62298ABC43A3}"/>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2E6C3DBF-5E33-4F3C-A9F5-CF322D056842}" type="slidenum">
              <a:rPr lang="en-US" altLang="zh-CN" sz="1200" b="0">
                <a:latin typeface="Arial" panose="020B0604020202020204" pitchFamily="34" charset="0"/>
              </a:rPr>
              <a:pPr algn="r" eaLnBrk="1" hangingPunct="1"/>
              <a:t>115</a:t>
            </a:fld>
            <a:endParaRPr lang="en-US" altLang="zh-CN" sz="1200" b="0">
              <a:latin typeface="Arial" panose="020B0604020202020204" pitchFamily="34" charset="0"/>
            </a:endParaRPr>
          </a:p>
        </p:txBody>
      </p:sp>
      <p:sp>
        <p:nvSpPr>
          <p:cNvPr id="239619" name="Rectangle 2">
            <a:extLst>
              <a:ext uri="{FF2B5EF4-FFF2-40B4-BE49-F238E27FC236}">
                <a16:creationId xmlns:a16="http://schemas.microsoft.com/office/drawing/2014/main" id="{47C83321-FB3E-9073-06D6-CC3672047675}"/>
              </a:ext>
            </a:extLst>
          </p:cNvPr>
          <p:cNvSpPr>
            <a:spLocks noRot="1" noChangeArrowheads="1" noTextEdit="1"/>
          </p:cNvSpPr>
          <p:nvPr>
            <p:ph type="sldImg"/>
          </p:nvPr>
        </p:nvSpPr>
        <p:spPr>
          <a:ln/>
        </p:spPr>
      </p:sp>
      <p:sp>
        <p:nvSpPr>
          <p:cNvPr id="239620" name="Rectangle 3">
            <a:extLst>
              <a:ext uri="{FF2B5EF4-FFF2-40B4-BE49-F238E27FC236}">
                <a16:creationId xmlns:a16="http://schemas.microsoft.com/office/drawing/2014/main" id="{64AB1BBF-DB4B-6556-4356-D604B2B371B1}"/>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7">
            <a:extLst>
              <a:ext uri="{FF2B5EF4-FFF2-40B4-BE49-F238E27FC236}">
                <a16:creationId xmlns:a16="http://schemas.microsoft.com/office/drawing/2014/main" id="{6EB36D35-4C35-B514-676F-520A7C0CA317}"/>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ECE045E4-DA4A-4B2D-9F2D-02997A399DA6}" type="slidenum">
              <a:rPr lang="en-US" altLang="zh-CN" sz="1200" b="0">
                <a:latin typeface="Arial" panose="020B0604020202020204" pitchFamily="34" charset="0"/>
              </a:rPr>
              <a:pPr algn="r" eaLnBrk="1" hangingPunct="1"/>
              <a:t>116</a:t>
            </a:fld>
            <a:endParaRPr lang="en-US" altLang="zh-CN" sz="1200" b="0">
              <a:latin typeface="Arial" panose="020B0604020202020204" pitchFamily="34" charset="0"/>
            </a:endParaRPr>
          </a:p>
        </p:txBody>
      </p:sp>
      <p:sp>
        <p:nvSpPr>
          <p:cNvPr id="241667" name="Rectangle 2">
            <a:extLst>
              <a:ext uri="{FF2B5EF4-FFF2-40B4-BE49-F238E27FC236}">
                <a16:creationId xmlns:a16="http://schemas.microsoft.com/office/drawing/2014/main" id="{0C96D2F3-BA18-34BA-2239-83109CD1008B}"/>
              </a:ext>
            </a:extLst>
          </p:cNvPr>
          <p:cNvSpPr>
            <a:spLocks noRot="1" noChangeArrowheads="1" noTextEdit="1"/>
          </p:cNvSpPr>
          <p:nvPr>
            <p:ph type="sldImg"/>
          </p:nvPr>
        </p:nvSpPr>
        <p:spPr>
          <a:ln/>
        </p:spPr>
      </p:sp>
      <p:sp>
        <p:nvSpPr>
          <p:cNvPr id="241668" name="Rectangle 3">
            <a:extLst>
              <a:ext uri="{FF2B5EF4-FFF2-40B4-BE49-F238E27FC236}">
                <a16:creationId xmlns:a16="http://schemas.microsoft.com/office/drawing/2014/main" id="{4231622C-E624-1A7B-396C-42B8C1FFF7D0}"/>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7">
            <a:extLst>
              <a:ext uri="{FF2B5EF4-FFF2-40B4-BE49-F238E27FC236}">
                <a16:creationId xmlns:a16="http://schemas.microsoft.com/office/drawing/2014/main" id="{E6DD8393-6DEC-74E8-3439-A995ACE8AE90}"/>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320C6B6A-7274-468A-8D7B-29886D15B7BC}" type="slidenum">
              <a:rPr lang="en-US" altLang="zh-CN" sz="1200" b="0">
                <a:latin typeface="Arial" panose="020B0604020202020204" pitchFamily="34" charset="0"/>
              </a:rPr>
              <a:pPr algn="r" eaLnBrk="1" hangingPunct="1"/>
              <a:t>117</a:t>
            </a:fld>
            <a:endParaRPr lang="en-US" altLang="zh-CN" sz="1200" b="0">
              <a:latin typeface="Arial" panose="020B0604020202020204" pitchFamily="34" charset="0"/>
            </a:endParaRPr>
          </a:p>
        </p:txBody>
      </p:sp>
      <p:sp>
        <p:nvSpPr>
          <p:cNvPr id="243715" name="Rectangle 2">
            <a:extLst>
              <a:ext uri="{FF2B5EF4-FFF2-40B4-BE49-F238E27FC236}">
                <a16:creationId xmlns:a16="http://schemas.microsoft.com/office/drawing/2014/main" id="{D6EEFE3A-DFC6-5EC1-7D04-16E6A407924E}"/>
              </a:ext>
            </a:extLst>
          </p:cNvPr>
          <p:cNvSpPr>
            <a:spLocks noRot="1" noChangeArrowheads="1" noTextEdit="1"/>
          </p:cNvSpPr>
          <p:nvPr>
            <p:ph type="sldImg"/>
          </p:nvPr>
        </p:nvSpPr>
        <p:spPr>
          <a:ln/>
        </p:spPr>
      </p:sp>
      <p:sp>
        <p:nvSpPr>
          <p:cNvPr id="243716" name="Rectangle 3">
            <a:extLst>
              <a:ext uri="{FF2B5EF4-FFF2-40B4-BE49-F238E27FC236}">
                <a16:creationId xmlns:a16="http://schemas.microsoft.com/office/drawing/2014/main" id="{8AD17F00-E6E5-FD22-4697-8394E7461FEA}"/>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7">
            <a:extLst>
              <a:ext uri="{FF2B5EF4-FFF2-40B4-BE49-F238E27FC236}">
                <a16:creationId xmlns:a16="http://schemas.microsoft.com/office/drawing/2014/main" id="{E943A9DA-5319-53F3-2826-56AD8C9D829A}"/>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29472349-5788-4E34-B430-2E09F358BCB6}" type="slidenum">
              <a:rPr lang="en-US" altLang="zh-CN" sz="1200" b="0">
                <a:latin typeface="Arial" panose="020B0604020202020204" pitchFamily="34" charset="0"/>
              </a:rPr>
              <a:pPr algn="r" eaLnBrk="1" hangingPunct="1"/>
              <a:t>118</a:t>
            </a:fld>
            <a:endParaRPr lang="en-US" altLang="zh-CN" sz="1200" b="0">
              <a:latin typeface="Arial" panose="020B0604020202020204" pitchFamily="34" charset="0"/>
            </a:endParaRPr>
          </a:p>
        </p:txBody>
      </p:sp>
      <p:sp>
        <p:nvSpPr>
          <p:cNvPr id="245763" name="Rectangle 2">
            <a:extLst>
              <a:ext uri="{FF2B5EF4-FFF2-40B4-BE49-F238E27FC236}">
                <a16:creationId xmlns:a16="http://schemas.microsoft.com/office/drawing/2014/main" id="{3CC91484-6DDC-CFC2-50F3-4EAEDDEA83AA}"/>
              </a:ext>
            </a:extLst>
          </p:cNvPr>
          <p:cNvSpPr>
            <a:spLocks noRot="1" noChangeArrowheads="1" noTextEdit="1"/>
          </p:cNvSpPr>
          <p:nvPr>
            <p:ph type="sldImg"/>
          </p:nvPr>
        </p:nvSpPr>
        <p:spPr>
          <a:ln/>
        </p:spPr>
      </p:sp>
      <p:sp>
        <p:nvSpPr>
          <p:cNvPr id="245764" name="Rectangle 3">
            <a:extLst>
              <a:ext uri="{FF2B5EF4-FFF2-40B4-BE49-F238E27FC236}">
                <a16:creationId xmlns:a16="http://schemas.microsoft.com/office/drawing/2014/main" id="{964A06E2-7CB3-908B-515C-C201EA37AB6E}"/>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7">
            <a:extLst>
              <a:ext uri="{FF2B5EF4-FFF2-40B4-BE49-F238E27FC236}">
                <a16:creationId xmlns:a16="http://schemas.microsoft.com/office/drawing/2014/main" id="{D3B7AF79-FA03-AD77-E64A-C80C48F962A1}"/>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1140DB00-5B1F-48E0-A354-1AED99E15CE5}" type="slidenum">
              <a:rPr lang="en-US" altLang="zh-CN" sz="1200" b="0">
                <a:latin typeface="Arial" panose="020B0604020202020204" pitchFamily="34" charset="0"/>
              </a:rPr>
              <a:pPr algn="r" eaLnBrk="1" hangingPunct="1"/>
              <a:t>119</a:t>
            </a:fld>
            <a:endParaRPr lang="en-US" altLang="zh-CN" sz="1200" b="0">
              <a:latin typeface="Arial" panose="020B0604020202020204" pitchFamily="34" charset="0"/>
            </a:endParaRPr>
          </a:p>
        </p:txBody>
      </p:sp>
      <p:sp>
        <p:nvSpPr>
          <p:cNvPr id="247811" name="Rectangle 2">
            <a:extLst>
              <a:ext uri="{FF2B5EF4-FFF2-40B4-BE49-F238E27FC236}">
                <a16:creationId xmlns:a16="http://schemas.microsoft.com/office/drawing/2014/main" id="{E21A72CA-AD52-758A-0CA6-5043C18694FA}"/>
              </a:ext>
            </a:extLst>
          </p:cNvPr>
          <p:cNvSpPr>
            <a:spLocks noRot="1" noChangeArrowheads="1" noTextEdit="1"/>
          </p:cNvSpPr>
          <p:nvPr>
            <p:ph type="sldImg"/>
          </p:nvPr>
        </p:nvSpPr>
        <p:spPr>
          <a:ln/>
        </p:spPr>
      </p:sp>
      <p:sp>
        <p:nvSpPr>
          <p:cNvPr id="247812" name="Rectangle 3">
            <a:extLst>
              <a:ext uri="{FF2B5EF4-FFF2-40B4-BE49-F238E27FC236}">
                <a16:creationId xmlns:a16="http://schemas.microsoft.com/office/drawing/2014/main" id="{2793137F-0F1B-9C51-99BD-66ABA13B4326}"/>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a:extLst>
              <a:ext uri="{FF2B5EF4-FFF2-40B4-BE49-F238E27FC236}">
                <a16:creationId xmlns:a16="http://schemas.microsoft.com/office/drawing/2014/main" id="{80EA96A1-E5E9-6318-3350-2A85A3E7E570}"/>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7C831439-EE51-4113-95F3-E91651803A16}" type="slidenum">
              <a:rPr lang="en-US" altLang="zh-CN" sz="1200" b="0">
                <a:latin typeface="Arial" panose="020B0604020202020204" pitchFamily="34" charset="0"/>
              </a:rPr>
              <a:pPr algn="r" eaLnBrk="1" hangingPunct="1"/>
              <a:t>12</a:t>
            </a:fld>
            <a:endParaRPr lang="en-US" altLang="zh-CN" sz="1200" b="0">
              <a:latin typeface="Arial" panose="020B0604020202020204" pitchFamily="34" charset="0"/>
            </a:endParaRPr>
          </a:p>
        </p:txBody>
      </p:sp>
      <p:sp>
        <p:nvSpPr>
          <p:cNvPr id="28675" name="Rectangle 2">
            <a:extLst>
              <a:ext uri="{FF2B5EF4-FFF2-40B4-BE49-F238E27FC236}">
                <a16:creationId xmlns:a16="http://schemas.microsoft.com/office/drawing/2014/main" id="{1F64B2A4-15EC-7A0A-D409-57C0F4243431}"/>
              </a:ext>
            </a:extLst>
          </p:cNvPr>
          <p:cNvSpPr>
            <a:spLocks noRot="1" noChangeArrowheads="1" noTextEdit="1"/>
          </p:cNvSpPr>
          <p:nvPr>
            <p:ph type="sldImg"/>
          </p:nvPr>
        </p:nvSpPr>
        <p:spPr>
          <a:ln/>
        </p:spPr>
      </p:sp>
      <p:sp>
        <p:nvSpPr>
          <p:cNvPr id="28676" name="Rectangle 3">
            <a:extLst>
              <a:ext uri="{FF2B5EF4-FFF2-40B4-BE49-F238E27FC236}">
                <a16:creationId xmlns:a16="http://schemas.microsoft.com/office/drawing/2014/main" id="{3228D2EB-22AF-5085-B97E-2B75EE4E381E}"/>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7">
            <a:extLst>
              <a:ext uri="{FF2B5EF4-FFF2-40B4-BE49-F238E27FC236}">
                <a16:creationId xmlns:a16="http://schemas.microsoft.com/office/drawing/2014/main" id="{BD737EFA-23D2-DA54-C00B-527A1DDBA642}"/>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C9D89C95-751D-4ACD-AE46-2F9770BCFB27}" type="slidenum">
              <a:rPr lang="en-US" altLang="zh-CN" sz="1200" b="0">
                <a:latin typeface="Arial" panose="020B0604020202020204" pitchFamily="34" charset="0"/>
              </a:rPr>
              <a:pPr algn="r" eaLnBrk="1" hangingPunct="1"/>
              <a:t>120</a:t>
            </a:fld>
            <a:endParaRPr lang="en-US" altLang="zh-CN" sz="1200" b="0">
              <a:latin typeface="Arial" panose="020B0604020202020204" pitchFamily="34" charset="0"/>
            </a:endParaRPr>
          </a:p>
        </p:txBody>
      </p:sp>
      <p:sp>
        <p:nvSpPr>
          <p:cNvPr id="249859" name="Rectangle 2">
            <a:extLst>
              <a:ext uri="{FF2B5EF4-FFF2-40B4-BE49-F238E27FC236}">
                <a16:creationId xmlns:a16="http://schemas.microsoft.com/office/drawing/2014/main" id="{48059F24-B79A-B0D2-1701-9A7174CF98DD}"/>
              </a:ext>
            </a:extLst>
          </p:cNvPr>
          <p:cNvSpPr>
            <a:spLocks noRot="1" noChangeArrowheads="1" noTextEdit="1"/>
          </p:cNvSpPr>
          <p:nvPr>
            <p:ph type="sldImg"/>
          </p:nvPr>
        </p:nvSpPr>
        <p:spPr>
          <a:ln/>
        </p:spPr>
      </p:sp>
      <p:sp>
        <p:nvSpPr>
          <p:cNvPr id="249860" name="Rectangle 3">
            <a:extLst>
              <a:ext uri="{FF2B5EF4-FFF2-40B4-BE49-F238E27FC236}">
                <a16:creationId xmlns:a16="http://schemas.microsoft.com/office/drawing/2014/main" id="{6C96C752-4867-25EE-8696-84DB0C6BF76C}"/>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7">
            <a:extLst>
              <a:ext uri="{FF2B5EF4-FFF2-40B4-BE49-F238E27FC236}">
                <a16:creationId xmlns:a16="http://schemas.microsoft.com/office/drawing/2014/main" id="{16D7D561-D45C-148A-7C11-272E9B3CF2B2}"/>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F2B88EF7-4613-4EBF-AE95-E2131435079D}" type="slidenum">
              <a:rPr lang="en-US" altLang="zh-CN" sz="1200" b="0">
                <a:latin typeface="Arial" panose="020B0604020202020204" pitchFamily="34" charset="0"/>
              </a:rPr>
              <a:pPr algn="r" eaLnBrk="1" hangingPunct="1"/>
              <a:t>121</a:t>
            </a:fld>
            <a:endParaRPr lang="en-US" altLang="zh-CN" sz="1200" b="0">
              <a:latin typeface="Arial" panose="020B0604020202020204" pitchFamily="34" charset="0"/>
            </a:endParaRPr>
          </a:p>
        </p:txBody>
      </p:sp>
      <p:sp>
        <p:nvSpPr>
          <p:cNvPr id="251907" name="Rectangle 2">
            <a:extLst>
              <a:ext uri="{FF2B5EF4-FFF2-40B4-BE49-F238E27FC236}">
                <a16:creationId xmlns:a16="http://schemas.microsoft.com/office/drawing/2014/main" id="{CD54B3EE-A212-018B-6E6E-5A8A35704C21}"/>
              </a:ext>
            </a:extLst>
          </p:cNvPr>
          <p:cNvSpPr>
            <a:spLocks noRot="1" noChangeArrowheads="1" noTextEdit="1"/>
          </p:cNvSpPr>
          <p:nvPr>
            <p:ph type="sldImg"/>
          </p:nvPr>
        </p:nvSpPr>
        <p:spPr>
          <a:ln/>
        </p:spPr>
      </p:sp>
      <p:sp>
        <p:nvSpPr>
          <p:cNvPr id="251908" name="Rectangle 3">
            <a:extLst>
              <a:ext uri="{FF2B5EF4-FFF2-40B4-BE49-F238E27FC236}">
                <a16:creationId xmlns:a16="http://schemas.microsoft.com/office/drawing/2014/main" id="{497B2256-22BF-4D1F-CEED-BCF980EDDAA7}"/>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a:extLst>
              <a:ext uri="{FF2B5EF4-FFF2-40B4-BE49-F238E27FC236}">
                <a16:creationId xmlns:a16="http://schemas.microsoft.com/office/drawing/2014/main" id="{D92BC0FF-9F9E-9618-7EFB-1F816CEAF048}"/>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DF128089-0B2B-41BF-AFEE-C7471A6DBAE3}" type="slidenum">
              <a:rPr lang="en-US" altLang="zh-CN" sz="1200" b="0">
                <a:latin typeface="Arial" panose="020B0604020202020204" pitchFamily="34" charset="0"/>
              </a:rPr>
              <a:pPr algn="r" eaLnBrk="1" hangingPunct="1"/>
              <a:t>122</a:t>
            </a:fld>
            <a:endParaRPr lang="en-US" altLang="zh-CN" sz="1200" b="0">
              <a:latin typeface="Arial" panose="020B0604020202020204" pitchFamily="34" charset="0"/>
            </a:endParaRPr>
          </a:p>
        </p:txBody>
      </p:sp>
      <p:sp>
        <p:nvSpPr>
          <p:cNvPr id="253955" name="Rectangle 2">
            <a:extLst>
              <a:ext uri="{FF2B5EF4-FFF2-40B4-BE49-F238E27FC236}">
                <a16:creationId xmlns:a16="http://schemas.microsoft.com/office/drawing/2014/main" id="{E5A9151B-1AE0-86FF-E4BC-796FF95E784B}"/>
              </a:ext>
            </a:extLst>
          </p:cNvPr>
          <p:cNvSpPr>
            <a:spLocks noRot="1" noChangeArrowheads="1" noTextEdit="1"/>
          </p:cNvSpPr>
          <p:nvPr>
            <p:ph type="sldImg"/>
          </p:nvPr>
        </p:nvSpPr>
        <p:spPr>
          <a:ln/>
        </p:spPr>
      </p:sp>
      <p:sp>
        <p:nvSpPr>
          <p:cNvPr id="253956" name="Rectangle 3">
            <a:extLst>
              <a:ext uri="{FF2B5EF4-FFF2-40B4-BE49-F238E27FC236}">
                <a16:creationId xmlns:a16="http://schemas.microsoft.com/office/drawing/2014/main" id="{1C928EF5-1E3C-9CC5-8F20-52B94A67066E}"/>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7">
            <a:extLst>
              <a:ext uri="{FF2B5EF4-FFF2-40B4-BE49-F238E27FC236}">
                <a16:creationId xmlns:a16="http://schemas.microsoft.com/office/drawing/2014/main" id="{F756A211-5852-B621-490C-4DC2AAE299A3}"/>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7B9AC58C-D513-463F-97E0-3112114392B5}" type="slidenum">
              <a:rPr lang="en-US" altLang="zh-CN" sz="1200" b="0">
                <a:latin typeface="Arial" panose="020B0604020202020204" pitchFamily="34" charset="0"/>
              </a:rPr>
              <a:pPr algn="r" eaLnBrk="1" hangingPunct="1"/>
              <a:t>123</a:t>
            </a:fld>
            <a:endParaRPr lang="en-US" altLang="zh-CN" sz="1200" b="0">
              <a:latin typeface="Arial" panose="020B0604020202020204" pitchFamily="34" charset="0"/>
            </a:endParaRPr>
          </a:p>
        </p:txBody>
      </p:sp>
      <p:sp>
        <p:nvSpPr>
          <p:cNvPr id="256003" name="Rectangle 2">
            <a:extLst>
              <a:ext uri="{FF2B5EF4-FFF2-40B4-BE49-F238E27FC236}">
                <a16:creationId xmlns:a16="http://schemas.microsoft.com/office/drawing/2014/main" id="{BC14B6A9-6E95-EACA-846B-DA8B0DEE3809}"/>
              </a:ext>
            </a:extLst>
          </p:cNvPr>
          <p:cNvSpPr>
            <a:spLocks noRot="1" noChangeArrowheads="1" noTextEdit="1"/>
          </p:cNvSpPr>
          <p:nvPr>
            <p:ph type="sldImg"/>
          </p:nvPr>
        </p:nvSpPr>
        <p:spPr>
          <a:ln/>
        </p:spPr>
      </p:sp>
      <p:sp>
        <p:nvSpPr>
          <p:cNvPr id="256004" name="Rectangle 3">
            <a:extLst>
              <a:ext uri="{FF2B5EF4-FFF2-40B4-BE49-F238E27FC236}">
                <a16:creationId xmlns:a16="http://schemas.microsoft.com/office/drawing/2014/main" id="{84E16D3A-2805-A983-33CC-BE041AF5E8B3}"/>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a:extLst>
              <a:ext uri="{FF2B5EF4-FFF2-40B4-BE49-F238E27FC236}">
                <a16:creationId xmlns:a16="http://schemas.microsoft.com/office/drawing/2014/main" id="{AEC5493A-3E89-AA94-35DE-5851C9B56AE0}"/>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E007F3E4-70AB-4625-9A13-595054250E40}" type="slidenum">
              <a:rPr lang="en-US" altLang="zh-CN" sz="1200" b="0">
                <a:latin typeface="Arial" panose="020B0604020202020204" pitchFamily="34" charset="0"/>
              </a:rPr>
              <a:pPr algn="r" eaLnBrk="1" hangingPunct="1"/>
              <a:t>124</a:t>
            </a:fld>
            <a:endParaRPr lang="en-US" altLang="zh-CN" sz="1200" b="0">
              <a:latin typeface="Arial" panose="020B0604020202020204" pitchFamily="34" charset="0"/>
            </a:endParaRPr>
          </a:p>
        </p:txBody>
      </p:sp>
      <p:sp>
        <p:nvSpPr>
          <p:cNvPr id="258051" name="Rectangle 2">
            <a:extLst>
              <a:ext uri="{FF2B5EF4-FFF2-40B4-BE49-F238E27FC236}">
                <a16:creationId xmlns:a16="http://schemas.microsoft.com/office/drawing/2014/main" id="{1A042940-6957-7CB8-E357-1721D9B5C775}"/>
              </a:ext>
            </a:extLst>
          </p:cNvPr>
          <p:cNvSpPr>
            <a:spLocks noRot="1" noChangeArrowheads="1" noTextEdit="1"/>
          </p:cNvSpPr>
          <p:nvPr>
            <p:ph type="sldImg"/>
          </p:nvPr>
        </p:nvSpPr>
        <p:spPr>
          <a:ln/>
        </p:spPr>
      </p:sp>
      <p:sp>
        <p:nvSpPr>
          <p:cNvPr id="258052" name="Rectangle 3">
            <a:extLst>
              <a:ext uri="{FF2B5EF4-FFF2-40B4-BE49-F238E27FC236}">
                <a16:creationId xmlns:a16="http://schemas.microsoft.com/office/drawing/2014/main" id="{06864414-E348-2B13-EAA4-08ECAAF11289}"/>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7">
            <a:extLst>
              <a:ext uri="{FF2B5EF4-FFF2-40B4-BE49-F238E27FC236}">
                <a16:creationId xmlns:a16="http://schemas.microsoft.com/office/drawing/2014/main" id="{ACE87979-56DF-D664-6E0B-2F06911B610F}"/>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89766EE5-8255-43E0-B72F-513101ADA9C8}" type="slidenum">
              <a:rPr lang="en-US" altLang="zh-CN" sz="1200" b="0">
                <a:latin typeface="Arial" panose="020B0604020202020204" pitchFamily="34" charset="0"/>
              </a:rPr>
              <a:pPr algn="r" eaLnBrk="1" hangingPunct="1"/>
              <a:t>125</a:t>
            </a:fld>
            <a:endParaRPr lang="en-US" altLang="zh-CN" sz="1200" b="0">
              <a:latin typeface="Arial" panose="020B0604020202020204" pitchFamily="34" charset="0"/>
            </a:endParaRPr>
          </a:p>
        </p:txBody>
      </p:sp>
      <p:sp>
        <p:nvSpPr>
          <p:cNvPr id="260099" name="Rectangle 2">
            <a:extLst>
              <a:ext uri="{FF2B5EF4-FFF2-40B4-BE49-F238E27FC236}">
                <a16:creationId xmlns:a16="http://schemas.microsoft.com/office/drawing/2014/main" id="{88B92233-D7B1-8654-81D4-208AF3F0BD5B}"/>
              </a:ext>
            </a:extLst>
          </p:cNvPr>
          <p:cNvSpPr>
            <a:spLocks noRot="1" noChangeArrowheads="1" noTextEdit="1"/>
          </p:cNvSpPr>
          <p:nvPr>
            <p:ph type="sldImg"/>
          </p:nvPr>
        </p:nvSpPr>
        <p:spPr>
          <a:ln/>
        </p:spPr>
      </p:sp>
      <p:sp>
        <p:nvSpPr>
          <p:cNvPr id="260100" name="Rectangle 3">
            <a:extLst>
              <a:ext uri="{FF2B5EF4-FFF2-40B4-BE49-F238E27FC236}">
                <a16:creationId xmlns:a16="http://schemas.microsoft.com/office/drawing/2014/main" id="{A00EB21C-124E-4CD8-EA0C-B28DD3F12759}"/>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7">
            <a:extLst>
              <a:ext uri="{FF2B5EF4-FFF2-40B4-BE49-F238E27FC236}">
                <a16:creationId xmlns:a16="http://schemas.microsoft.com/office/drawing/2014/main" id="{329C602B-D722-1811-221E-DACF56E030FB}"/>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9724F45B-F8B2-4B0A-95DB-CD29D6E84E98}" type="slidenum">
              <a:rPr lang="en-US" altLang="zh-CN" sz="1200" b="0">
                <a:latin typeface="Arial" panose="020B0604020202020204" pitchFamily="34" charset="0"/>
              </a:rPr>
              <a:pPr algn="r" eaLnBrk="1" hangingPunct="1"/>
              <a:t>126</a:t>
            </a:fld>
            <a:endParaRPr lang="en-US" altLang="zh-CN" sz="1200" b="0">
              <a:latin typeface="Arial" panose="020B0604020202020204" pitchFamily="34" charset="0"/>
            </a:endParaRPr>
          </a:p>
        </p:txBody>
      </p:sp>
      <p:sp>
        <p:nvSpPr>
          <p:cNvPr id="262147" name="Rectangle 2">
            <a:extLst>
              <a:ext uri="{FF2B5EF4-FFF2-40B4-BE49-F238E27FC236}">
                <a16:creationId xmlns:a16="http://schemas.microsoft.com/office/drawing/2014/main" id="{52C52A7D-8DAE-A0E7-75E8-747D4EFC8400}"/>
              </a:ext>
            </a:extLst>
          </p:cNvPr>
          <p:cNvSpPr>
            <a:spLocks noRot="1" noChangeArrowheads="1" noTextEdit="1"/>
          </p:cNvSpPr>
          <p:nvPr>
            <p:ph type="sldImg"/>
          </p:nvPr>
        </p:nvSpPr>
        <p:spPr>
          <a:ln/>
        </p:spPr>
      </p:sp>
      <p:sp>
        <p:nvSpPr>
          <p:cNvPr id="262148" name="Rectangle 3">
            <a:extLst>
              <a:ext uri="{FF2B5EF4-FFF2-40B4-BE49-F238E27FC236}">
                <a16:creationId xmlns:a16="http://schemas.microsoft.com/office/drawing/2014/main" id="{B4523EAA-BFAD-FD04-89EB-C8303295B21E}"/>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7">
            <a:extLst>
              <a:ext uri="{FF2B5EF4-FFF2-40B4-BE49-F238E27FC236}">
                <a16:creationId xmlns:a16="http://schemas.microsoft.com/office/drawing/2014/main" id="{BC8F0A1E-0051-8C58-53F2-204CC8E938D3}"/>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F0026AE2-F94A-40E0-8099-6F566C847303}" type="slidenum">
              <a:rPr lang="en-US" altLang="zh-CN" sz="1200" b="0">
                <a:latin typeface="Arial" panose="020B0604020202020204" pitchFamily="34" charset="0"/>
              </a:rPr>
              <a:pPr algn="r" eaLnBrk="1" hangingPunct="1"/>
              <a:t>127</a:t>
            </a:fld>
            <a:endParaRPr lang="en-US" altLang="zh-CN" sz="1200" b="0">
              <a:latin typeface="Arial" panose="020B0604020202020204" pitchFamily="34" charset="0"/>
            </a:endParaRPr>
          </a:p>
        </p:txBody>
      </p:sp>
      <p:sp>
        <p:nvSpPr>
          <p:cNvPr id="264195" name="Rectangle 2">
            <a:extLst>
              <a:ext uri="{FF2B5EF4-FFF2-40B4-BE49-F238E27FC236}">
                <a16:creationId xmlns:a16="http://schemas.microsoft.com/office/drawing/2014/main" id="{5DC506EC-E656-2476-B6F1-03E2600BB30C}"/>
              </a:ext>
            </a:extLst>
          </p:cNvPr>
          <p:cNvSpPr>
            <a:spLocks noRot="1" noChangeArrowheads="1" noTextEdit="1"/>
          </p:cNvSpPr>
          <p:nvPr>
            <p:ph type="sldImg"/>
          </p:nvPr>
        </p:nvSpPr>
        <p:spPr>
          <a:ln/>
        </p:spPr>
      </p:sp>
      <p:sp>
        <p:nvSpPr>
          <p:cNvPr id="264196" name="Rectangle 3">
            <a:extLst>
              <a:ext uri="{FF2B5EF4-FFF2-40B4-BE49-F238E27FC236}">
                <a16:creationId xmlns:a16="http://schemas.microsoft.com/office/drawing/2014/main" id="{2371348B-F6C3-64AF-BF32-4997C1865B0F}"/>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7">
            <a:extLst>
              <a:ext uri="{FF2B5EF4-FFF2-40B4-BE49-F238E27FC236}">
                <a16:creationId xmlns:a16="http://schemas.microsoft.com/office/drawing/2014/main" id="{7AE7BDE6-7FB4-34DC-72B3-5BCC568CCD69}"/>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94AD2AC8-039D-47C2-B09C-57DA7184D1B7}" type="slidenum">
              <a:rPr lang="en-US" altLang="zh-CN" sz="1200" b="0">
                <a:latin typeface="Arial" panose="020B0604020202020204" pitchFamily="34" charset="0"/>
              </a:rPr>
              <a:pPr algn="r" eaLnBrk="1" hangingPunct="1"/>
              <a:t>128</a:t>
            </a:fld>
            <a:endParaRPr lang="en-US" altLang="zh-CN" sz="1200" b="0">
              <a:latin typeface="Arial" panose="020B0604020202020204" pitchFamily="34" charset="0"/>
            </a:endParaRPr>
          </a:p>
        </p:txBody>
      </p:sp>
      <p:sp>
        <p:nvSpPr>
          <p:cNvPr id="266243" name="Rectangle 2">
            <a:extLst>
              <a:ext uri="{FF2B5EF4-FFF2-40B4-BE49-F238E27FC236}">
                <a16:creationId xmlns:a16="http://schemas.microsoft.com/office/drawing/2014/main" id="{62654116-0247-68DE-9EDC-D730129E932C}"/>
              </a:ext>
            </a:extLst>
          </p:cNvPr>
          <p:cNvSpPr>
            <a:spLocks noRot="1" noChangeArrowheads="1" noTextEdit="1"/>
          </p:cNvSpPr>
          <p:nvPr>
            <p:ph type="sldImg"/>
          </p:nvPr>
        </p:nvSpPr>
        <p:spPr>
          <a:ln/>
        </p:spPr>
      </p:sp>
      <p:sp>
        <p:nvSpPr>
          <p:cNvPr id="266244" name="Rectangle 3">
            <a:extLst>
              <a:ext uri="{FF2B5EF4-FFF2-40B4-BE49-F238E27FC236}">
                <a16:creationId xmlns:a16="http://schemas.microsoft.com/office/drawing/2014/main" id="{26FE9F7D-F402-7854-4FF5-6E4D4C2E4DD9}"/>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7">
            <a:extLst>
              <a:ext uri="{FF2B5EF4-FFF2-40B4-BE49-F238E27FC236}">
                <a16:creationId xmlns:a16="http://schemas.microsoft.com/office/drawing/2014/main" id="{37FCC41F-B560-A7C2-A489-664885796064}"/>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FB15A5CF-CD5B-4379-95C8-71D66DF38560}" type="slidenum">
              <a:rPr lang="en-US" altLang="zh-CN" sz="1200" b="0">
                <a:latin typeface="Arial" panose="020B0604020202020204" pitchFamily="34" charset="0"/>
              </a:rPr>
              <a:pPr algn="r" eaLnBrk="1" hangingPunct="1"/>
              <a:t>129</a:t>
            </a:fld>
            <a:endParaRPr lang="en-US" altLang="zh-CN" sz="1200" b="0">
              <a:latin typeface="Arial" panose="020B0604020202020204" pitchFamily="34" charset="0"/>
            </a:endParaRPr>
          </a:p>
        </p:txBody>
      </p:sp>
      <p:sp>
        <p:nvSpPr>
          <p:cNvPr id="268291" name="Rectangle 2">
            <a:extLst>
              <a:ext uri="{FF2B5EF4-FFF2-40B4-BE49-F238E27FC236}">
                <a16:creationId xmlns:a16="http://schemas.microsoft.com/office/drawing/2014/main" id="{ECF14877-C3DB-CF3E-F56D-82949A2B84EB}"/>
              </a:ext>
            </a:extLst>
          </p:cNvPr>
          <p:cNvSpPr>
            <a:spLocks noRot="1" noChangeArrowheads="1" noTextEdit="1"/>
          </p:cNvSpPr>
          <p:nvPr>
            <p:ph type="sldImg"/>
          </p:nvPr>
        </p:nvSpPr>
        <p:spPr>
          <a:ln/>
        </p:spPr>
      </p:sp>
      <p:sp>
        <p:nvSpPr>
          <p:cNvPr id="268292" name="Rectangle 3">
            <a:extLst>
              <a:ext uri="{FF2B5EF4-FFF2-40B4-BE49-F238E27FC236}">
                <a16:creationId xmlns:a16="http://schemas.microsoft.com/office/drawing/2014/main" id="{5763D3A5-62B5-C361-C911-E2FE8EB226DB}"/>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a:extLst>
              <a:ext uri="{FF2B5EF4-FFF2-40B4-BE49-F238E27FC236}">
                <a16:creationId xmlns:a16="http://schemas.microsoft.com/office/drawing/2014/main" id="{65F458AF-BE9C-48C0-61E5-A83A329B9180}"/>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712705B1-79CD-4266-BFDD-AB3FEA1454AE}" type="slidenum">
              <a:rPr lang="en-US" altLang="zh-CN" sz="1200" b="0">
                <a:latin typeface="Arial" panose="020B0604020202020204" pitchFamily="34" charset="0"/>
              </a:rPr>
              <a:pPr algn="r" eaLnBrk="1" hangingPunct="1"/>
              <a:t>13</a:t>
            </a:fld>
            <a:endParaRPr lang="en-US" altLang="zh-CN" sz="1200" b="0">
              <a:latin typeface="Arial" panose="020B0604020202020204" pitchFamily="34" charset="0"/>
            </a:endParaRPr>
          </a:p>
        </p:txBody>
      </p:sp>
      <p:sp>
        <p:nvSpPr>
          <p:cNvPr id="30723" name="Rectangle 2">
            <a:extLst>
              <a:ext uri="{FF2B5EF4-FFF2-40B4-BE49-F238E27FC236}">
                <a16:creationId xmlns:a16="http://schemas.microsoft.com/office/drawing/2014/main" id="{6F2B1352-4802-B01B-BF3C-95968B2E0B7D}"/>
              </a:ext>
            </a:extLst>
          </p:cNvPr>
          <p:cNvSpPr>
            <a:spLocks noRot="1" noChangeArrowheads="1" noTextEdit="1"/>
          </p:cNvSpPr>
          <p:nvPr>
            <p:ph type="sldImg"/>
          </p:nvPr>
        </p:nvSpPr>
        <p:spPr>
          <a:ln/>
        </p:spPr>
      </p:sp>
      <p:sp>
        <p:nvSpPr>
          <p:cNvPr id="30724" name="Rectangle 3">
            <a:extLst>
              <a:ext uri="{FF2B5EF4-FFF2-40B4-BE49-F238E27FC236}">
                <a16:creationId xmlns:a16="http://schemas.microsoft.com/office/drawing/2014/main" id="{37054389-A303-6D4E-449B-577F89DF48F8}"/>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7">
            <a:extLst>
              <a:ext uri="{FF2B5EF4-FFF2-40B4-BE49-F238E27FC236}">
                <a16:creationId xmlns:a16="http://schemas.microsoft.com/office/drawing/2014/main" id="{8D575DF4-1224-ADCF-423F-4538E23AACCA}"/>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7146E501-14A2-43A7-A13B-4B744787CFED}" type="slidenum">
              <a:rPr lang="en-US" altLang="zh-CN" sz="1200" b="0">
                <a:latin typeface="Arial" panose="020B0604020202020204" pitchFamily="34" charset="0"/>
              </a:rPr>
              <a:pPr algn="r" eaLnBrk="1" hangingPunct="1"/>
              <a:t>130</a:t>
            </a:fld>
            <a:endParaRPr lang="en-US" altLang="zh-CN" sz="1200" b="0">
              <a:latin typeface="Arial" panose="020B0604020202020204" pitchFamily="34" charset="0"/>
            </a:endParaRPr>
          </a:p>
        </p:txBody>
      </p:sp>
      <p:sp>
        <p:nvSpPr>
          <p:cNvPr id="270339" name="Rectangle 2">
            <a:extLst>
              <a:ext uri="{FF2B5EF4-FFF2-40B4-BE49-F238E27FC236}">
                <a16:creationId xmlns:a16="http://schemas.microsoft.com/office/drawing/2014/main" id="{9177F3E3-F496-9273-6A72-AE98EF945F1C}"/>
              </a:ext>
            </a:extLst>
          </p:cNvPr>
          <p:cNvSpPr>
            <a:spLocks noRot="1" noChangeArrowheads="1" noTextEdit="1"/>
          </p:cNvSpPr>
          <p:nvPr>
            <p:ph type="sldImg"/>
          </p:nvPr>
        </p:nvSpPr>
        <p:spPr>
          <a:ln/>
        </p:spPr>
      </p:sp>
      <p:sp>
        <p:nvSpPr>
          <p:cNvPr id="270340" name="Rectangle 3">
            <a:extLst>
              <a:ext uri="{FF2B5EF4-FFF2-40B4-BE49-F238E27FC236}">
                <a16:creationId xmlns:a16="http://schemas.microsoft.com/office/drawing/2014/main" id="{9CB09C28-D469-3899-BA73-C66E2D6D8CAC}"/>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7">
            <a:extLst>
              <a:ext uri="{FF2B5EF4-FFF2-40B4-BE49-F238E27FC236}">
                <a16:creationId xmlns:a16="http://schemas.microsoft.com/office/drawing/2014/main" id="{55B2E56B-3531-B4B3-9564-E0B15EDC8A29}"/>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625BD54D-AEC0-4B3E-8567-B3C6BD774E4C}" type="slidenum">
              <a:rPr lang="en-US" altLang="zh-CN" sz="1200" b="0">
                <a:latin typeface="Arial" panose="020B0604020202020204" pitchFamily="34" charset="0"/>
              </a:rPr>
              <a:pPr algn="r" eaLnBrk="1" hangingPunct="1"/>
              <a:t>131</a:t>
            </a:fld>
            <a:endParaRPr lang="en-US" altLang="zh-CN" sz="1200" b="0">
              <a:latin typeface="Arial" panose="020B0604020202020204" pitchFamily="34" charset="0"/>
            </a:endParaRPr>
          </a:p>
        </p:txBody>
      </p:sp>
      <p:sp>
        <p:nvSpPr>
          <p:cNvPr id="272387" name="Rectangle 2">
            <a:extLst>
              <a:ext uri="{FF2B5EF4-FFF2-40B4-BE49-F238E27FC236}">
                <a16:creationId xmlns:a16="http://schemas.microsoft.com/office/drawing/2014/main" id="{79274020-B932-B156-F6C1-BDCDE70478C9}"/>
              </a:ext>
            </a:extLst>
          </p:cNvPr>
          <p:cNvSpPr>
            <a:spLocks noRot="1" noChangeArrowheads="1" noTextEdit="1"/>
          </p:cNvSpPr>
          <p:nvPr>
            <p:ph type="sldImg"/>
          </p:nvPr>
        </p:nvSpPr>
        <p:spPr>
          <a:ln/>
        </p:spPr>
      </p:sp>
      <p:sp>
        <p:nvSpPr>
          <p:cNvPr id="272388" name="Rectangle 3">
            <a:extLst>
              <a:ext uri="{FF2B5EF4-FFF2-40B4-BE49-F238E27FC236}">
                <a16:creationId xmlns:a16="http://schemas.microsoft.com/office/drawing/2014/main" id="{9B19725E-CF1E-5020-B40C-C918528FEBBB}"/>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7">
            <a:extLst>
              <a:ext uri="{FF2B5EF4-FFF2-40B4-BE49-F238E27FC236}">
                <a16:creationId xmlns:a16="http://schemas.microsoft.com/office/drawing/2014/main" id="{8EE3DFA9-CA4E-D78F-8433-96353E540C62}"/>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370AA869-0145-4D97-B7D1-59351BD3B9AE}" type="slidenum">
              <a:rPr lang="en-US" altLang="zh-CN" sz="1200" b="0">
                <a:latin typeface="Arial" panose="020B0604020202020204" pitchFamily="34" charset="0"/>
              </a:rPr>
              <a:pPr algn="r" eaLnBrk="1" hangingPunct="1"/>
              <a:t>132</a:t>
            </a:fld>
            <a:endParaRPr lang="en-US" altLang="zh-CN" sz="1200" b="0">
              <a:latin typeface="Arial" panose="020B0604020202020204" pitchFamily="34" charset="0"/>
            </a:endParaRPr>
          </a:p>
        </p:txBody>
      </p:sp>
      <p:sp>
        <p:nvSpPr>
          <p:cNvPr id="274435" name="Rectangle 2">
            <a:extLst>
              <a:ext uri="{FF2B5EF4-FFF2-40B4-BE49-F238E27FC236}">
                <a16:creationId xmlns:a16="http://schemas.microsoft.com/office/drawing/2014/main" id="{039D5947-3296-7B51-F79A-2B37EDDB4A96}"/>
              </a:ext>
            </a:extLst>
          </p:cNvPr>
          <p:cNvSpPr>
            <a:spLocks noRot="1" noChangeArrowheads="1" noTextEdit="1"/>
          </p:cNvSpPr>
          <p:nvPr>
            <p:ph type="sldImg"/>
          </p:nvPr>
        </p:nvSpPr>
        <p:spPr>
          <a:ln/>
        </p:spPr>
      </p:sp>
      <p:sp>
        <p:nvSpPr>
          <p:cNvPr id="274436" name="Rectangle 3">
            <a:extLst>
              <a:ext uri="{FF2B5EF4-FFF2-40B4-BE49-F238E27FC236}">
                <a16:creationId xmlns:a16="http://schemas.microsoft.com/office/drawing/2014/main" id="{2FF444C9-791A-2B34-C238-4A911247A334}"/>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7">
            <a:extLst>
              <a:ext uri="{FF2B5EF4-FFF2-40B4-BE49-F238E27FC236}">
                <a16:creationId xmlns:a16="http://schemas.microsoft.com/office/drawing/2014/main" id="{88BC5F67-1D89-9E3C-13E5-DE9258DA5F13}"/>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1B08C661-CF54-4CC0-AC8A-38C8716CB2D2}" type="slidenum">
              <a:rPr lang="en-US" altLang="zh-CN" sz="1200" b="0">
                <a:latin typeface="Arial" panose="020B0604020202020204" pitchFamily="34" charset="0"/>
              </a:rPr>
              <a:pPr algn="r" eaLnBrk="1" hangingPunct="1"/>
              <a:t>133</a:t>
            </a:fld>
            <a:endParaRPr lang="en-US" altLang="zh-CN" sz="1200" b="0">
              <a:latin typeface="Arial" panose="020B0604020202020204" pitchFamily="34" charset="0"/>
            </a:endParaRPr>
          </a:p>
        </p:txBody>
      </p:sp>
      <p:sp>
        <p:nvSpPr>
          <p:cNvPr id="276483" name="Rectangle 2">
            <a:extLst>
              <a:ext uri="{FF2B5EF4-FFF2-40B4-BE49-F238E27FC236}">
                <a16:creationId xmlns:a16="http://schemas.microsoft.com/office/drawing/2014/main" id="{0A388F1A-8353-01CB-420A-3E2475F94BAA}"/>
              </a:ext>
            </a:extLst>
          </p:cNvPr>
          <p:cNvSpPr>
            <a:spLocks noRot="1" noChangeArrowheads="1" noTextEdit="1"/>
          </p:cNvSpPr>
          <p:nvPr>
            <p:ph type="sldImg"/>
          </p:nvPr>
        </p:nvSpPr>
        <p:spPr>
          <a:ln/>
        </p:spPr>
      </p:sp>
      <p:sp>
        <p:nvSpPr>
          <p:cNvPr id="276484" name="Rectangle 3">
            <a:extLst>
              <a:ext uri="{FF2B5EF4-FFF2-40B4-BE49-F238E27FC236}">
                <a16:creationId xmlns:a16="http://schemas.microsoft.com/office/drawing/2014/main" id="{119EC05D-1D1E-7C79-5FDF-7C10FFDB7292}"/>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7">
            <a:extLst>
              <a:ext uri="{FF2B5EF4-FFF2-40B4-BE49-F238E27FC236}">
                <a16:creationId xmlns:a16="http://schemas.microsoft.com/office/drawing/2014/main" id="{0EBEB1E8-A9B8-4594-7B8A-BF4BC38400A2}"/>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A85A99D9-48A3-4AA5-9230-87D04392A93F}" type="slidenum">
              <a:rPr lang="en-US" altLang="zh-CN" sz="1200" b="0">
                <a:latin typeface="Arial" panose="020B0604020202020204" pitchFamily="34" charset="0"/>
              </a:rPr>
              <a:pPr algn="r" eaLnBrk="1" hangingPunct="1"/>
              <a:t>134</a:t>
            </a:fld>
            <a:endParaRPr lang="en-US" altLang="zh-CN" sz="1200" b="0">
              <a:latin typeface="Arial" panose="020B0604020202020204" pitchFamily="34" charset="0"/>
            </a:endParaRPr>
          </a:p>
        </p:txBody>
      </p:sp>
      <p:sp>
        <p:nvSpPr>
          <p:cNvPr id="278531" name="Rectangle 2">
            <a:extLst>
              <a:ext uri="{FF2B5EF4-FFF2-40B4-BE49-F238E27FC236}">
                <a16:creationId xmlns:a16="http://schemas.microsoft.com/office/drawing/2014/main" id="{6AE0FB07-268B-292B-EE73-118675F2B2F4}"/>
              </a:ext>
            </a:extLst>
          </p:cNvPr>
          <p:cNvSpPr>
            <a:spLocks noRot="1" noChangeArrowheads="1" noTextEdit="1"/>
          </p:cNvSpPr>
          <p:nvPr>
            <p:ph type="sldImg"/>
          </p:nvPr>
        </p:nvSpPr>
        <p:spPr>
          <a:ln/>
        </p:spPr>
      </p:sp>
      <p:sp>
        <p:nvSpPr>
          <p:cNvPr id="278532" name="Rectangle 3">
            <a:extLst>
              <a:ext uri="{FF2B5EF4-FFF2-40B4-BE49-F238E27FC236}">
                <a16:creationId xmlns:a16="http://schemas.microsoft.com/office/drawing/2014/main" id="{D579CF0C-8B10-292D-9884-54F2B0624DC6}"/>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7">
            <a:extLst>
              <a:ext uri="{FF2B5EF4-FFF2-40B4-BE49-F238E27FC236}">
                <a16:creationId xmlns:a16="http://schemas.microsoft.com/office/drawing/2014/main" id="{DAD9548E-31F6-22FD-60A2-28BAFB213A27}"/>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85162090-3C2D-4B8B-AEA1-0FB2BA1EC9DE}" type="slidenum">
              <a:rPr lang="en-US" altLang="zh-CN" sz="1200" b="0">
                <a:latin typeface="Arial" panose="020B0604020202020204" pitchFamily="34" charset="0"/>
              </a:rPr>
              <a:pPr algn="r" eaLnBrk="1" hangingPunct="1"/>
              <a:t>135</a:t>
            </a:fld>
            <a:endParaRPr lang="en-US" altLang="zh-CN" sz="1200" b="0">
              <a:latin typeface="Arial" panose="020B0604020202020204" pitchFamily="34" charset="0"/>
            </a:endParaRPr>
          </a:p>
        </p:txBody>
      </p:sp>
      <p:sp>
        <p:nvSpPr>
          <p:cNvPr id="280579" name="Rectangle 2">
            <a:extLst>
              <a:ext uri="{FF2B5EF4-FFF2-40B4-BE49-F238E27FC236}">
                <a16:creationId xmlns:a16="http://schemas.microsoft.com/office/drawing/2014/main" id="{8D0C5D77-88DD-F124-1188-CB23C4EE680E}"/>
              </a:ext>
            </a:extLst>
          </p:cNvPr>
          <p:cNvSpPr>
            <a:spLocks noRot="1" noChangeArrowheads="1" noTextEdit="1"/>
          </p:cNvSpPr>
          <p:nvPr>
            <p:ph type="sldImg"/>
          </p:nvPr>
        </p:nvSpPr>
        <p:spPr>
          <a:ln/>
        </p:spPr>
      </p:sp>
      <p:sp>
        <p:nvSpPr>
          <p:cNvPr id="280580" name="Rectangle 3">
            <a:extLst>
              <a:ext uri="{FF2B5EF4-FFF2-40B4-BE49-F238E27FC236}">
                <a16:creationId xmlns:a16="http://schemas.microsoft.com/office/drawing/2014/main" id="{D5971BB9-CCEF-E594-AC28-5D80CF2087E7}"/>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7">
            <a:extLst>
              <a:ext uri="{FF2B5EF4-FFF2-40B4-BE49-F238E27FC236}">
                <a16:creationId xmlns:a16="http://schemas.microsoft.com/office/drawing/2014/main" id="{015D8FA2-0225-227A-B884-3250A11E4223}"/>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DD29BD9E-A3FC-400E-A63D-4B340EDDC123}" type="slidenum">
              <a:rPr lang="en-US" altLang="zh-CN" sz="1200" b="0">
                <a:latin typeface="Arial" panose="020B0604020202020204" pitchFamily="34" charset="0"/>
              </a:rPr>
              <a:pPr algn="r" eaLnBrk="1" hangingPunct="1"/>
              <a:t>136</a:t>
            </a:fld>
            <a:endParaRPr lang="en-US" altLang="zh-CN" sz="1200" b="0">
              <a:latin typeface="Arial" panose="020B0604020202020204" pitchFamily="34" charset="0"/>
            </a:endParaRPr>
          </a:p>
        </p:txBody>
      </p:sp>
      <p:sp>
        <p:nvSpPr>
          <p:cNvPr id="282627" name="Rectangle 2">
            <a:extLst>
              <a:ext uri="{FF2B5EF4-FFF2-40B4-BE49-F238E27FC236}">
                <a16:creationId xmlns:a16="http://schemas.microsoft.com/office/drawing/2014/main" id="{93CE2E7F-C2A9-4E83-720D-B6F7C869B11D}"/>
              </a:ext>
            </a:extLst>
          </p:cNvPr>
          <p:cNvSpPr>
            <a:spLocks noRot="1" noChangeArrowheads="1" noTextEdit="1"/>
          </p:cNvSpPr>
          <p:nvPr>
            <p:ph type="sldImg"/>
          </p:nvPr>
        </p:nvSpPr>
        <p:spPr>
          <a:ln/>
        </p:spPr>
      </p:sp>
      <p:sp>
        <p:nvSpPr>
          <p:cNvPr id="282628" name="Rectangle 3">
            <a:extLst>
              <a:ext uri="{FF2B5EF4-FFF2-40B4-BE49-F238E27FC236}">
                <a16:creationId xmlns:a16="http://schemas.microsoft.com/office/drawing/2014/main" id="{38A53B3B-C0BE-6575-B03D-3C4C21333CE2}"/>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7">
            <a:extLst>
              <a:ext uri="{FF2B5EF4-FFF2-40B4-BE49-F238E27FC236}">
                <a16:creationId xmlns:a16="http://schemas.microsoft.com/office/drawing/2014/main" id="{F21C3AE0-EA46-FD2E-2D92-EDCDBF814A0E}"/>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9C6913D6-5A1C-4CBC-BBE7-EBB758D1B843}" type="slidenum">
              <a:rPr lang="en-US" altLang="zh-CN" sz="1200" b="0">
                <a:latin typeface="Arial" panose="020B0604020202020204" pitchFamily="34" charset="0"/>
              </a:rPr>
              <a:pPr algn="r" eaLnBrk="1" hangingPunct="1"/>
              <a:t>137</a:t>
            </a:fld>
            <a:endParaRPr lang="en-US" altLang="zh-CN" sz="1200" b="0">
              <a:latin typeface="Arial" panose="020B0604020202020204" pitchFamily="34" charset="0"/>
            </a:endParaRPr>
          </a:p>
        </p:txBody>
      </p:sp>
      <p:sp>
        <p:nvSpPr>
          <p:cNvPr id="284675" name="Rectangle 2">
            <a:extLst>
              <a:ext uri="{FF2B5EF4-FFF2-40B4-BE49-F238E27FC236}">
                <a16:creationId xmlns:a16="http://schemas.microsoft.com/office/drawing/2014/main" id="{367A182F-8849-E96C-5F93-268146B3D98C}"/>
              </a:ext>
            </a:extLst>
          </p:cNvPr>
          <p:cNvSpPr>
            <a:spLocks noRot="1" noChangeArrowheads="1" noTextEdit="1"/>
          </p:cNvSpPr>
          <p:nvPr>
            <p:ph type="sldImg"/>
          </p:nvPr>
        </p:nvSpPr>
        <p:spPr>
          <a:ln/>
        </p:spPr>
      </p:sp>
      <p:sp>
        <p:nvSpPr>
          <p:cNvPr id="284676" name="Rectangle 3">
            <a:extLst>
              <a:ext uri="{FF2B5EF4-FFF2-40B4-BE49-F238E27FC236}">
                <a16:creationId xmlns:a16="http://schemas.microsoft.com/office/drawing/2014/main" id="{74E3178A-F533-BA1E-4FE2-D35358D77DE4}"/>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7">
            <a:extLst>
              <a:ext uri="{FF2B5EF4-FFF2-40B4-BE49-F238E27FC236}">
                <a16:creationId xmlns:a16="http://schemas.microsoft.com/office/drawing/2014/main" id="{C0530084-6B96-1FB2-0852-AB58A8153E6E}"/>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0037A1B0-D1A2-4D9E-881C-41826BA71455}" type="slidenum">
              <a:rPr lang="en-US" altLang="zh-CN" sz="1200" b="0">
                <a:latin typeface="Arial" panose="020B0604020202020204" pitchFamily="34" charset="0"/>
              </a:rPr>
              <a:pPr algn="r" eaLnBrk="1" hangingPunct="1"/>
              <a:t>138</a:t>
            </a:fld>
            <a:endParaRPr lang="en-US" altLang="zh-CN" sz="1200" b="0">
              <a:latin typeface="Arial" panose="020B0604020202020204" pitchFamily="34" charset="0"/>
            </a:endParaRPr>
          </a:p>
        </p:txBody>
      </p:sp>
      <p:sp>
        <p:nvSpPr>
          <p:cNvPr id="286723" name="Rectangle 2">
            <a:extLst>
              <a:ext uri="{FF2B5EF4-FFF2-40B4-BE49-F238E27FC236}">
                <a16:creationId xmlns:a16="http://schemas.microsoft.com/office/drawing/2014/main" id="{B8B3E42D-7460-B1D8-1E5C-511016BFBD6E}"/>
              </a:ext>
            </a:extLst>
          </p:cNvPr>
          <p:cNvSpPr>
            <a:spLocks noRot="1" noChangeArrowheads="1" noTextEdit="1"/>
          </p:cNvSpPr>
          <p:nvPr>
            <p:ph type="sldImg"/>
          </p:nvPr>
        </p:nvSpPr>
        <p:spPr>
          <a:ln/>
        </p:spPr>
      </p:sp>
      <p:sp>
        <p:nvSpPr>
          <p:cNvPr id="286724" name="Rectangle 3">
            <a:extLst>
              <a:ext uri="{FF2B5EF4-FFF2-40B4-BE49-F238E27FC236}">
                <a16:creationId xmlns:a16="http://schemas.microsoft.com/office/drawing/2014/main" id="{BA8062E6-4AF6-0223-2D80-AC8C29225C65}"/>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7">
            <a:extLst>
              <a:ext uri="{FF2B5EF4-FFF2-40B4-BE49-F238E27FC236}">
                <a16:creationId xmlns:a16="http://schemas.microsoft.com/office/drawing/2014/main" id="{69089ECC-223C-B59E-0D93-4CF66DDA454B}"/>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E75D39F9-15B9-409E-8474-7018DFB1D740}" type="slidenum">
              <a:rPr lang="en-US" altLang="zh-CN" sz="1200" b="0">
                <a:latin typeface="Arial" panose="020B0604020202020204" pitchFamily="34" charset="0"/>
              </a:rPr>
              <a:pPr algn="r" eaLnBrk="1" hangingPunct="1"/>
              <a:t>139</a:t>
            </a:fld>
            <a:endParaRPr lang="en-US" altLang="zh-CN" sz="1200" b="0">
              <a:latin typeface="Arial" panose="020B0604020202020204" pitchFamily="34" charset="0"/>
            </a:endParaRPr>
          </a:p>
        </p:txBody>
      </p:sp>
      <p:sp>
        <p:nvSpPr>
          <p:cNvPr id="288771" name="Rectangle 2">
            <a:extLst>
              <a:ext uri="{FF2B5EF4-FFF2-40B4-BE49-F238E27FC236}">
                <a16:creationId xmlns:a16="http://schemas.microsoft.com/office/drawing/2014/main" id="{6CF3B7FD-B3D7-84A8-BA15-895BA656E411}"/>
              </a:ext>
            </a:extLst>
          </p:cNvPr>
          <p:cNvSpPr>
            <a:spLocks noRot="1" noChangeArrowheads="1" noTextEdit="1"/>
          </p:cNvSpPr>
          <p:nvPr>
            <p:ph type="sldImg"/>
          </p:nvPr>
        </p:nvSpPr>
        <p:spPr>
          <a:ln/>
        </p:spPr>
      </p:sp>
      <p:sp>
        <p:nvSpPr>
          <p:cNvPr id="288772" name="Rectangle 3">
            <a:extLst>
              <a:ext uri="{FF2B5EF4-FFF2-40B4-BE49-F238E27FC236}">
                <a16:creationId xmlns:a16="http://schemas.microsoft.com/office/drawing/2014/main" id="{AFEB47C6-7176-3762-1840-6272B2ED4050}"/>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a:extLst>
              <a:ext uri="{FF2B5EF4-FFF2-40B4-BE49-F238E27FC236}">
                <a16:creationId xmlns:a16="http://schemas.microsoft.com/office/drawing/2014/main" id="{EC6D3119-E4AB-FA5C-5D15-EDFE4761758E}"/>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78CB6E5B-0344-4B9B-B143-84C617B08BDB}" type="slidenum">
              <a:rPr lang="en-US" altLang="zh-CN" sz="1200" b="0">
                <a:latin typeface="Arial" panose="020B0604020202020204" pitchFamily="34" charset="0"/>
              </a:rPr>
              <a:pPr algn="r" eaLnBrk="1" hangingPunct="1"/>
              <a:t>14</a:t>
            </a:fld>
            <a:endParaRPr lang="en-US" altLang="zh-CN" sz="1200" b="0">
              <a:latin typeface="Arial" panose="020B0604020202020204" pitchFamily="34" charset="0"/>
            </a:endParaRPr>
          </a:p>
        </p:txBody>
      </p:sp>
      <p:sp>
        <p:nvSpPr>
          <p:cNvPr id="32771" name="Rectangle 2">
            <a:extLst>
              <a:ext uri="{FF2B5EF4-FFF2-40B4-BE49-F238E27FC236}">
                <a16:creationId xmlns:a16="http://schemas.microsoft.com/office/drawing/2014/main" id="{56591591-A059-924D-4297-752261DCEF46}"/>
              </a:ext>
            </a:extLst>
          </p:cNvPr>
          <p:cNvSpPr>
            <a:spLocks noRot="1" noChangeArrowheads="1" noTextEdit="1"/>
          </p:cNvSpPr>
          <p:nvPr>
            <p:ph type="sldImg"/>
          </p:nvPr>
        </p:nvSpPr>
        <p:spPr>
          <a:ln/>
        </p:spPr>
      </p:sp>
      <p:sp>
        <p:nvSpPr>
          <p:cNvPr id="32772" name="Rectangle 3">
            <a:extLst>
              <a:ext uri="{FF2B5EF4-FFF2-40B4-BE49-F238E27FC236}">
                <a16:creationId xmlns:a16="http://schemas.microsoft.com/office/drawing/2014/main" id="{50EB6340-9DED-4B63-8595-0B169FF18ADB}"/>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Rectangle 7">
            <a:extLst>
              <a:ext uri="{FF2B5EF4-FFF2-40B4-BE49-F238E27FC236}">
                <a16:creationId xmlns:a16="http://schemas.microsoft.com/office/drawing/2014/main" id="{3920AE23-109A-01A9-D18F-EAAF6EB7CEAF}"/>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55862954-6CA5-4954-9089-B4E095D18984}" type="slidenum">
              <a:rPr lang="en-US" altLang="zh-CN" sz="1200" b="0">
                <a:latin typeface="Arial" panose="020B0604020202020204" pitchFamily="34" charset="0"/>
              </a:rPr>
              <a:pPr algn="r" eaLnBrk="1" hangingPunct="1"/>
              <a:t>140</a:t>
            </a:fld>
            <a:endParaRPr lang="en-US" altLang="zh-CN" sz="1200" b="0">
              <a:latin typeface="Arial" panose="020B0604020202020204" pitchFamily="34" charset="0"/>
            </a:endParaRPr>
          </a:p>
        </p:txBody>
      </p:sp>
      <p:sp>
        <p:nvSpPr>
          <p:cNvPr id="290819" name="Rectangle 2">
            <a:extLst>
              <a:ext uri="{FF2B5EF4-FFF2-40B4-BE49-F238E27FC236}">
                <a16:creationId xmlns:a16="http://schemas.microsoft.com/office/drawing/2014/main" id="{42A59365-851A-DFFE-E4F2-136BB3240E53}"/>
              </a:ext>
            </a:extLst>
          </p:cNvPr>
          <p:cNvSpPr>
            <a:spLocks noRot="1" noChangeArrowheads="1" noTextEdit="1"/>
          </p:cNvSpPr>
          <p:nvPr>
            <p:ph type="sldImg"/>
          </p:nvPr>
        </p:nvSpPr>
        <p:spPr>
          <a:ln/>
        </p:spPr>
      </p:sp>
      <p:sp>
        <p:nvSpPr>
          <p:cNvPr id="290820" name="Rectangle 3">
            <a:extLst>
              <a:ext uri="{FF2B5EF4-FFF2-40B4-BE49-F238E27FC236}">
                <a16:creationId xmlns:a16="http://schemas.microsoft.com/office/drawing/2014/main" id="{FE7724AE-335E-529B-6405-EF3B8722C9DA}"/>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a:extLst>
              <a:ext uri="{FF2B5EF4-FFF2-40B4-BE49-F238E27FC236}">
                <a16:creationId xmlns:a16="http://schemas.microsoft.com/office/drawing/2014/main" id="{B9CDEE09-7D05-1165-B5A4-5787F8555D9A}"/>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B45AB14F-F2A1-471C-9F6D-9D6313D0346E}" type="slidenum">
              <a:rPr lang="en-US" altLang="zh-CN" sz="1200" b="0">
                <a:latin typeface="Arial" panose="020B0604020202020204" pitchFamily="34" charset="0"/>
              </a:rPr>
              <a:pPr algn="r" eaLnBrk="1" hangingPunct="1"/>
              <a:t>141</a:t>
            </a:fld>
            <a:endParaRPr lang="en-US" altLang="zh-CN" sz="1200" b="0">
              <a:latin typeface="Arial" panose="020B0604020202020204" pitchFamily="34" charset="0"/>
            </a:endParaRPr>
          </a:p>
        </p:txBody>
      </p:sp>
      <p:sp>
        <p:nvSpPr>
          <p:cNvPr id="292867" name="Rectangle 2">
            <a:extLst>
              <a:ext uri="{FF2B5EF4-FFF2-40B4-BE49-F238E27FC236}">
                <a16:creationId xmlns:a16="http://schemas.microsoft.com/office/drawing/2014/main" id="{4E1203BA-9189-68DD-10D2-D73424CECF6C}"/>
              </a:ext>
            </a:extLst>
          </p:cNvPr>
          <p:cNvSpPr>
            <a:spLocks noRot="1" noChangeArrowheads="1" noTextEdit="1"/>
          </p:cNvSpPr>
          <p:nvPr>
            <p:ph type="sldImg"/>
          </p:nvPr>
        </p:nvSpPr>
        <p:spPr>
          <a:ln/>
        </p:spPr>
      </p:sp>
      <p:sp>
        <p:nvSpPr>
          <p:cNvPr id="292868" name="Rectangle 3">
            <a:extLst>
              <a:ext uri="{FF2B5EF4-FFF2-40B4-BE49-F238E27FC236}">
                <a16:creationId xmlns:a16="http://schemas.microsoft.com/office/drawing/2014/main" id="{07371221-5E6A-046C-351B-BE0DEDD09127}"/>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7">
            <a:extLst>
              <a:ext uri="{FF2B5EF4-FFF2-40B4-BE49-F238E27FC236}">
                <a16:creationId xmlns:a16="http://schemas.microsoft.com/office/drawing/2014/main" id="{E223C93E-B69D-2F1B-CDBB-B605153C704D}"/>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3063E060-3021-4B57-B1FD-C3AA9AE7580B}" type="slidenum">
              <a:rPr lang="en-US" altLang="zh-CN" sz="1200" b="0">
                <a:latin typeface="Arial" panose="020B0604020202020204" pitchFamily="34" charset="0"/>
              </a:rPr>
              <a:pPr algn="r" eaLnBrk="1" hangingPunct="1"/>
              <a:t>142</a:t>
            </a:fld>
            <a:endParaRPr lang="en-US" altLang="zh-CN" sz="1200" b="0">
              <a:latin typeface="Arial" panose="020B0604020202020204" pitchFamily="34" charset="0"/>
            </a:endParaRPr>
          </a:p>
        </p:txBody>
      </p:sp>
      <p:sp>
        <p:nvSpPr>
          <p:cNvPr id="294915" name="Rectangle 2">
            <a:extLst>
              <a:ext uri="{FF2B5EF4-FFF2-40B4-BE49-F238E27FC236}">
                <a16:creationId xmlns:a16="http://schemas.microsoft.com/office/drawing/2014/main" id="{F7E7A997-FC92-188C-8360-C5096B9FFFB4}"/>
              </a:ext>
            </a:extLst>
          </p:cNvPr>
          <p:cNvSpPr>
            <a:spLocks noRot="1" noChangeArrowheads="1" noTextEdit="1"/>
          </p:cNvSpPr>
          <p:nvPr>
            <p:ph type="sldImg"/>
          </p:nvPr>
        </p:nvSpPr>
        <p:spPr>
          <a:ln/>
        </p:spPr>
      </p:sp>
      <p:sp>
        <p:nvSpPr>
          <p:cNvPr id="294916" name="Rectangle 3">
            <a:extLst>
              <a:ext uri="{FF2B5EF4-FFF2-40B4-BE49-F238E27FC236}">
                <a16:creationId xmlns:a16="http://schemas.microsoft.com/office/drawing/2014/main" id="{687EE0AB-E4B3-22C6-E502-335BD41661BD}"/>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7">
            <a:extLst>
              <a:ext uri="{FF2B5EF4-FFF2-40B4-BE49-F238E27FC236}">
                <a16:creationId xmlns:a16="http://schemas.microsoft.com/office/drawing/2014/main" id="{F20745B4-819C-1869-53F6-627296EB122B}"/>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1F052411-8835-4333-AF54-1FF1FE299A31}" type="slidenum">
              <a:rPr lang="en-US" altLang="zh-CN" sz="1200" b="0">
                <a:latin typeface="Arial" panose="020B0604020202020204" pitchFamily="34" charset="0"/>
              </a:rPr>
              <a:pPr algn="r" eaLnBrk="1" hangingPunct="1"/>
              <a:t>143</a:t>
            </a:fld>
            <a:endParaRPr lang="en-US" altLang="zh-CN" sz="1200" b="0">
              <a:latin typeface="Arial" panose="020B0604020202020204" pitchFamily="34" charset="0"/>
            </a:endParaRPr>
          </a:p>
        </p:txBody>
      </p:sp>
      <p:sp>
        <p:nvSpPr>
          <p:cNvPr id="296963" name="Rectangle 2">
            <a:extLst>
              <a:ext uri="{FF2B5EF4-FFF2-40B4-BE49-F238E27FC236}">
                <a16:creationId xmlns:a16="http://schemas.microsoft.com/office/drawing/2014/main" id="{161C4C74-B3DA-C759-C353-678B9CE0C6E2}"/>
              </a:ext>
            </a:extLst>
          </p:cNvPr>
          <p:cNvSpPr>
            <a:spLocks noRot="1" noChangeArrowheads="1" noTextEdit="1"/>
          </p:cNvSpPr>
          <p:nvPr>
            <p:ph type="sldImg"/>
          </p:nvPr>
        </p:nvSpPr>
        <p:spPr>
          <a:ln/>
        </p:spPr>
      </p:sp>
      <p:sp>
        <p:nvSpPr>
          <p:cNvPr id="296964" name="Rectangle 3">
            <a:extLst>
              <a:ext uri="{FF2B5EF4-FFF2-40B4-BE49-F238E27FC236}">
                <a16:creationId xmlns:a16="http://schemas.microsoft.com/office/drawing/2014/main" id="{BAEA92E5-04AB-0067-0415-20548DF9CA66}"/>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Rectangle 7">
            <a:extLst>
              <a:ext uri="{FF2B5EF4-FFF2-40B4-BE49-F238E27FC236}">
                <a16:creationId xmlns:a16="http://schemas.microsoft.com/office/drawing/2014/main" id="{67AD58D4-E630-B38C-DC04-8C2F12741A95}"/>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D6B7E8B5-5318-474D-A7E8-70736491141C}" type="slidenum">
              <a:rPr lang="en-US" altLang="zh-CN" sz="1200" b="0">
                <a:latin typeface="Arial" panose="020B0604020202020204" pitchFamily="34" charset="0"/>
              </a:rPr>
              <a:pPr algn="r" eaLnBrk="1" hangingPunct="1"/>
              <a:t>144</a:t>
            </a:fld>
            <a:endParaRPr lang="en-US" altLang="zh-CN" sz="1200" b="0">
              <a:latin typeface="Arial" panose="020B0604020202020204" pitchFamily="34" charset="0"/>
            </a:endParaRPr>
          </a:p>
        </p:txBody>
      </p:sp>
      <p:sp>
        <p:nvSpPr>
          <p:cNvPr id="299011" name="Rectangle 2">
            <a:extLst>
              <a:ext uri="{FF2B5EF4-FFF2-40B4-BE49-F238E27FC236}">
                <a16:creationId xmlns:a16="http://schemas.microsoft.com/office/drawing/2014/main" id="{B2777B41-90DF-31A6-9C47-0676FCCFB599}"/>
              </a:ext>
            </a:extLst>
          </p:cNvPr>
          <p:cNvSpPr>
            <a:spLocks noRot="1" noChangeArrowheads="1" noTextEdit="1"/>
          </p:cNvSpPr>
          <p:nvPr>
            <p:ph type="sldImg"/>
          </p:nvPr>
        </p:nvSpPr>
        <p:spPr>
          <a:ln/>
        </p:spPr>
      </p:sp>
      <p:sp>
        <p:nvSpPr>
          <p:cNvPr id="299012" name="Rectangle 3">
            <a:extLst>
              <a:ext uri="{FF2B5EF4-FFF2-40B4-BE49-F238E27FC236}">
                <a16:creationId xmlns:a16="http://schemas.microsoft.com/office/drawing/2014/main" id="{CDCD274D-6B34-6D7D-72C2-060E4C11877F}"/>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Rectangle 7">
            <a:extLst>
              <a:ext uri="{FF2B5EF4-FFF2-40B4-BE49-F238E27FC236}">
                <a16:creationId xmlns:a16="http://schemas.microsoft.com/office/drawing/2014/main" id="{3BD29BAF-C9A9-9DD1-3631-2FDA11F8B1CE}"/>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F94E3B30-88F7-4CAD-B73A-C4B0C6D06DC6}" type="slidenum">
              <a:rPr lang="en-US" altLang="zh-CN" sz="1200" b="0">
                <a:latin typeface="Arial" panose="020B0604020202020204" pitchFamily="34" charset="0"/>
              </a:rPr>
              <a:pPr algn="r" eaLnBrk="1" hangingPunct="1"/>
              <a:t>145</a:t>
            </a:fld>
            <a:endParaRPr lang="en-US" altLang="zh-CN" sz="1200" b="0">
              <a:latin typeface="Arial" panose="020B0604020202020204" pitchFamily="34" charset="0"/>
            </a:endParaRPr>
          </a:p>
        </p:txBody>
      </p:sp>
      <p:sp>
        <p:nvSpPr>
          <p:cNvPr id="301059" name="Rectangle 2">
            <a:extLst>
              <a:ext uri="{FF2B5EF4-FFF2-40B4-BE49-F238E27FC236}">
                <a16:creationId xmlns:a16="http://schemas.microsoft.com/office/drawing/2014/main" id="{F4980EF4-D65A-9CA3-BC5F-339B87159AEC}"/>
              </a:ext>
            </a:extLst>
          </p:cNvPr>
          <p:cNvSpPr>
            <a:spLocks noRot="1" noChangeArrowheads="1" noTextEdit="1"/>
          </p:cNvSpPr>
          <p:nvPr>
            <p:ph type="sldImg"/>
          </p:nvPr>
        </p:nvSpPr>
        <p:spPr>
          <a:ln/>
        </p:spPr>
      </p:sp>
      <p:sp>
        <p:nvSpPr>
          <p:cNvPr id="301060" name="Rectangle 3">
            <a:extLst>
              <a:ext uri="{FF2B5EF4-FFF2-40B4-BE49-F238E27FC236}">
                <a16:creationId xmlns:a16="http://schemas.microsoft.com/office/drawing/2014/main" id="{5D66F97A-01C7-18E4-B0E8-DA3E489D22AD}"/>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Rectangle 7">
            <a:extLst>
              <a:ext uri="{FF2B5EF4-FFF2-40B4-BE49-F238E27FC236}">
                <a16:creationId xmlns:a16="http://schemas.microsoft.com/office/drawing/2014/main" id="{D3A3351F-F7C6-7DD1-178B-0ED5A8EC7297}"/>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2BF43762-8EB8-445D-A1DE-812C8CC1921A}" type="slidenum">
              <a:rPr lang="en-US" altLang="zh-CN" sz="1200" b="0">
                <a:latin typeface="Arial" panose="020B0604020202020204" pitchFamily="34" charset="0"/>
              </a:rPr>
              <a:pPr algn="r" eaLnBrk="1" hangingPunct="1"/>
              <a:t>146</a:t>
            </a:fld>
            <a:endParaRPr lang="en-US" altLang="zh-CN" sz="1200" b="0">
              <a:latin typeface="Arial" panose="020B0604020202020204" pitchFamily="34" charset="0"/>
            </a:endParaRPr>
          </a:p>
        </p:txBody>
      </p:sp>
      <p:sp>
        <p:nvSpPr>
          <p:cNvPr id="303107" name="Rectangle 2">
            <a:extLst>
              <a:ext uri="{FF2B5EF4-FFF2-40B4-BE49-F238E27FC236}">
                <a16:creationId xmlns:a16="http://schemas.microsoft.com/office/drawing/2014/main" id="{88ADB04B-F204-47DE-E8D2-363B4206AF01}"/>
              </a:ext>
            </a:extLst>
          </p:cNvPr>
          <p:cNvSpPr>
            <a:spLocks noRot="1" noChangeArrowheads="1" noTextEdit="1"/>
          </p:cNvSpPr>
          <p:nvPr>
            <p:ph type="sldImg"/>
          </p:nvPr>
        </p:nvSpPr>
        <p:spPr>
          <a:ln/>
        </p:spPr>
      </p:sp>
      <p:sp>
        <p:nvSpPr>
          <p:cNvPr id="303108" name="Rectangle 3">
            <a:extLst>
              <a:ext uri="{FF2B5EF4-FFF2-40B4-BE49-F238E27FC236}">
                <a16:creationId xmlns:a16="http://schemas.microsoft.com/office/drawing/2014/main" id="{E8957709-E666-34E3-4E97-C759B3041D0A}"/>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Rectangle 7">
            <a:extLst>
              <a:ext uri="{FF2B5EF4-FFF2-40B4-BE49-F238E27FC236}">
                <a16:creationId xmlns:a16="http://schemas.microsoft.com/office/drawing/2014/main" id="{7587DFE0-FEBF-DAEE-E74D-29A302831404}"/>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3AC48EE5-C061-4891-BED9-7C3D5CAE37DF}" type="slidenum">
              <a:rPr lang="en-US" altLang="zh-CN" sz="1200" b="0">
                <a:latin typeface="Arial" panose="020B0604020202020204" pitchFamily="34" charset="0"/>
              </a:rPr>
              <a:pPr algn="r" eaLnBrk="1" hangingPunct="1"/>
              <a:t>147</a:t>
            </a:fld>
            <a:endParaRPr lang="en-US" altLang="zh-CN" sz="1200" b="0">
              <a:latin typeface="Arial" panose="020B0604020202020204" pitchFamily="34" charset="0"/>
            </a:endParaRPr>
          </a:p>
        </p:txBody>
      </p:sp>
      <p:sp>
        <p:nvSpPr>
          <p:cNvPr id="305155" name="Rectangle 2">
            <a:extLst>
              <a:ext uri="{FF2B5EF4-FFF2-40B4-BE49-F238E27FC236}">
                <a16:creationId xmlns:a16="http://schemas.microsoft.com/office/drawing/2014/main" id="{21ED1EF9-55C4-DE29-CA8B-4DCA80E3FDA4}"/>
              </a:ext>
            </a:extLst>
          </p:cNvPr>
          <p:cNvSpPr>
            <a:spLocks noRot="1" noChangeArrowheads="1" noTextEdit="1"/>
          </p:cNvSpPr>
          <p:nvPr>
            <p:ph type="sldImg"/>
          </p:nvPr>
        </p:nvSpPr>
        <p:spPr>
          <a:ln/>
        </p:spPr>
      </p:sp>
      <p:sp>
        <p:nvSpPr>
          <p:cNvPr id="305156" name="Rectangle 3">
            <a:extLst>
              <a:ext uri="{FF2B5EF4-FFF2-40B4-BE49-F238E27FC236}">
                <a16:creationId xmlns:a16="http://schemas.microsoft.com/office/drawing/2014/main" id="{4EA7845E-594E-0AA9-EE52-54D82587EBC1}"/>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7">
            <a:extLst>
              <a:ext uri="{FF2B5EF4-FFF2-40B4-BE49-F238E27FC236}">
                <a16:creationId xmlns:a16="http://schemas.microsoft.com/office/drawing/2014/main" id="{C018DA69-A185-A123-7679-3F1A7510291D}"/>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7FAA583C-224C-4DA2-9582-DBD5AAEE5248}" type="slidenum">
              <a:rPr lang="en-US" altLang="zh-CN" sz="1200" b="0">
                <a:latin typeface="Arial" panose="020B0604020202020204" pitchFamily="34" charset="0"/>
              </a:rPr>
              <a:pPr algn="r" eaLnBrk="1" hangingPunct="1"/>
              <a:t>148</a:t>
            </a:fld>
            <a:endParaRPr lang="en-US" altLang="zh-CN" sz="1200" b="0">
              <a:latin typeface="Arial" panose="020B0604020202020204" pitchFamily="34" charset="0"/>
            </a:endParaRPr>
          </a:p>
        </p:txBody>
      </p:sp>
      <p:sp>
        <p:nvSpPr>
          <p:cNvPr id="307203" name="Rectangle 2">
            <a:extLst>
              <a:ext uri="{FF2B5EF4-FFF2-40B4-BE49-F238E27FC236}">
                <a16:creationId xmlns:a16="http://schemas.microsoft.com/office/drawing/2014/main" id="{034F34A9-43BD-8D8F-1281-1A9D7A4D4953}"/>
              </a:ext>
            </a:extLst>
          </p:cNvPr>
          <p:cNvSpPr>
            <a:spLocks noRot="1" noChangeArrowheads="1" noTextEdit="1"/>
          </p:cNvSpPr>
          <p:nvPr>
            <p:ph type="sldImg"/>
          </p:nvPr>
        </p:nvSpPr>
        <p:spPr>
          <a:ln/>
        </p:spPr>
      </p:sp>
      <p:sp>
        <p:nvSpPr>
          <p:cNvPr id="307204" name="Rectangle 3">
            <a:extLst>
              <a:ext uri="{FF2B5EF4-FFF2-40B4-BE49-F238E27FC236}">
                <a16:creationId xmlns:a16="http://schemas.microsoft.com/office/drawing/2014/main" id="{AB737788-9B33-BADD-C8F8-539CD45D20ED}"/>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7">
            <a:extLst>
              <a:ext uri="{FF2B5EF4-FFF2-40B4-BE49-F238E27FC236}">
                <a16:creationId xmlns:a16="http://schemas.microsoft.com/office/drawing/2014/main" id="{843EBF9D-91AB-6E8A-8E41-543C15BD0C39}"/>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43F1F03C-F28A-4E38-B077-490C514779CC}" type="slidenum">
              <a:rPr lang="en-US" altLang="zh-CN" sz="1200" b="0">
                <a:latin typeface="Arial" panose="020B0604020202020204" pitchFamily="34" charset="0"/>
              </a:rPr>
              <a:pPr algn="r" eaLnBrk="1" hangingPunct="1"/>
              <a:t>149</a:t>
            </a:fld>
            <a:endParaRPr lang="en-US" altLang="zh-CN" sz="1200" b="0">
              <a:latin typeface="Arial" panose="020B0604020202020204" pitchFamily="34" charset="0"/>
            </a:endParaRPr>
          </a:p>
        </p:txBody>
      </p:sp>
      <p:sp>
        <p:nvSpPr>
          <p:cNvPr id="309251" name="Rectangle 2">
            <a:extLst>
              <a:ext uri="{FF2B5EF4-FFF2-40B4-BE49-F238E27FC236}">
                <a16:creationId xmlns:a16="http://schemas.microsoft.com/office/drawing/2014/main" id="{96102594-296E-AF11-523B-2277839646C5}"/>
              </a:ext>
            </a:extLst>
          </p:cNvPr>
          <p:cNvSpPr>
            <a:spLocks noRot="1" noChangeArrowheads="1" noTextEdit="1"/>
          </p:cNvSpPr>
          <p:nvPr>
            <p:ph type="sldImg"/>
          </p:nvPr>
        </p:nvSpPr>
        <p:spPr>
          <a:ln/>
        </p:spPr>
      </p:sp>
      <p:sp>
        <p:nvSpPr>
          <p:cNvPr id="309252" name="Rectangle 3">
            <a:extLst>
              <a:ext uri="{FF2B5EF4-FFF2-40B4-BE49-F238E27FC236}">
                <a16:creationId xmlns:a16="http://schemas.microsoft.com/office/drawing/2014/main" id="{90A7B997-AFCA-C603-BC36-70A18B01D721}"/>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a:extLst>
              <a:ext uri="{FF2B5EF4-FFF2-40B4-BE49-F238E27FC236}">
                <a16:creationId xmlns:a16="http://schemas.microsoft.com/office/drawing/2014/main" id="{5505CBE9-CAB0-81E8-B264-F15108A7ED3F}"/>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836BA00E-E54E-4BA8-91FB-57DAEB16BA90}" type="slidenum">
              <a:rPr lang="en-US" altLang="zh-CN" sz="1200" b="0">
                <a:latin typeface="Arial" panose="020B0604020202020204" pitchFamily="34" charset="0"/>
              </a:rPr>
              <a:pPr algn="r" eaLnBrk="1" hangingPunct="1"/>
              <a:t>15</a:t>
            </a:fld>
            <a:endParaRPr lang="en-US" altLang="zh-CN" sz="1200" b="0">
              <a:latin typeface="Arial" panose="020B0604020202020204" pitchFamily="34" charset="0"/>
            </a:endParaRPr>
          </a:p>
        </p:txBody>
      </p:sp>
      <p:sp>
        <p:nvSpPr>
          <p:cNvPr id="34819" name="Rectangle 2">
            <a:extLst>
              <a:ext uri="{FF2B5EF4-FFF2-40B4-BE49-F238E27FC236}">
                <a16:creationId xmlns:a16="http://schemas.microsoft.com/office/drawing/2014/main" id="{4DD0BAB6-8394-D0B2-4C62-B2C68FF69D1E}"/>
              </a:ext>
            </a:extLst>
          </p:cNvPr>
          <p:cNvSpPr>
            <a:spLocks noRot="1" noChangeArrowheads="1" noTextEdit="1"/>
          </p:cNvSpPr>
          <p:nvPr>
            <p:ph type="sldImg"/>
          </p:nvPr>
        </p:nvSpPr>
        <p:spPr>
          <a:ln/>
        </p:spPr>
      </p:sp>
      <p:sp>
        <p:nvSpPr>
          <p:cNvPr id="34820" name="Rectangle 3">
            <a:extLst>
              <a:ext uri="{FF2B5EF4-FFF2-40B4-BE49-F238E27FC236}">
                <a16:creationId xmlns:a16="http://schemas.microsoft.com/office/drawing/2014/main" id="{1B544C2C-0CD7-54D1-DE77-41139AD99E48}"/>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Rectangle 7">
            <a:extLst>
              <a:ext uri="{FF2B5EF4-FFF2-40B4-BE49-F238E27FC236}">
                <a16:creationId xmlns:a16="http://schemas.microsoft.com/office/drawing/2014/main" id="{881134C6-5B76-CB29-CB56-9F32017C3674}"/>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1BC080AD-017F-4198-ABC2-AAB16973BC6A}" type="slidenum">
              <a:rPr lang="en-US" altLang="zh-CN" sz="1200" b="0">
                <a:latin typeface="Arial" panose="020B0604020202020204" pitchFamily="34" charset="0"/>
              </a:rPr>
              <a:pPr algn="r" eaLnBrk="1" hangingPunct="1"/>
              <a:t>150</a:t>
            </a:fld>
            <a:endParaRPr lang="en-US" altLang="zh-CN" sz="1200" b="0">
              <a:latin typeface="Arial" panose="020B0604020202020204" pitchFamily="34" charset="0"/>
            </a:endParaRPr>
          </a:p>
        </p:txBody>
      </p:sp>
      <p:sp>
        <p:nvSpPr>
          <p:cNvPr id="311299" name="Rectangle 2">
            <a:extLst>
              <a:ext uri="{FF2B5EF4-FFF2-40B4-BE49-F238E27FC236}">
                <a16:creationId xmlns:a16="http://schemas.microsoft.com/office/drawing/2014/main" id="{1EE02CD3-E3B2-3EEF-461B-542918751426}"/>
              </a:ext>
            </a:extLst>
          </p:cNvPr>
          <p:cNvSpPr>
            <a:spLocks noRot="1" noChangeArrowheads="1" noTextEdit="1"/>
          </p:cNvSpPr>
          <p:nvPr>
            <p:ph type="sldImg"/>
          </p:nvPr>
        </p:nvSpPr>
        <p:spPr>
          <a:ln/>
        </p:spPr>
      </p:sp>
      <p:sp>
        <p:nvSpPr>
          <p:cNvPr id="311300" name="Rectangle 3">
            <a:extLst>
              <a:ext uri="{FF2B5EF4-FFF2-40B4-BE49-F238E27FC236}">
                <a16:creationId xmlns:a16="http://schemas.microsoft.com/office/drawing/2014/main" id="{7E903A9A-86C7-42A6-5999-1B07B55C7AD0}"/>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Rectangle 7">
            <a:extLst>
              <a:ext uri="{FF2B5EF4-FFF2-40B4-BE49-F238E27FC236}">
                <a16:creationId xmlns:a16="http://schemas.microsoft.com/office/drawing/2014/main" id="{EFEE85FD-D082-4C61-245D-B67B8C893C97}"/>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76BAF12E-0879-42E5-8A04-47763CD890F9}" type="slidenum">
              <a:rPr lang="en-US" altLang="zh-CN" sz="1200" b="0">
                <a:latin typeface="Arial" panose="020B0604020202020204" pitchFamily="34" charset="0"/>
              </a:rPr>
              <a:pPr algn="r" eaLnBrk="1" hangingPunct="1"/>
              <a:t>151</a:t>
            </a:fld>
            <a:endParaRPr lang="en-US" altLang="zh-CN" sz="1200" b="0">
              <a:latin typeface="Arial" panose="020B0604020202020204" pitchFamily="34" charset="0"/>
            </a:endParaRPr>
          </a:p>
        </p:txBody>
      </p:sp>
      <p:sp>
        <p:nvSpPr>
          <p:cNvPr id="313347" name="Rectangle 2">
            <a:extLst>
              <a:ext uri="{FF2B5EF4-FFF2-40B4-BE49-F238E27FC236}">
                <a16:creationId xmlns:a16="http://schemas.microsoft.com/office/drawing/2014/main" id="{364F50ED-D9C6-7C57-3E08-B6491039CFBB}"/>
              </a:ext>
            </a:extLst>
          </p:cNvPr>
          <p:cNvSpPr>
            <a:spLocks noRot="1" noChangeArrowheads="1" noTextEdit="1"/>
          </p:cNvSpPr>
          <p:nvPr>
            <p:ph type="sldImg"/>
          </p:nvPr>
        </p:nvSpPr>
        <p:spPr>
          <a:ln/>
        </p:spPr>
      </p:sp>
      <p:sp>
        <p:nvSpPr>
          <p:cNvPr id="313348" name="Rectangle 3">
            <a:extLst>
              <a:ext uri="{FF2B5EF4-FFF2-40B4-BE49-F238E27FC236}">
                <a16:creationId xmlns:a16="http://schemas.microsoft.com/office/drawing/2014/main" id="{CE200C34-0423-2AF9-C89D-4E821B9BD210}"/>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Rectangle 7">
            <a:extLst>
              <a:ext uri="{FF2B5EF4-FFF2-40B4-BE49-F238E27FC236}">
                <a16:creationId xmlns:a16="http://schemas.microsoft.com/office/drawing/2014/main" id="{60AC6A01-9BE9-2256-9300-E0DE72D4F32A}"/>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D91B92C4-BF0C-4D36-ABA4-ED31D0C7020A}" type="slidenum">
              <a:rPr lang="en-US" altLang="zh-CN" sz="1200" b="0">
                <a:latin typeface="Arial" panose="020B0604020202020204" pitchFamily="34" charset="0"/>
              </a:rPr>
              <a:pPr algn="r" eaLnBrk="1" hangingPunct="1"/>
              <a:t>152</a:t>
            </a:fld>
            <a:endParaRPr lang="en-US" altLang="zh-CN" sz="1200" b="0">
              <a:latin typeface="Arial" panose="020B0604020202020204" pitchFamily="34" charset="0"/>
            </a:endParaRPr>
          </a:p>
        </p:txBody>
      </p:sp>
      <p:sp>
        <p:nvSpPr>
          <p:cNvPr id="315395" name="Rectangle 2">
            <a:extLst>
              <a:ext uri="{FF2B5EF4-FFF2-40B4-BE49-F238E27FC236}">
                <a16:creationId xmlns:a16="http://schemas.microsoft.com/office/drawing/2014/main" id="{6D0ED855-073A-9660-EAA6-02897F7DAA7B}"/>
              </a:ext>
            </a:extLst>
          </p:cNvPr>
          <p:cNvSpPr>
            <a:spLocks noRot="1" noChangeArrowheads="1" noTextEdit="1"/>
          </p:cNvSpPr>
          <p:nvPr>
            <p:ph type="sldImg"/>
          </p:nvPr>
        </p:nvSpPr>
        <p:spPr>
          <a:ln/>
        </p:spPr>
      </p:sp>
      <p:sp>
        <p:nvSpPr>
          <p:cNvPr id="315396" name="Rectangle 3">
            <a:extLst>
              <a:ext uri="{FF2B5EF4-FFF2-40B4-BE49-F238E27FC236}">
                <a16:creationId xmlns:a16="http://schemas.microsoft.com/office/drawing/2014/main" id="{AB11E4A8-CB17-D4FC-40E2-DCBC4C35108D}"/>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Rectangle 7">
            <a:extLst>
              <a:ext uri="{FF2B5EF4-FFF2-40B4-BE49-F238E27FC236}">
                <a16:creationId xmlns:a16="http://schemas.microsoft.com/office/drawing/2014/main" id="{DBEBD192-9B4D-678A-1824-4835695DB998}"/>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FE4187AA-C8F5-4355-90C1-629C1A378B0B}" type="slidenum">
              <a:rPr lang="en-US" altLang="zh-CN" sz="1200" b="0">
                <a:latin typeface="Arial" panose="020B0604020202020204" pitchFamily="34" charset="0"/>
              </a:rPr>
              <a:pPr algn="r" eaLnBrk="1" hangingPunct="1"/>
              <a:t>153</a:t>
            </a:fld>
            <a:endParaRPr lang="en-US" altLang="zh-CN" sz="1200" b="0">
              <a:latin typeface="Arial" panose="020B0604020202020204" pitchFamily="34" charset="0"/>
            </a:endParaRPr>
          </a:p>
        </p:txBody>
      </p:sp>
      <p:sp>
        <p:nvSpPr>
          <p:cNvPr id="317443" name="Rectangle 2">
            <a:extLst>
              <a:ext uri="{FF2B5EF4-FFF2-40B4-BE49-F238E27FC236}">
                <a16:creationId xmlns:a16="http://schemas.microsoft.com/office/drawing/2014/main" id="{0977F2C6-F17D-FD30-8455-490F3B7707B8}"/>
              </a:ext>
            </a:extLst>
          </p:cNvPr>
          <p:cNvSpPr>
            <a:spLocks noRot="1" noChangeArrowheads="1" noTextEdit="1"/>
          </p:cNvSpPr>
          <p:nvPr>
            <p:ph type="sldImg"/>
          </p:nvPr>
        </p:nvSpPr>
        <p:spPr>
          <a:ln/>
        </p:spPr>
      </p:sp>
      <p:sp>
        <p:nvSpPr>
          <p:cNvPr id="317444" name="Rectangle 3">
            <a:extLst>
              <a:ext uri="{FF2B5EF4-FFF2-40B4-BE49-F238E27FC236}">
                <a16:creationId xmlns:a16="http://schemas.microsoft.com/office/drawing/2014/main" id="{4777A44C-0E46-F473-CF72-1AB535A0B3E3}"/>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Rectangle 7">
            <a:extLst>
              <a:ext uri="{FF2B5EF4-FFF2-40B4-BE49-F238E27FC236}">
                <a16:creationId xmlns:a16="http://schemas.microsoft.com/office/drawing/2014/main" id="{8AEF96FE-AAAC-8A49-E13A-87A22E41E705}"/>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256D9B5C-60F4-48E6-9499-5228043A3DD8}" type="slidenum">
              <a:rPr lang="en-US" altLang="zh-CN" sz="1200" b="0">
                <a:latin typeface="Arial" panose="020B0604020202020204" pitchFamily="34" charset="0"/>
              </a:rPr>
              <a:pPr algn="r" eaLnBrk="1" hangingPunct="1"/>
              <a:t>154</a:t>
            </a:fld>
            <a:endParaRPr lang="en-US" altLang="zh-CN" sz="1200" b="0">
              <a:latin typeface="Arial" panose="020B0604020202020204" pitchFamily="34" charset="0"/>
            </a:endParaRPr>
          </a:p>
        </p:txBody>
      </p:sp>
      <p:sp>
        <p:nvSpPr>
          <p:cNvPr id="319491" name="Rectangle 2">
            <a:extLst>
              <a:ext uri="{FF2B5EF4-FFF2-40B4-BE49-F238E27FC236}">
                <a16:creationId xmlns:a16="http://schemas.microsoft.com/office/drawing/2014/main" id="{B9F4EA12-ECD6-61C0-12FA-C266525CB2AA}"/>
              </a:ext>
            </a:extLst>
          </p:cNvPr>
          <p:cNvSpPr>
            <a:spLocks noRot="1" noChangeArrowheads="1" noTextEdit="1"/>
          </p:cNvSpPr>
          <p:nvPr>
            <p:ph type="sldImg"/>
          </p:nvPr>
        </p:nvSpPr>
        <p:spPr>
          <a:ln/>
        </p:spPr>
      </p:sp>
      <p:sp>
        <p:nvSpPr>
          <p:cNvPr id="319492" name="Rectangle 3">
            <a:extLst>
              <a:ext uri="{FF2B5EF4-FFF2-40B4-BE49-F238E27FC236}">
                <a16:creationId xmlns:a16="http://schemas.microsoft.com/office/drawing/2014/main" id="{804C2EE4-08E7-449D-4503-A9BCE18E8177}"/>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Rectangle 7">
            <a:extLst>
              <a:ext uri="{FF2B5EF4-FFF2-40B4-BE49-F238E27FC236}">
                <a16:creationId xmlns:a16="http://schemas.microsoft.com/office/drawing/2014/main" id="{E6E9B352-AB75-FDCF-EAF0-868FB39389FB}"/>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2D40A8DE-C899-4533-8636-49757666E062}" type="slidenum">
              <a:rPr lang="en-US" altLang="zh-CN" sz="1200" b="0">
                <a:latin typeface="Arial" panose="020B0604020202020204" pitchFamily="34" charset="0"/>
              </a:rPr>
              <a:pPr algn="r" eaLnBrk="1" hangingPunct="1"/>
              <a:t>155</a:t>
            </a:fld>
            <a:endParaRPr lang="en-US" altLang="zh-CN" sz="1200" b="0">
              <a:latin typeface="Arial" panose="020B0604020202020204" pitchFamily="34" charset="0"/>
            </a:endParaRPr>
          </a:p>
        </p:txBody>
      </p:sp>
      <p:sp>
        <p:nvSpPr>
          <p:cNvPr id="321539" name="Rectangle 2">
            <a:extLst>
              <a:ext uri="{FF2B5EF4-FFF2-40B4-BE49-F238E27FC236}">
                <a16:creationId xmlns:a16="http://schemas.microsoft.com/office/drawing/2014/main" id="{D98E82EA-8CCC-EC98-70BF-3290A780F8FF}"/>
              </a:ext>
            </a:extLst>
          </p:cNvPr>
          <p:cNvSpPr>
            <a:spLocks noRot="1" noChangeArrowheads="1" noTextEdit="1"/>
          </p:cNvSpPr>
          <p:nvPr>
            <p:ph type="sldImg"/>
          </p:nvPr>
        </p:nvSpPr>
        <p:spPr>
          <a:ln/>
        </p:spPr>
      </p:sp>
      <p:sp>
        <p:nvSpPr>
          <p:cNvPr id="321540" name="Rectangle 3">
            <a:extLst>
              <a:ext uri="{FF2B5EF4-FFF2-40B4-BE49-F238E27FC236}">
                <a16:creationId xmlns:a16="http://schemas.microsoft.com/office/drawing/2014/main" id="{A04BE39F-A44B-8FDA-F51D-BDB75689AD27}"/>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7">
            <a:extLst>
              <a:ext uri="{FF2B5EF4-FFF2-40B4-BE49-F238E27FC236}">
                <a16:creationId xmlns:a16="http://schemas.microsoft.com/office/drawing/2014/main" id="{768F325E-74A3-E88C-4DF9-C6588C30222F}"/>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9296A440-EF51-4F97-9DE7-C48143E7B72B}" type="slidenum">
              <a:rPr lang="en-US" altLang="zh-CN" sz="1200" b="0">
                <a:latin typeface="Arial" panose="020B0604020202020204" pitchFamily="34" charset="0"/>
              </a:rPr>
              <a:pPr algn="r" eaLnBrk="1" hangingPunct="1"/>
              <a:t>156</a:t>
            </a:fld>
            <a:endParaRPr lang="en-US" altLang="zh-CN" sz="1200" b="0">
              <a:latin typeface="Arial" panose="020B0604020202020204" pitchFamily="34" charset="0"/>
            </a:endParaRPr>
          </a:p>
        </p:txBody>
      </p:sp>
      <p:sp>
        <p:nvSpPr>
          <p:cNvPr id="323587" name="Rectangle 2">
            <a:extLst>
              <a:ext uri="{FF2B5EF4-FFF2-40B4-BE49-F238E27FC236}">
                <a16:creationId xmlns:a16="http://schemas.microsoft.com/office/drawing/2014/main" id="{0FB3CCFE-8677-4FCF-B5B1-3281D309B2C9}"/>
              </a:ext>
            </a:extLst>
          </p:cNvPr>
          <p:cNvSpPr>
            <a:spLocks noRot="1" noChangeArrowheads="1" noTextEdit="1"/>
          </p:cNvSpPr>
          <p:nvPr>
            <p:ph type="sldImg"/>
          </p:nvPr>
        </p:nvSpPr>
        <p:spPr>
          <a:ln/>
        </p:spPr>
      </p:sp>
      <p:sp>
        <p:nvSpPr>
          <p:cNvPr id="323588" name="Rectangle 3">
            <a:extLst>
              <a:ext uri="{FF2B5EF4-FFF2-40B4-BE49-F238E27FC236}">
                <a16:creationId xmlns:a16="http://schemas.microsoft.com/office/drawing/2014/main" id="{A2FD6F3A-2B6F-7647-2338-5289BCA221FD}"/>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4" name="Rectangle 7">
            <a:extLst>
              <a:ext uri="{FF2B5EF4-FFF2-40B4-BE49-F238E27FC236}">
                <a16:creationId xmlns:a16="http://schemas.microsoft.com/office/drawing/2014/main" id="{912CF5F7-27B1-B5D1-3CA3-703F55E703BC}"/>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AEB42532-2E34-4427-8B43-27F08CC959AA}" type="slidenum">
              <a:rPr lang="en-US" altLang="zh-CN" sz="1200" b="0">
                <a:latin typeface="Arial" panose="020B0604020202020204" pitchFamily="34" charset="0"/>
              </a:rPr>
              <a:pPr algn="r" eaLnBrk="1" hangingPunct="1"/>
              <a:t>157</a:t>
            </a:fld>
            <a:endParaRPr lang="en-US" altLang="zh-CN" sz="1200" b="0">
              <a:latin typeface="Arial" panose="020B0604020202020204" pitchFamily="34" charset="0"/>
            </a:endParaRPr>
          </a:p>
        </p:txBody>
      </p:sp>
      <p:sp>
        <p:nvSpPr>
          <p:cNvPr id="325635" name="Rectangle 2">
            <a:extLst>
              <a:ext uri="{FF2B5EF4-FFF2-40B4-BE49-F238E27FC236}">
                <a16:creationId xmlns:a16="http://schemas.microsoft.com/office/drawing/2014/main" id="{FD83BEE6-3864-F32B-A7EE-09A3EB72BF9F}"/>
              </a:ext>
            </a:extLst>
          </p:cNvPr>
          <p:cNvSpPr>
            <a:spLocks noRot="1" noChangeArrowheads="1" noTextEdit="1"/>
          </p:cNvSpPr>
          <p:nvPr>
            <p:ph type="sldImg"/>
          </p:nvPr>
        </p:nvSpPr>
        <p:spPr>
          <a:ln/>
        </p:spPr>
      </p:sp>
      <p:sp>
        <p:nvSpPr>
          <p:cNvPr id="325636" name="Rectangle 3">
            <a:extLst>
              <a:ext uri="{FF2B5EF4-FFF2-40B4-BE49-F238E27FC236}">
                <a16:creationId xmlns:a16="http://schemas.microsoft.com/office/drawing/2014/main" id="{3BA5809F-F498-5A2C-4A8A-1A95BD6ED5C0}"/>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2" name="Rectangle 7">
            <a:extLst>
              <a:ext uri="{FF2B5EF4-FFF2-40B4-BE49-F238E27FC236}">
                <a16:creationId xmlns:a16="http://schemas.microsoft.com/office/drawing/2014/main" id="{28C3496C-1190-57FF-6873-6C93644ABD7A}"/>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EA992B7B-E0A9-414C-891A-767CF5E84A9A}" type="slidenum">
              <a:rPr lang="en-US" altLang="zh-CN" sz="1200" b="0">
                <a:latin typeface="Arial" panose="020B0604020202020204" pitchFamily="34" charset="0"/>
              </a:rPr>
              <a:pPr algn="r" eaLnBrk="1" hangingPunct="1"/>
              <a:t>158</a:t>
            </a:fld>
            <a:endParaRPr lang="en-US" altLang="zh-CN" sz="1200" b="0">
              <a:latin typeface="Arial" panose="020B0604020202020204" pitchFamily="34" charset="0"/>
            </a:endParaRPr>
          </a:p>
        </p:txBody>
      </p:sp>
      <p:sp>
        <p:nvSpPr>
          <p:cNvPr id="327683" name="Rectangle 2">
            <a:extLst>
              <a:ext uri="{FF2B5EF4-FFF2-40B4-BE49-F238E27FC236}">
                <a16:creationId xmlns:a16="http://schemas.microsoft.com/office/drawing/2014/main" id="{2189DCE5-2A2F-9E34-86AD-AAEB3BA61876}"/>
              </a:ext>
            </a:extLst>
          </p:cNvPr>
          <p:cNvSpPr>
            <a:spLocks noRot="1" noChangeArrowheads="1" noTextEdit="1"/>
          </p:cNvSpPr>
          <p:nvPr>
            <p:ph type="sldImg"/>
          </p:nvPr>
        </p:nvSpPr>
        <p:spPr>
          <a:ln/>
        </p:spPr>
      </p:sp>
      <p:sp>
        <p:nvSpPr>
          <p:cNvPr id="327684" name="Rectangle 3">
            <a:extLst>
              <a:ext uri="{FF2B5EF4-FFF2-40B4-BE49-F238E27FC236}">
                <a16:creationId xmlns:a16="http://schemas.microsoft.com/office/drawing/2014/main" id="{7176E4F3-8217-B51D-CAA7-C0E79E0CEAE8}"/>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Rectangle 7">
            <a:extLst>
              <a:ext uri="{FF2B5EF4-FFF2-40B4-BE49-F238E27FC236}">
                <a16:creationId xmlns:a16="http://schemas.microsoft.com/office/drawing/2014/main" id="{D04BCAB1-CB41-DF38-0E60-34498085F2C6}"/>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746B0029-2897-4DF0-89C8-AF5DE1AEC964}" type="slidenum">
              <a:rPr lang="en-US" altLang="zh-CN" sz="1200" b="0">
                <a:latin typeface="Arial" panose="020B0604020202020204" pitchFamily="34" charset="0"/>
              </a:rPr>
              <a:pPr algn="r" eaLnBrk="1" hangingPunct="1"/>
              <a:t>159</a:t>
            </a:fld>
            <a:endParaRPr lang="en-US" altLang="zh-CN" sz="1200" b="0">
              <a:latin typeface="Arial" panose="020B0604020202020204" pitchFamily="34" charset="0"/>
            </a:endParaRPr>
          </a:p>
        </p:txBody>
      </p:sp>
      <p:sp>
        <p:nvSpPr>
          <p:cNvPr id="329731" name="Rectangle 2">
            <a:extLst>
              <a:ext uri="{FF2B5EF4-FFF2-40B4-BE49-F238E27FC236}">
                <a16:creationId xmlns:a16="http://schemas.microsoft.com/office/drawing/2014/main" id="{401E6D42-913C-22BC-6222-8B49DF4AA240}"/>
              </a:ext>
            </a:extLst>
          </p:cNvPr>
          <p:cNvSpPr>
            <a:spLocks noRot="1" noChangeArrowheads="1" noTextEdit="1"/>
          </p:cNvSpPr>
          <p:nvPr>
            <p:ph type="sldImg"/>
          </p:nvPr>
        </p:nvSpPr>
        <p:spPr>
          <a:ln/>
        </p:spPr>
      </p:sp>
      <p:sp>
        <p:nvSpPr>
          <p:cNvPr id="329732" name="Rectangle 3">
            <a:extLst>
              <a:ext uri="{FF2B5EF4-FFF2-40B4-BE49-F238E27FC236}">
                <a16:creationId xmlns:a16="http://schemas.microsoft.com/office/drawing/2014/main" id="{E6E468F9-14E4-3F2A-EC1F-E5CAF5BB0AE4}"/>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a:extLst>
              <a:ext uri="{FF2B5EF4-FFF2-40B4-BE49-F238E27FC236}">
                <a16:creationId xmlns:a16="http://schemas.microsoft.com/office/drawing/2014/main" id="{AEDBE4DC-B69F-B5ED-CBDE-1BDD438265F9}"/>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F703CDF5-68CD-4A2D-AC3D-45786A56F45F}" type="slidenum">
              <a:rPr lang="en-US" altLang="zh-CN" sz="1200" b="0">
                <a:latin typeface="Arial" panose="020B0604020202020204" pitchFamily="34" charset="0"/>
              </a:rPr>
              <a:pPr algn="r" eaLnBrk="1" hangingPunct="1"/>
              <a:t>16</a:t>
            </a:fld>
            <a:endParaRPr lang="en-US" altLang="zh-CN" sz="1200" b="0">
              <a:latin typeface="Arial" panose="020B0604020202020204" pitchFamily="34" charset="0"/>
            </a:endParaRPr>
          </a:p>
        </p:txBody>
      </p:sp>
      <p:sp>
        <p:nvSpPr>
          <p:cNvPr id="36867" name="Rectangle 2">
            <a:extLst>
              <a:ext uri="{FF2B5EF4-FFF2-40B4-BE49-F238E27FC236}">
                <a16:creationId xmlns:a16="http://schemas.microsoft.com/office/drawing/2014/main" id="{ACAFDF0A-13E3-1157-6E93-0F563E4F5B11}"/>
              </a:ext>
            </a:extLst>
          </p:cNvPr>
          <p:cNvSpPr>
            <a:spLocks noRot="1" noChangeArrowheads="1" noTextEdit="1"/>
          </p:cNvSpPr>
          <p:nvPr>
            <p:ph type="sldImg"/>
          </p:nvPr>
        </p:nvSpPr>
        <p:spPr>
          <a:ln/>
        </p:spPr>
      </p:sp>
      <p:sp>
        <p:nvSpPr>
          <p:cNvPr id="36868" name="Rectangle 3">
            <a:extLst>
              <a:ext uri="{FF2B5EF4-FFF2-40B4-BE49-F238E27FC236}">
                <a16:creationId xmlns:a16="http://schemas.microsoft.com/office/drawing/2014/main" id="{7DC00D7B-3734-413A-1C6C-1B4FB2929C74}"/>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Rectangle 7">
            <a:extLst>
              <a:ext uri="{FF2B5EF4-FFF2-40B4-BE49-F238E27FC236}">
                <a16:creationId xmlns:a16="http://schemas.microsoft.com/office/drawing/2014/main" id="{AD2CB92C-FF52-3646-0F3F-040170E4FB1E}"/>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D5BD8CD2-A75C-4D6F-963F-06A2FB9ADA71}" type="slidenum">
              <a:rPr lang="en-US" altLang="zh-CN" sz="1200" b="0">
                <a:latin typeface="Arial" panose="020B0604020202020204" pitchFamily="34" charset="0"/>
              </a:rPr>
              <a:pPr algn="r" eaLnBrk="1" hangingPunct="1"/>
              <a:t>160</a:t>
            </a:fld>
            <a:endParaRPr lang="en-US" altLang="zh-CN" sz="1200" b="0">
              <a:latin typeface="Arial" panose="020B0604020202020204" pitchFamily="34" charset="0"/>
            </a:endParaRPr>
          </a:p>
        </p:txBody>
      </p:sp>
      <p:sp>
        <p:nvSpPr>
          <p:cNvPr id="331779" name="Rectangle 2">
            <a:extLst>
              <a:ext uri="{FF2B5EF4-FFF2-40B4-BE49-F238E27FC236}">
                <a16:creationId xmlns:a16="http://schemas.microsoft.com/office/drawing/2014/main" id="{9ECD5701-BAA4-0C81-42EF-8CD2897DE893}"/>
              </a:ext>
            </a:extLst>
          </p:cNvPr>
          <p:cNvSpPr>
            <a:spLocks noRot="1" noChangeArrowheads="1" noTextEdit="1"/>
          </p:cNvSpPr>
          <p:nvPr>
            <p:ph type="sldImg"/>
          </p:nvPr>
        </p:nvSpPr>
        <p:spPr>
          <a:ln/>
        </p:spPr>
      </p:sp>
      <p:sp>
        <p:nvSpPr>
          <p:cNvPr id="331780" name="Rectangle 3">
            <a:extLst>
              <a:ext uri="{FF2B5EF4-FFF2-40B4-BE49-F238E27FC236}">
                <a16:creationId xmlns:a16="http://schemas.microsoft.com/office/drawing/2014/main" id="{975F3C4F-D45E-5A76-FFA4-65F8F3969F40}"/>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6" name="Rectangle 7">
            <a:extLst>
              <a:ext uri="{FF2B5EF4-FFF2-40B4-BE49-F238E27FC236}">
                <a16:creationId xmlns:a16="http://schemas.microsoft.com/office/drawing/2014/main" id="{F3292086-9A6A-E990-E60A-58BF77724F1C}"/>
              </a:ext>
            </a:extLst>
          </p:cNvPr>
          <p:cNvSpPr>
            <a:spLocks noGrp="1" noChangeArrowheads="1"/>
          </p:cNvSpPr>
          <p:nvPr>
            <p:ph type="sldNum" sz="quarter" idx="5"/>
          </p:nvPr>
        </p:nvSpPr>
        <p:spPr>
          <a:noFill/>
        </p:spPr>
        <p:txBody>
          <a:bodyPr/>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fld id="{5EEAD23C-A1E3-4ACC-974D-0FC7918C110F}" type="slidenum">
              <a:rPr lang="en-US" altLang="zh-CN" b="0">
                <a:latin typeface="Arial" panose="020B0604020202020204" pitchFamily="34" charset="0"/>
              </a:rPr>
              <a:pPr/>
              <a:t>161</a:t>
            </a:fld>
            <a:endParaRPr lang="en-US" altLang="zh-CN" b="0">
              <a:latin typeface="Arial" panose="020B0604020202020204" pitchFamily="34" charset="0"/>
            </a:endParaRPr>
          </a:p>
        </p:txBody>
      </p:sp>
      <p:sp>
        <p:nvSpPr>
          <p:cNvPr id="333827" name="Rectangle 2">
            <a:extLst>
              <a:ext uri="{FF2B5EF4-FFF2-40B4-BE49-F238E27FC236}">
                <a16:creationId xmlns:a16="http://schemas.microsoft.com/office/drawing/2014/main" id="{CE09AAF2-4DA2-8D16-377B-D1541AB97E65}"/>
              </a:ext>
            </a:extLst>
          </p:cNvPr>
          <p:cNvSpPr>
            <a:spLocks noRot="1" noChangeArrowheads="1" noTextEdit="1"/>
          </p:cNvSpPr>
          <p:nvPr>
            <p:ph type="sldImg"/>
          </p:nvPr>
        </p:nvSpPr>
        <p:spPr>
          <a:ln/>
        </p:spPr>
      </p:sp>
      <p:sp>
        <p:nvSpPr>
          <p:cNvPr id="333828" name="Rectangle 3">
            <a:extLst>
              <a:ext uri="{FF2B5EF4-FFF2-40B4-BE49-F238E27FC236}">
                <a16:creationId xmlns:a16="http://schemas.microsoft.com/office/drawing/2014/main" id="{428F67A2-4202-FEEC-09EE-3854637D31F3}"/>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a:extLst>
              <a:ext uri="{FF2B5EF4-FFF2-40B4-BE49-F238E27FC236}">
                <a16:creationId xmlns:a16="http://schemas.microsoft.com/office/drawing/2014/main" id="{6876A1F2-3A57-FFA9-4BA2-849901E8D3B0}"/>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77D49029-3E33-4A0B-A497-3B70DC925978}" type="slidenum">
              <a:rPr lang="en-US" altLang="zh-CN" sz="1200" b="0">
                <a:latin typeface="Arial" panose="020B0604020202020204" pitchFamily="34" charset="0"/>
              </a:rPr>
              <a:pPr algn="r" eaLnBrk="1" hangingPunct="1"/>
              <a:t>17</a:t>
            </a:fld>
            <a:endParaRPr lang="en-US" altLang="zh-CN" sz="1200" b="0">
              <a:latin typeface="Arial" panose="020B0604020202020204" pitchFamily="34" charset="0"/>
            </a:endParaRPr>
          </a:p>
        </p:txBody>
      </p:sp>
      <p:sp>
        <p:nvSpPr>
          <p:cNvPr id="38915" name="Rectangle 2">
            <a:extLst>
              <a:ext uri="{FF2B5EF4-FFF2-40B4-BE49-F238E27FC236}">
                <a16:creationId xmlns:a16="http://schemas.microsoft.com/office/drawing/2014/main" id="{CD66193F-2A5D-C183-94E4-DC6F0A79E7E5}"/>
              </a:ext>
            </a:extLst>
          </p:cNvPr>
          <p:cNvSpPr>
            <a:spLocks noRot="1" noChangeArrowheads="1" noTextEdit="1"/>
          </p:cNvSpPr>
          <p:nvPr>
            <p:ph type="sldImg"/>
          </p:nvPr>
        </p:nvSpPr>
        <p:spPr>
          <a:ln/>
        </p:spPr>
      </p:sp>
      <p:sp>
        <p:nvSpPr>
          <p:cNvPr id="38916" name="Rectangle 3">
            <a:extLst>
              <a:ext uri="{FF2B5EF4-FFF2-40B4-BE49-F238E27FC236}">
                <a16:creationId xmlns:a16="http://schemas.microsoft.com/office/drawing/2014/main" id="{B0C0690D-B471-E8AA-2461-DD70A1A652FC}"/>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a:extLst>
              <a:ext uri="{FF2B5EF4-FFF2-40B4-BE49-F238E27FC236}">
                <a16:creationId xmlns:a16="http://schemas.microsoft.com/office/drawing/2014/main" id="{54129BDF-5EB3-EE16-B1F6-B4AEE952A218}"/>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FEE12C2E-0EA1-4014-9091-01BDC745F86B}" type="slidenum">
              <a:rPr lang="en-US" altLang="zh-CN" sz="1200" b="0">
                <a:latin typeface="Arial" panose="020B0604020202020204" pitchFamily="34" charset="0"/>
              </a:rPr>
              <a:pPr algn="r" eaLnBrk="1" hangingPunct="1"/>
              <a:t>18</a:t>
            </a:fld>
            <a:endParaRPr lang="en-US" altLang="zh-CN" sz="1200" b="0">
              <a:latin typeface="Arial" panose="020B0604020202020204" pitchFamily="34" charset="0"/>
            </a:endParaRPr>
          </a:p>
        </p:txBody>
      </p:sp>
      <p:sp>
        <p:nvSpPr>
          <p:cNvPr id="40963" name="Rectangle 2">
            <a:extLst>
              <a:ext uri="{FF2B5EF4-FFF2-40B4-BE49-F238E27FC236}">
                <a16:creationId xmlns:a16="http://schemas.microsoft.com/office/drawing/2014/main" id="{A0C76224-38F5-CA30-A505-5D1C0D4C18F0}"/>
              </a:ext>
            </a:extLst>
          </p:cNvPr>
          <p:cNvSpPr>
            <a:spLocks noRot="1" noChangeArrowheads="1" noTextEdit="1"/>
          </p:cNvSpPr>
          <p:nvPr>
            <p:ph type="sldImg"/>
          </p:nvPr>
        </p:nvSpPr>
        <p:spPr>
          <a:ln/>
        </p:spPr>
      </p:sp>
      <p:sp>
        <p:nvSpPr>
          <p:cNvPr id="40964" name="Rectangle 3">
            <a:extLst>
              <a:ext uri="{FF2B5EF4-FFF2-40B4-BE49-F238E27FC236}">
                <a16:creationId xmlns:a16="http://schemas.microsoft.com/office/drawing/2014/main" id="{284F8532-73DC-1F76-BA9D-962C84795677}"/>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a:extLst>
              <a:ext uri="{FF2B5EF4-FFF2-40B4-BE49-F238E27FC236}">
                <a16:creationId xmlns:a16="http://schemas.microsoft.com/office/drawing/2014/main" id="{058CC695-3EA4-58B8-6F16-2815121E50EC}"/>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39A93655-15EA-43DE-B9EE-C37F979C868A}" type="slidenum">
              <a:rPr lang="en-US" altLang="zh-CN" sz="1200" b="0">
                <a:latin typeface="Arial" panose="020B0604020202020204" pitchFamily="34" charset="0"/>
              </a:rPr>
              <a:pPr algn="r" eaLnBrk="1" hangingPunct="1"/>
              <a:t>19</a:t>
            </a:fld>
            <a:endParaRPr lang="en-US" altLang="zh-CN" sz="1200" b="0">
              <a:latin typeface="Arial" panose="020B0604020202020204" pitchFamily="34" charset="0"/>
            </a:endParaRPr>
          </a:p>
        </p:txBody>
      </p:sp>
      <p:sp>
        <p:nvSpPr>
          <p:cNvPr id="43011" name="Rectangle 2">
            <a:extLst>
              <a:ext uri="{FF2B5EF4-FFF2-40B4-BE49-F238E27FC236}">
                <a16:creationId xmlns:a16="http://schemas.microsoft.com/office/drawing/2014/main" id="{45EBC366-2831-1B67-A70B-CFB4CD866FA7}"/>
              </a:ext>
            </a:extLst>
          </p:cNvPr>
          <p:cNvSpPr>
            <a:spLocks noRot="1" noChangeArrowheads="1" noTextEdit="1"/>
          </p:cNvSpPr>
          <p:nvPr>
            <p:ph type="sldImg"/>
          </p:nvPr>
        </p:nvSpPr>
        <p:spPr>
          <a:ln/>
        </p:spPr>
      </p:sp>
      <p:sp>
        <p:nvSpPr>
          <p:cNvPr id="43012" name="Rectangle 3">
            <a:extLst>
              <a:ext uri="{FF2B5EF4-FFF2-40B4-BE49-F238E27FC236}">
                <a16:creationId xmlns:a16="http://schemas.microsoft.com/office/drawing/2014/main" id="{7E0876A7-5054-CFB6-5ACC-02F2ECF2794C}"/>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E2E2CA97-1770-6336-617C-7ECD74DD46BE}"/>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88084697-49D4-4C22-AD14-BC03C13985CE}" type="slidenum">
              <a:rPr lang="en-US" altLang="zh-CN" sz="1200" b="0">
                <a:latin typeface="Arial" panose="020B0604020202020204" pitchFamily="34" charset="0"/>
              </a:rPr>
              <a:pPr algn="r" eaLnBrk="1" hangingPunct="1"/>
              <a:t>2</a:t>
            </a:fld>
            <a:endParaRPr lang="en-US" altLang="zh-CN" sz="1200" b="0">
              <a:latin typeface="Arial" panose="020B0604020202020204" pitchFamily="34" charset="0"/>
            </a:endParaRPr>
          </a:p>
        </p:txBody>
      </p:sp>
      <p:sp>
        <p:nvSpPr>
          <p:cNvPr id="8195" name="Rectangle 2">
            <a:extLst>
              <a:ext uri="{FF2B5EF4-FFF2-40B4-BE49-F238E27FC236}">
                <a16:creationId xmlns:a16="http://schemas.microsoft.com/office/drawing/2014/main" id="{0C6995EC-99A9-57FD-3333-BBCAA0A85127}"/>
              </a:ext>
            </a:extLst>
          </p:cNvPr>
          <p:cNvSpPr>
            <a:spLocks noRot="1" noChangeArrowheads="1" noTextEdit="1"/>
          </p:cNvSpPr>
          <p:nvPr>
            <p:ph type="sldImg"/>
          </p:nvPr>
        </p:nvSpPr>
        <p:spPr>
          <a:ln/>
        </p:spPr>
      </p:sp>
      <p:sp>
        <p:nvSpPr>
          <p:cNvPr id="8196" name="Rectangle 3">
            <a:extLst>
              <a:ext uri="{FF2B5EF4-FFF2-40B4-BE49-F238E27FC236}">
                <a16:creationId xmlns:a16="http://schemas.microsoft.com/office/drawing/2014/main" id="{AD3D33A8-26CB-06F9-38FD-C1099B8F9E91}"/>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a:extLst>
              <a:ext uri="{FF2B5EF4-FFF2-40B4-BE49-F238E27FC236}">
                <a16:creationId xmlns:a16="http://schemas.microsoft.com/office/drawing/2014/main" id="{32732542-0FF5-047F-7307-4485D368E687}"/>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A89FFDEE-7770-4DA2-A714-A0BFD690726E}" type="slidenum">
              <a:rPr lang="en-US" altLang="zh-CN" sz="1200" b="0">
                <a:latin typeface="Arial" panose="020B0604020202020204" pitchFamily="34" charset="0"/>
              </a:rPr>
              <a:pPr algn="r" eaLnBrk="1" hangingPunct="1"/>
              <a:t>20</a:t>
            </a:fld>
            <a:endParaRPr lang="en-US" altLang="zh-CN" sz="1200" b="0">
              <a:latin typeface="Arial" panose="020B0604020202020204" pitchFamily="34" charset="0"/>
            </a:endParaRPr>
          </a:p>
        </p:txBody>
      </p:sp>
      <p:sp>
        <p:nvSpPr>
          <p:cNvPr id="45059" name="Rectangle 2">
            <a:extLst>
              <a:ext uri="{FF2B5EF4-FFF2-40B4-BE49-F238E27FC236}">
                <a16:creationId xmlns:a16="http://schemas.microsoft.com/office/drawing/2014/main" id="{E458B806-17CD-9BDE-60C4-651D413F79F0}"/>
              </a:ext>
            </a:extLst>
          </p:cNvPr>
          <p:cNvSpPr>
            <a:spLocks noRot="1" noChangeArrowheads="1" noTextEdit="1"/>
          </p:cNvSpPr>
          <p:nvPr>
            <p:ph type="sldImg"/>
          </p:nvPr>
        </p:nvSpPr>
        <p:spPr>
          <a:ln/>
        </p:spPr>
      </p:sp>
      <p:sp>
        <p:nvSpPr>
          <p:cNvPr id="45060" name="Rectangle 3">
            <a:extLst>
              <a:ext uri="{FF2B5EF4-FFF2-40B4-BE49-F238E27FC236}">
                <a16:creationId xmlns:a16="http://schemas.microsoft.com/office/drawing/2014/main" id="{6B6149FC-987C-EF5E-9631-5E65FF9D7E71}"/>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a:extLst>
              <a:ext uri="{FF2B5EF4-FFF2-40B4-BE49-F238E27FC236}">
                <a16:creationId xmlns:a16="http://schemas.microsoft.com/office/drawing/2014/main" id="{B4B7D1F5-BF89-A070-8A6F-CD6D5E1D29A9}"/>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5382498A-0F4C-4077-96A3-752DD41D9E4D}" type="slidenum">
              <a:rPr lang="en-US" altLang="zh-CN" sz="1200" b="0">
                <a:latin typeface="Arial" panose="020B0604020202020204" pitchFamily="34" charset="0"/>
              </a:rPr>
              <a:pPr algn="r" eaLnBrk="1" hangingPunct="1"/>
              <a:t>21</a:t>
            </a:fld>
            <a:endParaRPr lang="en-US" altLang="zh-CN" sz="1200" b="0">
              <a:latin typeface="Arial" panose="020B0604020202020204" pitchFamily="34" charset="0"/>
            </a:endParaRPr>
          </a:p>
        </p:txBody>
      </p:sp>
      <p:sp>
        <p:nvSpPr>
          <p:cNvPr id="47107" name="Rectangle 2">
            <a:extLst>
              <a:ext uri="{FF2B5EF4-FFF2-40B4-BE49-F238E27FC236}">
                <a16:creationId xmlns:a16="http://schemas.microsoft.com/office/drawing/2014/main" id="{9ED7B196-8604-3EAE-B61A-8A14F8DF3323}"/>
              </a:ext>
            </a:extLst>
          </p:cNvPr>
          <p:cNvSpPr>
            <a:spLocks noRot="1" noChangeArrowheads="1" noTextEdit="1"/>
          </p:cNvSpPr>
          <p:nvPr>
            <p:ph type="sldImg"/>
          </p:nvPr>
        </p:nvSpPr>
        <p:spPr>
          <a:ln/>
        </p:spPr>
      </p:sp>
      <p:sp>
        <p:nvSpPr>
          <p:cNvPr id="47108" name="Rectangle 3">
            <a:extLst>
              <a:ext uri="{FF2B5EF4-FFF2-40B4-BE49-F238E27FC236}">
                <a16:creationId xmlns:a16="http://schemas.microsoft.com/office/drawing/2014/main" id="{9F267539-5185-313A-BCBE-B02F22AA3384}"/>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a:extLst>
              <a:ext uri="{FF2B5EF4-FFF2-40B4-BE49-F238E27FC236}">
                <a16:creationId xmlns:a16="http://schemas.microsoft.com/office/drawing/2014/main" id="{906A2862-EC13-9A35-1E02-ABC5EDF0A58F}"/>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A940A6F9-D373-4B8F-A8D8-0E9102F37F83}" type="slidenum">
              <a:rPr lang="en-US" altLang="zh-CN" sz="1200" b="0">
                <a:latin typeface="Arial" panose="020B0604020202020204" pitchFamily="34" charset="0"/>
              </a:rPr>
              <a:pPr algn="r" eaLnBrk="1" hangingPunct="1"/>
              <a:t>22</a:t>
            </a:fld>
            <a:endParaRPr lang="en-US" altLang="zh-CN" sz="1200" b="0">
              <a:latin typeface="Arial" panose="020B0604020202020204" pitchFamily="34" charset="0"/>
            </a:endParaRPr>
          </a:p>
        </p:txBody>
      </p:sp>
      <p:sp>
        <p:nvSpPr>
          <p:cNvPr id="49155" name="Rectangle 2">
            <a:extLst>
              <a:ext uri="{FF2B5EF4-FFF2-40B4-BE49-F238E27FC236}">
                <a16:creationId xmlns:a16="http://schemas.microsoft.com/office/drawing/2014/main" id="{0A429849-CB6B-3D32-CD66-77118CCD1633}"/>
              </a:ext>
            </a:extLst>
          </p:cNvPr>
          <p:cNvSpPr>
            <a:spLocks noRot="1" noChangeArrowheads="1" noTextEdit="1"/>
          </p:cNvSpPr>
          <p:nvPr>
            <p:ph type="sldImg"/>
          </p:nvPr>
        </p:nvSpPr>
        <p:spPr>
          <a:ln/>
        </p:spPr>
      </p:sp>
      <p:sp>
        <p:nvSpPr>
          <p:cNvPr id="49156" name="Rectangle 3">
            <a:extLst>
              <a:ext uri="{FF2B5EF4-FFF2-40B4-BE49-F238E27FC236}">
                <a16:creationId xmlns:a16="http://schemas.microsoft.com/office/drawing/2014/main" id="{CAA52025-D038-10E0-AFCB-A5FB9BDC53D8}"/>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a:extLst>
              <a:ext uri="{FF2B5EF4-FFF2-40B4-BE49-F238E27FC236}">
                <a16:creationId xmlns:a16="http://schemas.microsoft.com/office/drawing/2014/main" id="{A2AEBE85-F20D-E458-09DD-A096F66AA01C}"/>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0FBB4E83-DD77-403D-9BDE-83F337E3A290}" type="slidenum">
              <a:rPr lang="en-US" altLang="zh-CN" sz="1200" b="0">
                <a:latin typeface="Arial" panose="020B0604020202020204" pitchFamily="34" charset="0"/>
              </a:rPr>
              <a:pPr algn="r" eaLnBrk="1" hangingPunct="1"/>
              <a:t>23</a:t>
            </a:fld>
            <a:endParaRPr lang="en-US" altLang="zh-CN" sz="1200" b="0">
              <a:latin typeface="Arial" panose="020B0604020202020204" pitchFamily="34" charset="0"/>
            </a:endParaRPr>
          </a:p>
        </p:txBody>
      </p:sp>
      <p:sp>
        <p:nvSpPr>
          <p:cNvPr id="51203" name="Rectangle 2">
            <a:extLst>
              <a:ext uri="{FF2B5EF4-FFF2-40B4-BE49-F238E27FC236}">
                <a16:creationId xmlns:a16="http://schemas.microsoft.com/office/drawing/2014/main" id="{62627EE0-E72C-2A1E-2C1F-1FDB76AB7774}"/>
              </a:ext>
            </a:extLst>
          </p:cNvPr>
          <p:cNvSpPr>
            <a:spLocks noRot="1" noChangeArrowheads="1" noTextEdit="1"/>
          </p:cNvSpPr>
          <p:nvPr>
            <p:ph type="sldImg"/>
          </p:nvPr>
        </p:nvSpPr>
        <p:spPr>
          <a:ln/>
        </p:spPr>
      </p:sp>
      <p:sp>
        <p:nvSpPr>
          <p:cNvPr id="51204" name="Rectangle 3">
            <a:extLst>
              <a:ext uri="{FF2B5EF4-FFF2-40B4-BE49-F238E27FC236}">
                <a16:creationId xmlns:a16="http://schemas.microsoft.com/office/drawing/2014/main" id="{F24DEF2C-1B44-EBF0-69A8-7EBFB2729AA0}"/>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a:extLst>
              <a:ext uri="{FF2B5EF4-FFF2-40B4-BE49-F238E27FC236}">
                <a16:creationId xmlns:a16="http://schemas.microsoft.com/office/drawing/2014/main" id="{CEA38DD8-6DE2-F6F4-A382-63130A1D292D}"/>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B506DFD8-3D18-44AD-ABC1-851A2867F8DC}" type="slidenum">
              <a:rPr lang="en-US" altLang="zh-CN" sz="1200" b="0">
                <a:latin typeface="Arial" panose="020B0604020202020204" pitchFamily="34" charset="0"/>
              </a:rPr>
              <a:pPr algn="r" eaLnBrk="1" hangingPunct="1"/>
              <a:t>24</a:t>
            </a:fld>
            <a:endParaRPr lang="en-US" altLang="zh-CN" sz="1200" b="0">
              <a:latin typeface="Arial" panose="020B0604020202020204" pitchFamily="34" charset="0"/>
            </a:endParaRPr>
          </a:p>
        </p:txBody>
      </p:sp>
      <p:sp>
        <p:nvSpPr>
          <p:cNvPr id="53251" name="Rectangle 2">
            <a:extLst>
              <a:ext uri="{FF2B5EF4-FFF2-40B4-BE49-F238E27FC236}">
                <a16:creationId xmlns:a16="http://schemas.microsoft.com/office/drawing/2014/main" id="{AAA76AF6-6180-3B41-3EDC-E56D8AC37338}"/>
              </a:ext>
            </a:extLst>
          </p:cNvPr>
          <p:cNvSpPr>
            <a:spLocks noRot="1" noChangeArrowheads="1" noTextEdit="1"/>
          </p:cNvSpPr>
          <p:nvPr>
            <p:ph type="sldImg"/>
          </p:nvPr>
        </p:nvSpPr>
        <p:spPr>
          <a:ln/>
        </p:spPr>
      </p:sp>
      <p:sp>
        <p:nvSpPr>
          <p:cNvPr id="53252" name="Rectangle 3">
            <a:extLst>
              <a:ext uri="{FF2B5EF4-FFF2-40B4-BE49-F238E27FC236}">
                <a16:creationId xmlns:a16="http://schemas.microsoft.com/office/drawing/2014/main" id="{922DD04B-C772-36ED-1CA0-F1B34F9C2D20}"/>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a:extLst>
              <a:ext uri="{FF2B5EF4-FFF2-40B4-BE49-F238E27FC236}">
                <a16:creationId xmlns:a16="http://schemas.microsoft.com/office/drawing/2014/main" id="{B91B3741-784D-CD5E-4ECF-4AC09F20C598}"/>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7DA2A518-FFA6-4B48-BE7D-A5D3C83CA2F2}" type="slidenum">
              <a:rPr lang="en-US" altLang="zh-CN" sz="1200" b="0">
                <a:latin typeface="Arial" panose="020B0604020202020204" pitchFamily="34" charset="0"/>
              </a:rPr>
              <a:pPr algn="r" eaLnBrk="1" hangingPunct="1"/>
              <a:t>25</a:t>
            </a:fld>
            <a:endParaRPr lang="en-US" altLang="zh-CN" sz="1200" b="0">
              <a:latin typeface="Arial" panose="020B0604020202020204" pitchFamily="34" charset="0"/>
            </a:endParaRPr>
          </a:p>
        </p:txBody>
      </p:sp>
      <p:sp>
        <p:nvSpPr>
          <p:cNvPr id="55299" name="Rectangle 2">
            <a:extLst>
              <a:ext uri="{FF2B5EF4-FFF2-40B4-BE49-F238E27FC236}">
                <a16:creationId xmlns:a16="http://schemas.microsoft.com/office/drawing/2014/main" id="{15EB5E86-C967-5AFF-B86F-706CAFB49707}"/>
              </a:ext>
            </a:extLst>
          </p:cNvPr>
          <p:cNvSpPr>
            <a:spLocks noRot="1" noChangeArrowheads="1" noTextEdit="1"/>
          </p:cNvSpPr>
          <p:nvPr>
            <p:ph type="sldImg"/>
          </p:nvPr>
        </p:nvSpPr>
        <p:spPr>
          <a:ln/>
        </p:spPr>
      </p:sp>
      <p:sp>
        <p:nvSpPr>
          <p:cNvPr id="55300" name="Rectangle 3">
            <a:extLst>
              <a:ext uri="{FF2B5EF4-FFF2-40B4-BE49-F238E27FC236}">
                <a16:creationId xmlns:a16="http://schemas.microsoft.com/office/drawing/2014/main" id="{ED9F2DF1-EF9C-277C-DD29-847BAEA38B82}"/>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a:extLst>
              <a:ext uri="{FF2B5EF4-FFF2-40B4-BE49-F238E27FC236}">
                <a16:creationId xmlns:a16="http://schemas.microsoft.com/office/drawing/2014/main" id="{9CD4691D-C6C2-690F-5E10-9CB507258B05}"/>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E18FDFF8-CE69-4624-B1E8-1671D0D8D8A7}" type="slidenum">
              <a:rPr lang="en-US" altLang="zh-CN" sz="1200" b="0">
                <a:latin typeface="Arial" panose="020B0604020202020204" pitchFamily="34" charset="0"/>
              </a:rPr>
              <a:pPr algn="r" eaLnBrk="1" hangingPunct="1"/>
              <a:t>26</a:t>
            </a:fld>
            <a:endParaRPr lang="en-US" altLang="zh-CN" sz="1200" b="0">
              <a:latin typeface="Arial" panose="020B0604020202020204" pitchFamily="34" charset="0"/>
            </a:endParaRPr>
          </a:p>
        </p:txBody>
      </p:sp>
      <p:sp>
        <p:nvSpPr>
          <p:cNvPr id="57347" name="Rectangle 2">
            <a:extLst>
              <a:ext uri="{FF2B5EF4-FFF2-40B4-BE49-F238E27FC236}">
                <a16:creationId xmlns:a16="http://schemas.microsoft.com/office/drawing/2014/main" id="{E80C99FE-D0FE-E648-CFCD-8FF94027A388}"/>
              </a:ext>
            </a:extLst>
          </p:cNvPr>
          <p:cNvSpPr>
            <a:spLocks noRot="1" noChangeArrowheads="1" noTextEdit="1"/>
          </p:cNvSpPr>
          <p:nvPr>
            <p:ph type="sldImg"/>
          </p:nvPr>
        </p:nvSpPr>
        <p:spPr>
          <a:ln/>
        </p:spPr>
      </p:sp>
      <p:sp>
        <p:nvSpPr>
          <p:cNvPr id="57348" name="Rectangle 3">
            <a:extLst>
              <a:ext uri="{FF2B5EF4-FFF2-40B4-BE49-F238E27FC236}">
                <a16:creationId xmlns:a16="http://schemas.microsoft.com/office/drawing/2014/main" id="{6FB40B85-11CA-8B96-43B5-168714D437D2}"/>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a:extLst>
              <a:ext uri="{FF2B5EF4-FFF2-40B4-BE49-F238E27FC236}">
                <a16:creationId xmlns:a16="http://schemas.microsoft.com/office/drawing/2014/main" id="{85C506DE-45AA-78BD-6858-23A286927D21}"/>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2BBC9D9C-B78E-45FF-B330-AA7ACDDE381D}" type="slidenum">
              <a:rPr lang="en-US" altLang="zh-CN" sz="1200" b="0">
                <a:latin typeface="Arial" panose="020B0604020202020204" pitchFamily="34" charset="0"/>
              </a:rPr>
              <a:pPr algn="r" eaLnBrk="1" hangingPunct="1"/>
              <a:t>27</a:t>
            </a:fld>
            <a:endParaRPr lang="en-US" altLang="zh-CN" sz="1200" b="0">
              <a:latin typeface="Arial" panose="020B0604020202020204" pitchFamily="34" charset="0"/>
            </a:endParaRPr>
          </a:p>
        </p:txBody>
      </p:sp>
      <p:sp>
        <p:nvSpPr>
          <p:cNvPr id="59395" name="Rectangle 2">
            <a:extLst>
              <a:ext uri="{FF2B5EF4-FFF2-40B4-BE49-F238E27FC236}">
                <a16:creationId xmlns:a16="http://schemas.microsoft.com/office/drawing/2014/main" id="{C155425A-AAD0-B7AF-1503-3F78ABABBDB4}"/>
              </a:ext>
            </a:extLst>
          </p:cNvPr>
          <p:cNvSpPr>
            <a:spLocks noRot="1" noChangeArrowheads="1" noTextEdit="1"/>
          </p:cNvSpPr>
          <p:nvPr>
            <p:ph type="sldImg"/>
          </p:nvPr>
        </p:nvSpPr>
        <p:spPr>
          <a:ln/>
        </p:spPr>
      </p:sp>
      <p:sp>
        <p:nvSpPr>
          <p:cNvPr id="59396" name="Rectangle 3">
            <a:extLst>
              <a:ext uri="{FF2B5EF4-FFF2-40B4-BE49-F238E27FC236}">
                <a16:creationId xmlns:a16="http://schemas.microsoft.com/office/drawing/2014/main" id="{E14A4469-10DA-C041-ECF0-FED0E5D58C93}"/>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a:extLst>
              <a:ext uri="{FF2B5EF4-FFF2-40B4-BE49-F238E27FC236}">
                <a16:creationId xmlns:a16="http://schemas.microsoft.com/office/drawing/2014/main" id="{14C3543B-8049-95DE-2C0D-796939157585}"/>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4E016353-3204-468C-A3CB-937E8BE02E78}" type="slidenum">
              <a:rPr lang="en-US" altLang="zh-CN" sz="1200" b="0">
                <a:latin typeface="Arial" panose="020B0604020202020204" pitchFamily="34" charset="0"/>
              </a:rPr>
              <a:pPr algn="r" eaLnBrk="1" hangingPunct="1"/>
              <a:t>28</a:t>
            </a:fld>
            <a:endParaRPr lang="en-US" altLang="zh-CN" sz="1200" b="0">
              <a:latin typeface="Arial" panose="020B0604020202020204" pitchFamily="34" charset="0"/>
            </a:endParaRPr>
          </a:p>
        </p:txBody>
      </p:sp>
      <p:sp>
        <p:nvSpPr>
          <p:cNvPr id="61443" name="Rectangle 2">
            <a:extLst>
              <a:ext uri="{FF2B5EF4-FFF2-40B4-BE49-F238E27FC236}">
                <a16:creationId xmlns:a16="http://schemas.microsoft.com/office/drawing/2014/main" id="{DE119628-8100-3540-BA48-F4985F831FCD}"/>
              </a:ext>
            </a:extLst>
          </p:cNvPr>
          <p:cNvSpPr>
            <a:spLocks noRot="1" noChangeArrowheads="1" noTextEdit="1"/>
          </p:cNvSpPr>
          <p:nvPr>
            <p:ph type="sldImg"/>
          </p:nvPr>
        </p:nvSpPr>
        <p:spPr>
          <a:ln/>
        </p:spPr>
      </p:sp>
      <p:sp>
        <p:nvSpPr>
          <p:cNvPr id="61444" name="Rectangle 3">
            <a:extLst>
              <a:ext uri="{FF2B5EF4-FFF2-40B4-BE49-F238E27FC236}">
                <a16:creationId xmlns:a16="http://schemas.microsoft.com/office/drawing/2014/main" id="{639806A5-D523-CB35-930D-D00EF25A81E4}"/>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a:extLst>
              <a:ext uri="{FF2B5EF4-FFF2-40B4-BE49-F238E27FC236}">
                <a16:creationId xmlns:a16="http://schemas.microsoft.com/office/drawing/2014/main" id="{F7A26B81-B141-7026-0A6D-1AEB06CDA6A5}"/>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91512039-596A-4B1B-9DAB-E9087B625A95}" type="slidenum">
              <a:rPr lang="en-US" altLang="zh-CN" sz="1200" b="0">
                <a:latin typeface="Arial" panose="020B0604020202020204" pitchFamily="34" charset="0"/>
              </a:rPr>
              <a:pPr algn="r" eaLnBrk="1" hangingPunct="1"/>
              <a:t>29</a:t>
            </a:fld>
            <a:endParaRPr lang="en-US" altLang="zh-CN" sz="1200" b="0">
              <a:latin typeface="Arial" panose="020B0604020202020204" pitchFamily="34" charset="0"/>
            </a:endParaRPr>
          </a:p>
        </p:txBody>
      </p:sp>
      <p:sp>
        <p:nvSpPr>
          <p:cNvPr id="63491" name="Rectangle 2">
            <a:extLst>
              <a:ext uri="{FF2B5EF4-FFF2-40B4-BE49-F238E27FC236}">
                <a16:creationId xmlns:a16="http://schemas.microsoft.com/office/drawing/2014/main" id="{F6CCA2DF-042F-FB11-8286-FC05234F2011}"/>
              </a:ext>
            </a:extLst>
          </p:cNvPr>
          <p:cNvSpPr>
            <a:spLocks noRot="1" noChangeArrowheads="1" noTextEdit="1"/>
          </p:cNvSpPr>
          <p:nvPr>
            <p:ph type="sldImg"/>
          </p:nvPr>
        </p:nvSpPr>
        <p:spPr>
          <a:ln/>
        </p:spPr>
      </p:sp>
      <p:sp>
        <p:nvSpPr>
          <p:cNvPr id="63492" name="Rectangle 3">
            <a:extLst>
              <a:ext uri="{FF2B5EF4-FFF2-40B4-BE49-F238E27FC236}">
                <a16:creationId xmlns:a16="http://schemas.microsoft.com/office/drawing/2014/main" id="{BA679F7D-A411-66E0-30FE-F6BA860B9782}"/>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a:extLst>
              <a:ext uri="{FF2B5EF4-FFF2-40B4-BE49-F238E27FC236}">
                <a16:creationId xmlns:a16="http://schemas.microsoft.com/office/drawing/2014/main" id="{40AFA25E-1C54-0A62-41DB-AE5E62F36E59}"/>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CC6C17C5-79C0-4634-B59E-D891E1C81819}" type="slidenum">
              <a:rPr lang="en-US" altLang="zh-CN" sz="1200" b="0">
                <a:latin typeface="Arial" panose="020B0604020202020204" pitchFamily="34" charset="0"/>
              </a:rPr>
              <a:pPr algn="r" eaLnBrk="1" hangingPunct="1"/>
              <a:t>3</a:t>
            </a:fld>
            <a:endParaRPr lang="en-US" altLang="zh-CN" sz="1200" b="0">
              <a:latin typeface="Arial" panose="020B0604020202020204" pitchFamily="34" charset="0"/>
            </a:endParaRPr>
          </a:p>
        </p:txBody>
      </p:sp>
      <p:sp>
        <p:nvSpPr>
          <p:cNvPr id="10243" name="Rectangle 2">
            <a:extLst>
              <a:ext uri="{FF2B5EF4-FFF2-40B4-BE49-F238E27FC236}">
                <a16:creationId xmlns:a16="http://schemas.microsoft.com/office/drawing/2014/main" id="{D7B849C5-72D4-C66D-FA52-AD3313CB4984}"/>
              </a:ext>
            </a:extLst>
          </p:cNvPr>
          <p:cNvSpPr>
            <a:spLocks noRot="1" noChangeArrowheads="1" noTextEdit="1"/>
          </p:cNvSpPr>
          <p:nvPr>
            <p:ph type="sldImg"/>
          </p:nvPr>
        </p:nvSpPr>
        <p:spPr>
          <a:ln/>
        </p:spPr>
      </p:sp>
      <p:sp>
        <p:nvSpPr>
          <p:cNvPr id="10244" name="Rectangle 3">
            <a:extLst>
              <a:ext uri="{FF2B5EF4-FFF2-40B4-BE49-F238E27FC236}">
                <a16:creationId xmlns:a16="http://schemas.microsoft.com/office/drawing/2014/main" id="{B8DB6F5F-F6EE-ED36-6A76-8204A8B88D41}"/>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a:extLst>
              <a:ext uri="{FF2B5EF4-FFF2-40B4-BE49-F238E27FC236}">
                <a16:creationId xmlns:a16="http://schemas.microsoft.com/office/drawing/2014/main" id="{1168DC2D-9EC5-50D8-99BA-DCCA0034C263}"/>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3616DEF6-D41E-48A4-817A-318CE8174EE4}" type="slidenum">
              <a:rPr lang="en-US" altLang="zh-CN" sz="1200" b="0">
                <a:latin typeface="Arial" panose="020B0604020202020204" pitchFamily="34" charset="0"/>
              </a:rPr>
              <a:pPr algn="r" eaLnBrk="1" hangingPunct="1"/>
              <a:t>30</a:t>
            </a:fld>
            <a:endParaRPr lang="en-US" altLang="zh-CN" sz="1200" b="0">
              <a:latin typeface="Arial" panose="020B0604020202020204" pitchFamily="34" charset="0"/>
            </a:endParaRPr>
          </a:p>
        </p:txBody>
      </p:sp>
      <p:sp>
        <p:nvSpPr>
          <p:cNvPr id="65539" name="Rectangle 2">
            <a:extLst>
              <a:ext uri="{FF2B5EF4-FFF2-40B4-BE49-F238E27FC236}">
                <a16:creationId xmlns:a16="http://schemas.microsoft.com/office/drawing/2014/main" id="{F9846DD2-A1C5-0B98-22D4-04839C6A8EA3}"/>
              </a:ext>
            </a:extLst>
          </p:cNvPr>
          <p:cNvSpPr>
            <a:spLocks noRot="1" noChangeArrowheads="1" noTextEdit="1"/>
          </p:cNvSpPr>
          <p:nvPr>
            <p:ph type="sldImg"/>
          </p:nvPr>
        </p:nvSpPr>
        <p:spPr>
          <a:ln/>
        </p:spPr>
      </p:sp>
      <p:sp>
        <p:nvSpPr>
          <p:cNvPr id="65540" name="Rectangle 3">
            <a:extLst>
              <a:ext uri="{FF2B5EF4-FFF2-40B4-BE49-F238E27FC236}">
                <a16:creationId xmlns:a16="http://schemas.microsoft.com/office/drawing/2014/main" id="{675C8AC4-9465-4E4D-5F9E-72044D219A49}"/>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a:extLst>
              <a:ext uri="{FF2B5EF4-FFF2-40B4-BE49-F238E27FC236}">
                <a16:creationId xmlns:a16="http://schemas.microsoft.com/office/drawing/2014/main" id="{86B42EB6-D85F-6AD2-94C9-63F6B889A25B}"/>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5BAFBAF9-F050-4461-8547-6371F9DDD660}" type="slidenum">
              <a:rPr lang="en-US" altLang="zh-CN" sz="1200" b="0">
                <a:latin typeface="Arial" panose="020B0604020202020204" pitchFamily="34" charset="0"/>
              </a:rPr>
              <a:pPr algn="r" eaLnBrk="1" hangingPunct="1"/>
              <a:t>31</a:t>
            </a:fld>
            <a:endParaRPr lang="en-US" altLang="zh-CN" sz="1200" b="0">
              <a:latin typeface="Arial" panose="020B0604020202020204" pitchFamily="34" charset="0"/>
            </a:endParaRPr>
          </a:p>
        </p:txBody>
      </p:sp>
      <p:sp>
        <p:nvSpPr>
          <p:cNvPr id="67587" name="Rectangle 2">
            <a:extLst>
              <a:ext uri="{FF2B5EF4-FFF2-40B4-BE49-F238E27FC236}">
                <a16:creationId xmlns:a16="http://schemas.microsoft.com/office/drawing/2014/main" id="{78EE4A6A-6E5C-D7B8-5FC6-990B039F8648}"/>
              </a:ext>
            </a:extLst>
          </p:cNvPr>
          <p:cNvSpPr>
            <a:spLocks noRot="1" noChangeArrowheads="1" noTextEdit="1"/>
          </p:cNvSpPr>
          <p:nvPr>
            <p:ph type="sldImg"/>
          </p:nvPr>
        </p:nvSpPr>
        <p:spPr>
          <a:ln/>
        </p:spPr>
      </p:sp>
      <p:sp>
        <p:nvSpPr>
          <p:cNvPr id="67588" name="Rectangle 3">
            <a:extLst>
              <a:ext uri="{FF2B5EF4-FFF2-40B4-BE49-F238E27FC236}">
                <a16:creationId xmlns:a16="http://schemas.microsoft.com/office/drawing/2014/main" id="{69F43E3D-DAD3-66BF-EBA7-5BD74EF8BB45}"/>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a:extLst>
              <a:ext uri="{FF2B5EF4-FFF2-40B4-BE49-F238E27FC236}">
                <a16:creationId xmlns:a16="http://schemas.microsoft.com/office/drawing/2014/main" id="{892A89B0-7A8B-32E2-5D65-6E16E64C2154}"/>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0C4E021D-CF1A-4405-90DE-1A7B47E24E1E}" type="slidenum">
              <a:rPr lang="en-US" altLang="zh-CN" sz="1200" b="0">
                <a:latin typeface="Arial" panose="020B0604020202020204" pitchFamily="34" charset="0"/>
              </a:rPr>
              <a:pPr algn="r" eaLnBrk="1" hangingPunct="1"/>
              <a:t>32</a:t>
            </a:fld>
            <a:endParaRPr lang="en-US" altLang="zh-CN" sz="1200" b="0">
              <a:latin typeface="Arial" panose="020B0604020202020204" pitchFamily="34" charset="0"/>
            </a:endParaRPr>
          </a:p>
        </p:txBody>
      </p:sp>
      <p:sp>
        <p:nvSpPr>
          <p:cNvPr id="69635" name="Rectangle 2">
            <a:extLst>
              <a:ext uri="{FF2B5EF4-FFF2-40B4-BE49-F238E27FC236}">
                <a16:creationId xmlns:a16="http://schemas.microsoft.com/office/drawing/2014/main" id="{61E1F651-85E2-EFFA-A88F-07634B23E3CF}"/>
              </a:ext>
            </a:extLst>
          </p:cNvPr>
          <p:cNvSpPr>
            <a:spLocks noRot="1" noChangeArrowheads="1" noTextEdit="1"/>
          </p:cNvSpPr>
          <p:nvPr>
            <p:ph type="sldImg"/>
          </p:nvPr>
        </p:nvSpPr>
        <p:spPr>
          <a:ln/>
        </p:spPr>
      </p:sp>
      <p:sp>
        <p:nvSpPr>
          <p:cNvPr id="69636" name="Rectangle 3">
            <a:extLst>
              <a:ext uri="{FF2B5EF4-FFF2-40B4-BE49-F238E27FC236}">
                <a16:creationId xmlns:a16="http://schemas.microsoft.com/office/drawing/2014/main" id="{41BFEA7A-3F06-24B2-8D19-913558772A0E}"/>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a:extLst>
              <a:ext uri="{FF2B5EF4-FFF2-40B4-BE49-F238E27FC236}">
                <a16:creationId xmlns:a16="http://schemas.microsoft.com/office/drawing/2014/main" id="{AADBF121-0608-FB33-0545-F40F64694869}"/>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2F61CDCF-0682-4CCA-885C-85DD14553340}" type="slidenum">
              <a:rPr lang="en-US" altLang="zh-CN" sz="1200" b="0">
                <a:latin typeface="Arial" panose="020B0604020202020204" pitchFamily="34" charset="0"/>
              </a:rPr>
              <a:pPr algn="r" eaLnBrk="1" hangingPunct="1"/>
              <a:t>33</a:t>
            </a:fld>
            <a:endParaRPr lang="en-US" altLang="zh-CN" sz="1200" b="0">
              <a:latin typeface="Arial" panose="020B0604020202020204" pitchFamily="34" charset="0"/>
            </a:endParaRPr>
          </a:p>
        </p:txBody>
      </p:sp>
      <p:sp>
        <p:nvSpPr>
          <p:cNvPr id="71683" name="Rectangle 2">
            <a:extLst>
              <a:ext uri="{FF2B5EF4-FFF2-40B4-BE49-F238E27FC236}">
                <a16:creationId xmlns:a16="http://schemas.microsoft.com/office/drawing/2014/main" id="{8871418F-F2B3-896F-B4B5-E2A52E61A5EC}"/>
              </a:ext>
            </a:extLst>
          </p:cNvPr>
          <p:cNvSpPr>
            <a:spLocks noRot="1" noChangeArrowheads="1" noTextEdit="1"/>
          </p:cNvSpPr>
          <p:nvPr>
            <p:ph type="sldImg"/>
          </p:nvPr>
        </p:nvSpPr>
        <p:spPr>
          <a:ln/>
        </p:spPr>
      </p:sp>
      <p:sp>
        <p:nvSpPr>
          <p:cNvPr id="71684" name="Rectangle 3">
            <a:extLst>
              <a:ext uri="{FF2B5EF4-FFF2-40B4-BE49-F238E27FC236}">
                <a16:creationId xmlns:a16="http://schemas.microsoft.com/office/drawing/2014/main" id="{145B4ACF-8599-FF69-3E0C-3F53A691B115}"/>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a:extLst>
              <a:ext uri="{FF2B5EF4-FFF2-40B4-BE49-F238E27FC236}">
                <a16:creationId xmlns:a16="http://schemas.microsoft.com/office/drawing/2014/main" id="{DBB86E8D-6E0F-CBCF-F294-C5169A3E8481}"/>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AFBDCABD-1377-4AC5-93B3-CB5E05E1BDF4}" type="slidenum">
              <a:rPr lang="en-US" altLang="zh-CN" sz="1200" b="0">
                <a:latin typeface="Arial" panose="020B0604020202020204" pitchFamily="34" charset="0"/>
              </a:rPr>
              <a:pPr algn="r" eaLnBrk="1" hangingPunct="1"/>
              <a:t>34</a:t>
            </a:fld>
            <a:endParaRPr lang="en-US" altLang="zh-CN" sz="1200" b="0">
              <a:latin typeface="Arial" panose="020B0604020202020204" pitchFamily="34" charset="0"/>
            </a:endParaRPr>
          </a:p>
        </p:txBody>
      </p:sp>
      <p:sp>
        <p:nvSpPr>
          <p:cNvPr id="73731" name="Rectangle 2">
            <a:extLst>
              <a:ext uri="{FF2B5EF4-FFF2-40B4-BE49-F238E27FC236}">
                <a16:creationId xmlns:a16="http://schemas.microsoft.com/office/drawing/2014/main" id="{B2BB3D03-B568-DEA0-A2E6-3AD1C92BD9E1}"/>
              </a:ext>
            </a:extLst>
          </p:cNvPr>
          <p:cNvSpPr>
            <a:spLocks noRot="1" noChangeArrowheads="1" noTextEdit="1"/>
          </p:cNvSpPr>
          <p:nvPr>
            <p:ph type="sldImg"/>
          </p:nvPr>
        </p:nvSpPr>
        <p:spPr>
          <a:ln/>
        </p:spPr>
      </p:sp>
      <p:sp>
        <p:nvSpPr>
          <p:cNvPr id="73732" name="Rectangle 3">
            <a:extLst>
              <a:ext uri="{FF2B5EF4-FFF2-40B4-BE49-F238E27FC236}">
                <a16:creationId xmlns:a16="http://schemas.microsoft.com/office/drawing/2014/main" id="{12E77534-076F-3752-6317-8991F6C14047}"/>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a:extLst>
              <a:ext uri="{FF2B5EF4-FFF2-40B4-BE49-F238E27FC236}">
                <a16:creationId xmlns:a16="http://schemas.microsoft.com/office/drawing/2014/main" id="{24982397-0CC8-89B5-2671-410B62E1307F}"/>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AB1C8E29-0269-4EE1-AD6F-EC10B14318D6}" type="slidenum">
              <a:rPr lang="en-US" altLang="zh-CN" sz="1200" b="0">
                <a:latin typeface="Arial" panose="020B0604020202020204" pitchFamily="34" charset="0"/>
              </a:rPr>
              <a:pPr algn="r" eaLnBrk="1" hangingPunct="1"/>
              <a:t>35</a:t>
            </a:fld>
            <a:endParaRPr lang="en-US" altLang="zh-CN" sz="1200" b="0">
              <a:latin typeface="Arial" panose="020B0604020202020204" pitchFamily="34" charset="0"/>
            </a:endParaRPr>
          </a:p>
        </p:txBody>
      </p:sp>
      <p:sp>
        <p:nvSpPr>
          <p:cNvPr id="75779" name="Rectangle 2">
            <a:extLst>
              <a:ext uri="{FF2B5EF4-FFF2-40B4-BE49-F238E27FC236}">
                <a16:creationId xmlns:a16="http://schemas.microsoft.com/office/drawing/2014/main" id="{DF4CA840-D54C-9410-67BF-C57D5E269565}"/>
              </a:ext>
            </a:extLst>
          </p:cNvPr>
          <p:cNvSpPr>
            <a:spLocks noRot="1" noChangeArrowheads="1" noTextEdit="1"/>
          </p:cNvSpPr>
          <p:nvPr>
            <p:ph type="sldImg"/>
          </p:nvPr>
        </p:nvSpPr>
        <p:spPr>
          <a:ln/>
        </p:spPr>
      </p:sp>
      <p:sp>
        <p:nvSpPr>
          <p:cNvPr id="75780" name="Rectangle 3">
            <a:extLst>
              <a:ext uri="{FF2B5EF4-FFF2-40B4-BE49-F238E27FC236}">
                <a16:creationId xmlns:a16="http://schemas.microsoft.com/office/drawing/2014/main" id="{7D447BD8-C310-B8D9-4B47-0F1B4D8058AA}"/>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a:extLst>
              <a:ext uri="{FF2B5EF4-FFF2-40B4-BE49-F238E27FC236}">
                <a16:creationId xmlns:a16="http://schemas.microsoft.com/office/drawing/2014/main" id="{A3DCAB31-71B6-A9AE-C6E5-AE987A52ED1C}"/>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7FB88A92-B1C8-46DC-ACC7-C44BA12B9F12}" type="slidenum">
              <a:rPr lang="en-US" altLang="zh-CN" sz="1200" b="0">
                <a:latin typeface="Arial" panose="020B0604020202020204" pitchFamily="34" charset="0"/>
              </a:rPr>
              <a:pPr algn="r" eaLnBrk="1" hangingPunct="1"/>
              <a:t>36</a:t>
            </a:fld>
            <a:endParaRPr lang="en-US" altLang="zh-CN" sz="1200" b="0">
              <a:latin typeface="Arial" panose="020B0604020202020204" pitchFamily="34" charset="0"/>
            </a:endParaRPr>
          </a:p>
        </p:txBody>
      </p:sp>
      <p:sp>
        <p:nvSpPr>
          <p:cNvPr id="77827" name="Rectangle 2">
            <a:extLst>
              <a:ext uri="{FF2B5EF4-FFF2-40B4-BE49-F238E27FC236}">
                <a16:creationId xmlns:a16="http://schemas.microsoft.com/office/drawing/2014/main" id="{62791144-79C0-36CF-912F-7D738E06150F}"/>
              </a:ext>
            </a:extLst>
          </p:cNvPr>
          <p:cNvSpPr>
            <a:spLocks noRot="1" noChangeArrowheads="1" noTextEdit="1"/>
          </p:cNvSpPr>
          <p:nvPr>
            <p:ph type="sldImg"/>
          </p:nvPr>
        </p:nvSpPr>
        <p:spPr>
          <a:ln/>
        </p:spPr>
      </p:sp>
      <p:sp>
        <p:nvSpPr>
          <p:cNvPr id="77828" name="Rectangle 3">
            <a:extLst>
              <a:ext uri="{FF2B5EF4-FFF2-40B4-BE49-F238E27FC236}">
                <a16:creationId xmlns:a16="http://schemas.microsoft.com/office/drawing/2014/main" id="{6E8ED6E3-50A2-836A-A601-308B5EF446B5}"/>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a:extLst>
              <a:ext uri="{FF2B5EF4-FFF2-40B4-BE49-F238E27FC236}">
                <a16:creationId xmlns:a16="http://schemas.microsoft.com/office/drawing/2014/main" id="{0DEB8DCF-E6DB-08AB-9D78-005123B6C41A}"/>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19BF415A-CB9C-4ABF-AA7E-A6AB00230574}" type="slidenum">
              <a:rPr lang="en-US" altLang="zh-CN" sz="1200" b="0">
                <a:latin typeface="Arial" panose="020B0604020202020204" pitchFamily="34" charset="0"/>
              </a:rPr>
              <a:pPr algn="r" eaLnBrk="1" hangingPunct="1"/>
              <a:t>37</a:t>
            </a:fld>
            <a:endParaRPr lang="en-US" altLang="zh-CN" sz="1200" b="0">
              <a:latin typeface="Arial" panose="020B0604020202020204" pitchFamily="34" charset="0"/>
            </a:endParaRPr>
          </a:p>
        </p:txBody>
      </p:sp>
      <p:sp>
        <p:nvSpPr>
          <p:cNvPr id="79875" name="Rectangle 2">
            <a:extLst>
              <a:ext uri="{FF2B5EF4-FFF2-40B4-BE49-F238E27FC236}">
                <a16:creationId xmlns:a16="http://schemas.microsoft.com/office/drawing/2014/main" id="{B1996BC4-BC57-9730-4550-27A5EC46516C}"/>
              </a:ext>
            </a:extLst>
          </p:cNvPr>
          <p:cNvSpPr>
            <a:spLocks noRot="1" noChangeArrowheads="1" noTextEdit="1"/>
          </p:cNvSpPr>
          <p:nvPr>
            <p:ph type="sldImg"/>
          </p:nvPr>
        </p:nvSpPr>
        <p:spPr>
          <a:ln/>
        </p:spPr>
      </p:sp>
      <p:sp>
        <p:nvSpPr>
          <p:cNvPr id="79876" name="Rectangle 3">
            <a:extLst>
              <a:ext uri="{FF2B5EF4-FFF2-40B4-BE49-F238E27FC236}">
                <a16:creationId xmlns:a16="http://schemas.microsoft.com/office/drawing/2014/main" id="{247B33BE-C8ED-1C87-568B-043B7B585CA0}"/>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a:extLst>
              <a:ext uri="{FF2B5EF4-FFF2-40B4-BE49-F238E27FC236}">
                <a16:creationId xmlns:a16="http://schemas.microsoft.com/office/drawing/2014/main" id="{A9C6F8D5-F5E9-C192-A5CA-30825CE90214}"/>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C618B13D-7003-459D-AB9F-C412643A73E3}" type="slidenum">
              <a:rPr lang="en-US" altLang="zh-CN" sz="1200" b="0">
                <a:latin typeface="Arial" panose="020B0604020202020204" pitchFamily="34" charset="0"/>
              </a:rPr>
              <a:pPr algn="r" eaLnBrk="1" hangingPunct="1"/>
              <a:t>38</a:t>
            </a:fld>
            <a:endParaRPr lang="en-US" altLang="zh-CN" sz="1200" b="0">
              <a:latin typeface="Arial" panose="020B0604020202020204" pitchFamily="34" charset="0"/>
            </a:endParaRPr>
          </a:p>
        </p:txBody>
      </p:sp>
      <p:sp>
        <p:nvSpPr>
          <p:cNvPr id="81923" name="Rectangle 2">
            <a:extLst>
              <a:ext uri="{FF2B5EF4-FFF2-40B4-BE49-F238E27FC236}">
                <a16:creationId xmlns:a16="http://schemas.microsoft.com/office/drawing/2014/main" id="{0337123D-8966-0450-0422-E5DC75B01AC7}"/>
              </a:ext>
            </a:extLst>
          </p:cNvPr>
          <p:cNvSpPr>
            <a:spLocks noRot="1" noChangeArrowheads="1" noTextEdit="1"/>
          </p:cNvSpPr>
          <p:nvPr>
            <p:ph type="sldImg"/>
          </p:nvPr>
        </p:nvSpPr>
        <p:spPr>
          <a:ln/>
        </p:spPr>
      </p:sp>
      <p:sp>
        <p:nvSpPr>
          <p:cNvPr id="81924" name="Rectangle 3">
            <a:extLst>
              <a:ext uri="{FF2B5EF4-FFF2-40B4-BE49-F238E27FC236}">
                <a16:creationId xmlns:a16="http://schemas.microsoft.com/office/drawing/2014/main" id="{74FB0507-17FF-522F-F8B8-3FB98C67C235}"/>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a:extLst>
              <a:ext uri="{FF2B5EF4-FFF2-40B4-BE49-F238E27FC236}">
                <a16:creationId xmlns:a16="http://schemas.microsoft.com/office/drawing/2014/main" id="{8F930207-2382-9F87-8275-A0FB588D11B6}"/>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5D501945-B014-4B66-B75C-1959E82CF8CA}" type="slidenum">
              <a:rPr lang="en-US" altLang="zh-CN" sz="1200" b="0">
                <a:latin typeface="Arial" panose="020B0604020202020204" pitchFamily="34" charset="0"/>
              </a:rPr>
              <a:pPr algn="r" eaLnBrk="1" hangingPunct="1"/>
              <a:t>39</a:t>
            </a:fld>
            <a:endParaRPr lang="en-US" altLang="zh-CN" sz="1200" b="0">
              <a:latin typeface="Arial" panose="020B0604020202020204" pitchFamily="34" charset="0"/>
            </a:endParaRPr>
          </a:p>
        </p:txBody>
      </p:sp>
      <p:sp>
        <p:nvSpPr>
          <p:cNvPr id="83971" name="Rectangle 2">
            <a:extLst>
              <a:ext uri="{FF2B5EF4-FFF2-40B4-BE49-F238E27FC236}">
                <a16:creationId xmlns:a16="http://schemas.microsoft.com/office/drawing/2014/main" id="{A711AD1F-EC77-FDDC-748E-90207ABFB2B9}"/>
              </a:ext>
            </a:extLst>
          </p:cNvPr>
          <p:cNvSpPr>
            <a:spLocks noRot="1" noChangeArrowheads="1" noTextEdit="1"/>
          </p:cNvSpPr>
          <p:nvPr>
            <p:ph type="sldImg"/>
          </p:nvPr>
        </p:nvSpPr>
        <p:spPr>
          <a:ln/>
        </p:spPr>
      </p:sp>
      <p:sp>
        <p:nvSpPr>
          <p:cNvPr id="83972" name="Rectangle 3">
            <a:extLst>
              <a:ext uri="{FF2B5EF4-FFF2-40B4-BE49-F238E27FC236}">
                <a16:creationId xmlns:a16="http://schemas.microsoft.com/office/drawing/2014/main" id="{E3EFF265-0D60-BA72-505D-CBF92D9521CF}"/>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a:extLst>
              <a:ext uri="{FF2B5EF4-FFF2-40B4-BE49-F238E27FC236}">
                <a16:creationId xmlns:a16="http://schemas.microsoft.com/office/drawing/2014/main" id="{FFD53907-8C1B-803C-63E8-54649523D911}"/>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919729F5-76A5-4B4C-A0D8-279C46991001}" type="slidenum">
              <a:rPr lang="en-US" altLang="zh-CN" sz="1200" b="0">
                <a:latin typeface="Arial" panose="020B0604020202020204" pitchFamily="34" charset="0"/>
              </a:rPr>
              <a:pPr algn="r" eaLnBrk="1" hangingPunct="1"/>
              <a:t>4</a:t>
            </a:fld>
            <a:endParaRPr lang="en-US" altLang="zh-CN" sz="1200" b="0">
              <a:latin typeface="Arial" panose="020B0604020202020204" pitchFamily="34" charset="0"/>
            </a:endParaRPr>
          </a:p>
        </p:txBody>
      </p:sp>
      <p:sp>
        <p:nvSpPr>
          <p:cNvPr id="12291" name="Rectangle 2">
            <a:extLst>
              <a:ext uri="{FF2B5EF4-FFF2-40B4-BE49-F238E27FC236}">
                <a16:creationId xmlns:a16="http://schemas.microsoft.com/office/drawing/2014/main" id="{572A9627-5757-077E-590C-84637AEF12E4}"/>
              </a:ext>
            </a:extLst>
          </p:cNvPr>
          <p:cNvSpPr>
            <a:spLocks noRot="1" noChangeArrowheads="1" noTextEdit="1"/>
          </p:cNvSpPr>
          <p:nvPr>
            <p:ph type="sldImg"/>
          </p:nvPr>
        </p:nvSpPr>
        <p:spPr>
          <a:ln/>
        </p:spPr>
      </p:sp>
      <p:sp>
        <p:nvSpPr>
          <p:cNvPr id="12292" name="Rectangle 3">
            <a:extLst>
              <a:ext uri="{FF2B5EF4-FFF2-40B4-BE49-F238E27FC236}">
                <a16:creationId xmlns:a16="http://schemas.microsoft.com/office/drawing/2014/main" id="{43EBC3C6-1AD5-6B90-94E8-C17DBB706D06}"/>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a:extLst>
              <a:ext uri="{FF2B5EF4-FFF2-40B4-BE49-F238E27FC236}">
                <a16:creationId xmlns:a16="http://schemas.microsoft.com/office/drawing/2014/main" id="{6D3AA754-0496-16EE-2867-C55F38726518}"/>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5B3CEFC2-5B3D-4C29-A049-69FF9FDC5F25}" type="slidenum">
              <a:rPr lang="en-US" altLang="zh-CN" sz="1200" b="0">
                <a:latin typeface="Arial" panose="020B0604020202020204" pitchFamily="34" charset="0"/>
              </a:rPr>
              <a:pPr algn="r" eaLnBrk="1" hangingPunct="1"/>
              <a:t>40</a:t>
            </a:fld>
            <a:endParaRPr lang="en-US" altLang="zh-CN" sz="1200" b="0">
              <a:latin typeface="Arial" panose="020B0604020202020204" pitchFamily="34" charset="0"/>
            </a:endParaRPr>
          </a:p>
        </p:txBody>
      </p:sp>
      <p:sp>
        <p:nvSpPr>
          <p:cNvPr id="86019" name="Rectangle 2">
            <a:extLst>
              <a:ext uri="{FF2B5EF4-FFF2-40B4-BE49-F238E27FC236}">
                <a16:creationId xmlns:a16="http://schemas.microsoft.com/office/drawing/2014/main" id="{F92C09E1-F5F3-CA22-4780-980DEF1C48BB}"/>
              </a:ext>
            </a:extLst>
          </p:cNvPr>
          <p:cNvSpPr>
            <a:spLocks noRot="1" noChangeArrowheads="1" noTextEdit="1"/>
          </p:cNvSpPr>
          <p:nvPr>
            <p:ph type="sldImg"/>
          </p:nvPr>
        </p:nvSpPr>
        <p:spPr>
          <a:ln/>
        </p:spPr>
      </p:sp>
      <p:sp>
        <p:nvSpPr>
          <p:cNvPr id="86020" name="Rectangle 3">
            <a:extLst>
              <a:ext uri="{FF2B5EF4-FFF2-40B4-BE49-F238E27FC236}">
                <a16:creationId xmlns:a16="http://schemas.microsoft.com/office/drawing/2014/main" id="{B776B7B0-EB2B-89BB-03A2-52871D174AF9}"/>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a:extLst>
              <a:ext uri="{FF2B5EF4-FFF2-40B4-BE49-F238E27FC236}">
                <a16:creationId xmlns:a16="http://schemas.microsoft.com/office/drawing/2014/main" id="{5F666F97-0E69-E398-AE33-25A7AAD8A462}"/>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96234357-D618-442D-A422-44B01FA37B21}" type="slidenum">
              <a:rPr lang="en-US" altLang="zh-CN" sz="1200" b="0">
                <a:latin typeface="Arial" panose="020B0604020202020204" pitchFamily="34" charset="0"/>
              </a:rPr>
              <a:pPr algn="r" eaLnBrk="1" hangingPunct="1"/>
              <a:t>41</a:t>
            </a:fld>
            <a:endParaRPr lang="en-US" altLang="zh-CN" sz="1200" b="0">
              <a:latin typeface="Arial" panose="020B0604020202020204" pitchFamily="34" charset="0"/>
            </a:endParaRPr>
          </a:p>
        </p:txBody>
      </p:sp>
      <p:sp>
        <p:nvSpPr>
          <p:cNvPr id="88067" name="Rectangle 2">
            <a:extLst>
              <a:ext uri="{FF2B5EF4-FFF2-40B4-BE49-F238E27FC236}">
                <a16:creationId xmlns:a16="http://schemas.microsoft.com/office/drawing/2014/main" id="{67F11B9E-0BD3-5B79-B3B6-52B1DEC31BEF}"/>
              </a:ext>
            </a:extLst>
          </p:cNvPr>
          <p:cNvSpPr>
            <a:spLocks noRot="1" noChangeArrowheads="1" noTextEdit="1"/>
          </p:cNvSpPr>
          <p:nvPr>
            <p:ph type="sldImg"/>
          </p:nvPr>
        </p:nvSpPr>
        <p:spPr>
          <a:ln/>
        </p:spPr>
      </p:sp>
      <p:sp>
        <p:nvSpPr>
          <p:cNvPr id="88068" name="Rectangle 3">
            <a:extLst>
              <a:ext uri="{FF2B5EF4-FFF2-40B4-BE49-F238E27FC236}">
                <a16:creationId xmlns:a16="http://schemas.microsoft.com/office/drawing/2014/main" id="{B809F056-62A0-20A9-1BD9-73B8F3313B44}"/>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a:extLst>
              <a:ext uri="{FF2B5EF4-FFF2-40B4-BE49-F238E27FC236}">
                <a16:creationId xmlns:a16="http://schemas.microsoft.com/office/drawing/2014/main" id="{5384CAB3-0203-3674-940B-82D712AF868B}"/>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019410DA-7411-4382-9EFC-FBF949AFCB09}" type="slidenum">
              <a:rPr lang="en-US" altLang="zh-CN" sz="1200" b="0">
                <a:latin typeface="Arial" panose="020B0604020202020204" pitchFamily="34" charset="0"/>
              </a:rPr>
              <a:pPr algn="r" eaLnBrk="1" hangingPunct="1"/>
              <a:t>42</a:t>
            </a:fld>
            <a:endParaRPr lang="en-US" altLang="zh-CN" sz="1200" b="0">
              <a:latin typeface="Arial" panose="020B0604020202020204" pitchFamily="34" charset="0"/>
            </a:endParaRPr>
          </a:p>
        </p:txBody>
      </p:sp>
      <p:sp>
        <p:nvSpPr>
          <p:cNvPr id="90115" name="Rectangle 2">
            <a:extLst>
              <a:ext uri="{FF2B5EF4-FFF2-40B4-BE49-F238E27FC236}">
                <a16:creationId xmlns:a16="http://schemas.microsoft.com/office/drawing/2014/main" id="{96844EF8-6F19-B551-BF9A-76632745CB22}"/>
              </a:ext>
            </a:extLst>
          </p:cNvPr>
          <p:cNvSpPr>
            <a:spLocks noRot="1" noChangeArrowheads="1" noTextEdit="1"/>
          </p:cNvSpPr>
          <p:nvPr>
            <p:ph type="sldImg"/>
          </p:nvPr>
        </p:nvSpPr>
        <p:spPr>
          <a:ln/>
        </p:spPr>
      </p:sp>
      <p:sp>
        <p:nvSpPr>
          <p:cNvPr id="90116" name="Rectangle 3">
            <a:extLst>
              <a:ext uri="{FF2B5EF4-FFF2-40B4-BE49-F238E27FC236}">
                <a16:creationId xmlns:a16="http://schemas.microsoft.com/office/drawing/2014/main" id="{295DB764-79F9-F712-700C-FBDB4270D76E}"/>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a:extLst>
              <a:ext uri="{FF2B5EF4-FFF2-40B4-BE49-F238E27FC236}">
                <a16:creationId xmlns:a16="http://schemas.microsoft.com/office/drawing/2014/main" id="{04C5A8D7-7CD0-5C03-A5D4-5040D323BCDB}"/>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214DDEDA-50E4-43C6-929E-9F71D0D7C312}" type="slidenum">
              <a:rPr lang="en-US" altLang="zh-CN" sz="1200" b="0">
                <a:latin typeface="Arial" panose="020B0604020202020204" pitchFamily="34" charset="0"/>
              </a:rPr>
              <a:pPr algn="r" eaLnBrk="1" hangingPunct="1"/>
              <a:t>43</a:t>
            </a:fld>
            <a:endParaRPr lang="en-US" altLang="zh-CN" sz="1200" b="0">
              <a:latin typeface="Arial" panose="020B0604020202020204" pitchFamily="34" charset="0"/>
            </a:endParaRPr>
          </a:p>
        </p:txBody>
      </p:sp>
      <p:sp>
        <p:nvSpPr>
          <p:cNvPr id="92163" name="Rectangle 2">
            <a:extLst>
              <a:ext uri="{FF2B5EF4-FFF2-40B4-BE49-F238E27FC236}">
                <a16:creationId xmlns:a16="http://schemas.microsoft.com/office/drawing/2014/main" id="{BFE39055-7A75-F2EB-B171-172E07093890}"/>
              </a:ext>
            </a:extLst>
          </p:cNvPr>
          <p:cNvSpPr>
            <a:spLocks noRot="1" noChangeArrowheads="1" noTextEdit="1"/>
          </p:cNvSpPr>
          <p:nvPr>
            <p:ph type="sldImg"/>
          </p:nvPr>
        </p:nvSpPr>
        <p:spPr>
          <a:ln/>
        </p:spPr>
      </p:sp>
      <p:sp>
        <p:nvSpPr>
          <p:cNvPr id="92164" name="Rectangle 3">
            <a:extLst>
              <a:ext uri="{FF2B5EF4-FFF2-40B4-BE49-F238E27FC236}">
                <a16:creationId xmlns:a16="http://schemas.microsoft.com/office/drawing/2014/main" id="{B2CD5BF2-83B3-1541-1BA2-8E84AFCA7760}"/>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a:extLst>
              <a:ext uri="{FF2B5EF4-FFF2-40B4-BE49-F238E27FC236}">
                <a16:creationId xmlns:a16="http://schemas.microsoft.com/office/drawing/2014/main" id="{83F82C7D-7D22-C2D5-89C9-DBA209C4D8F8}"/>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EC38B2F3-F2E6-4284-9C8C-8F9A20BA28A8}" type="slidenum">
              <a:rPr lang="en-US" altLang="zh-CN" sz="1200" b="0">
                <a:latin typeface="Arial" panose="020B0604020202020204" pitchFamily="34" charset="0"/>
              </a:rPr>
              <a:pPr algn="r" eaLnBrk="1" hangingPunct="1"/>
              <a:t>44</a:t>
            </a:fld>
            <a:endParaRPr lang="en-US" altLang="zh-CN" sz="1200" b="0">
              <a:latin typeface="Arial" panose="020B0604020202020204" pitchFamily="34" charset="0"/>
            </a:endParaRPr>
          </a:p>
        </p:txBody>
      </p:sp>
      <p:sp>
        <p:nvSpPr>
          <p:cNvPr id="94211" name="Rectangle 2">
            <a:extLst>
              <a:ext uri="{FF2B5EF4-FFF2-40B4-BE49-F238E27FC236}">
                <a16:creationId xmlns:a16="http://schemas.microsoft.com/office/drawing/2014/main" id="{44D0109C-2AE5-9646-C59C-73EE591051A7}"/>
              </a:ext>
            </a:extLst>
          </p:cNvPr>
          <p:cNvSpPr>
            <a:spLocks noRot="1" noChangeArrowheads="1" noTextEdit="1"/>
          </p:cNvSpPr>
          <p:nvPr>
            <p:ph type="sldImg"/>
          </p:nvPr>
        </p:nvSpPr>
        <p:spPr>
          <a:ln/>
        </p:spPr>
      </p:sp>
      <p:sp>
        <p:nvSpPr>
          <p:cNvPr id="94212" name="Rectangle 3">
            <a:extLst>
              <a:ext uri="{FF2B5EF4-FFF2-40B4-BE49-F238E27FC236}">
                <a16:creationId xmlns:a16="http://schemas.microsoft.com/office/drawing/2014/main" id="{E3CE5DC8-CE9B-76A1-5A0C-6AE44F8D61F1}"/>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a:extLst>
              <a:ext uri="{FF2B5EF4-FFF2-40B4-BE49-F238E27FC236}">
                <a16:creationId xmlns:a16="http://schemas.microsoft.com/office/drawing/2014/main" id="{6FBD2D07-E679-6BF4-9BDA-9064FA55E533}"/>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072215AA-267E-47A1-B2E5-270558DB7140}" type="slidenum">
              <a:rPr lang="en-US" altLang="zh-CN" sz="1200" b="0">
                <a:latin typeface="Arial" panose="020B0604020202020204" pitchFamily="34" charset="0"/>
              </a:rPr>
              <a:pPr algn="r" eaLnBrk="1" hangingPunct="1"/>
              <a:t>45</a:t>
            </a:fld>
            <a:endParaRPr lang="en-US" altLang="zh-CN" sz="1200" b="0">
              <a:latin typeface="Arial" panose="020B0604020202020204" pitchFamily="34" charset="0"/>
            </a:endParaRPr>
          </a:p>
        </p:txBody>
      </p:sp>
      <p:sp>
        <p:nvSpPr>
          <p:cNvPr id="96259" name="Rectangle 2">
            <a:extLst>
              <a:ext uri="{FF2B5EF4-FFF2-40B4-BE49-F238E27FC236}">
                <a16:creationId xmlns:a16="http://schemas.microsoft.com/office/drawing/2014/main" id="{24EF3A14-1AD6-589C-12B8-9024018B3D81}"/>
              </a:ext>
            </a:extLst>
          </p:cNvPr>
          <p:cNvSpPr>
            <a:spLocks noRot="1" noChangeArrowheads="1" noTextEdit="1"/>
          </p:cNvSpPr>
          <p:nvPr>
            <p:ph type="sldImg"/>
          </p:nvPr>
        </p:nvSpPr>
        <p:spPr>
          <a:ln/>
        </p:spPr>
      </p:sp>
      <p:sp>
        <p:nvSpPr>
          <p:cNvPr id="96260" name="Rectangle 3">
            <a:extLst>
              <a:ext uri="{FF2B5EF4-FFF2-40B4-BE49-F238E27FC236}">
                <a16:creationId xmlns:a16="http://schemas.microsoft.com/office/drawing/2014/main" id="{FC13A9B4-ABD3-9A75-6D56-70564AFD7E00}"/>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a:extLst>
              <a:ext uri="{FF2B5EF4-FFF2-40B4-BE49-F238E27FC236}">
                <a16:creationId xmlns:a16="http://schemas.microsoft.com/office/drawing/2014/main" id="{6664AA48-6F17-B936-55C9-439E05D39B62}"/>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14D45393-4C5F-4C9A-AC83-FF23DC080A84}" type="slidenum">
              <a:rPr lang="en-US" altLang="zh-CN" sz="1200" b="0">
                <a:latin typeface="Arial" panose="020B0604020202020204" pitchFamily="34" charset="0"/>
              </a:rPr>
              <a:pPr algn="r" eaLnBrk="1" hangingPunct="1"/>
              <a:t>46</a:t>
            </a:fld>
            <a:endParaRPr lang="en-US" altLang="zh-CN" sz="1200" b="0">
              <a:latin typeface="Arial" panose="020B0604020202020204" pitchFamily="34" charset="0"/>
            </a:endParaRPr>
          </a:p>
        </p:txBody>
      </p:sp>
      <p:sp>
        <p:nvSpPr>
          <p:cNvPr id="98307" name="Rectangle 2">
            <a:extLst>
              <a:ext uri="{FF2B5EF4-FFF2-40B4-BE49-F238E27FC236}">
                <a16:creationId xmlns:a16="http://schemas.microsoft.com/office/drawing/2014/main" id="{031E55FD-42A6-4325-807A-52D354EC9DB5}"/>
              </a:ext>
            </a:extLst>
          </p:cNvPr>
          <p:cNvSpPr>
            <a:spLocks noRot="1" noChangeArrowheads="1" noTextEdit="1"/>
          </p:cNvSpPr>
          <p:nvPr>
            <p:ph type="sldImg"/>
          </p:nvPr>
        </p:nvSpPr>
        <p:spPr>
          <a:ln/>
        </p:spPr>
      </p:sp>
      <p:sp>
        <p:nvSpPr>
          <p:cNvPr id="98308" name="Rectangle 3">
            <a:extLst>
              <a:ext uri="{FF2B5EF4-FFF2-40B4-BE49-F238E27FC236}">
                <a16:creationId xmlns:a16="http://schemas.microsoft.com/office/drawing/2014/main" id="{107BB408-437A-45D8-1C60-C915E710202B}"/>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a:extLst>
              <a:ext uri="{FF2B5EF4-FFF2-40B4-BE49-F238E27FC236}">
                <a16:creationId xmlns:a16="http://schemas.microsoft.com/office/drawing/2014/main" id="{72F6791C-24B5-1B20-97A9-057A668D4AD8}"/>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369EFC23-3F94-4C12-A7D0-2B5E1D81D157}" type="slidenum">
              <a:rPr lang="en-US" altLang="zh-CN" sz="1200" b="0">
                <a:latin typeface="Arial" panose="020B0604020202020204" pitchFamily="34" charset="0"/>
              </a:rPr>
              <a:pPr algn="r" eaLnBrk="1" hangingPunct="1"/>
              <a:t>47</a:t>
            </a:fld>
            <a:endParaRPr lang="en-US" altLang="zh-CN" sz="1200" b="0">
              <a:latin typeface="Arial" panose="020B0604020202020204" pitchFamily="34" charset="0"/>
            </a:endParaRPr>
          </a:p>
        </p:txBody>
      </p:sp>
      <p:sp>
        <p:nvSpPr>
          <p:cNvPr id="100355" name="Rectangle 2">
            <a:extLst>
              <a:ext uri="{FF2B5EF4-FFF2-40B4-BE49-F238E27FC236}">
                <a16:creationId xmlns:a16="http://schemas.microsoft.com/office/drawing/2014/main" id="{2321E964-0C42-3A60-3D06-E2F816951F99}"/>
              </a:ext>
            </a:extLst>
          </p:cNvPr>
          <p:cNvSpPr>
            <a:spLocks noRot="1" noChangeArrowheads="1" noTextEdit="1"/>
          </p:cNvSpPr>
          <p:nvPr>
            <p:ph type="sldImg"/>
          </p:nvPr>
        </p:nvSpPr>
        <p:spPr>
          <a:ln/>
        </p:spPr>
      </p:sp>
      <p:sp>
        <p:nvSpPr>
          <p:cNvPr id="100356" name="Rectangle 3">
            <a:extLst>
              <a:ext uri="{FF2B5EF4-FFF2-40B4-BE49-F238E27FC236}">
                <a16:creationId xmlns:a16="http://schemas.microsoft.com/office/drawing/2014/main" id="{FEFD42F0-A8DF-156E-4090-4DD4C379E6B3}"/>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a:extLst>
              <a:ext uri="{FF2B5EF4-FFF2-40B4-BE49-F238E27FC236}">
                <a16:creationId xmlns:a16="http://schemas.microsoft.com/office/drawing/2014/main" id="{0FBF9912-0FF0-6BA0-B2D5-E058CAE0F9AF}"/>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71B6F0E0-70EA-429D-9348-F5994669C7B1}" type="slidenum">
              <a:rPr lang="en-US" altLang="zh-CN" sz="1200" b="0">
                <a:latin typeface="Arial" panose="020B0604020202020204" pitchFamily="34" charset="0"/>
              </a:rPr>
              <a:pPr algn="r" eaLnBrk="1" hangingPunct="1"/>
              <a:t>48</a:t>
            </a:fld>
            <a:endParaRPr lang="en-US" altLang="zh-CN" sz="1200" b="0">
              <a:latin typeface="Arial" panose="020B0604020202020204" pitchFamily="34" charset="0"/>
            </a:endParaRPr>
          </a:p>
        </p:txBody>
      </p:sp>
      <p:sp>
        <p:nvSpPr>
          <p:cNvPr id="102403" name="Rectangle 2">
            <a:extLst>
              <a:ext uri="{FF2B5EF4-FFF2-40B4-BE49-F238E27FC236}">
                <a16:creationId xmlns:a16="http://schemas.microsoft.com/office/drawing/2014/main" id="{1C2FB804-3261-C0FE-1142-BC2AAC47C7C1}"/>
              </a:ext>
            </a:extLst>
          </p:cNvPr>
          <p:cNvSpPr>
            <a:spLocks noRot="1" noChangeArrowheads="1" noTextEdit="1"/>
          </p:cNvSpPr>
          <p:nvPr>
            <p:ph type="sldImg"/>
          </p:nvPr>
        </p:nvSpPr>
        <p:spPr>
          <a:ln/>
        </p:spPr>
      </p:sp>
      <p:sp>
        <p:nvSpPr>
          <p:cNvPr id="102404" name="Rectangle 3">
            <a:extLst>
              <a:ext uri="{FF2B5EF4-FFF2-40B4-BE49-F238E27FC236}">
                <a16:creationId xmlns:a16="http://schemas.microsoft.com/office/drawing/2014/main" id="{1964B054-5CCA-A0D1-F174-C4A474C8F8FA}"/>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a:extLst>
              <a:ext uri="{FF2B5EF4-FFF2-40B4-BE49-F238E27FC236}">
                <a16:creationId xmlns:a16="http://schemas.microsoft.com/office/drawing/2014/main" id="{AFBCA4FE-834E-890C-7C17-2CCB357E3DEA}"/>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77402EF4-59FD-4B32-8ABD-9FA17332B869}" type="slidenum">
              <a:rPr lang="en-US" altLang="zh-CN" sz="1200" b="0">
                <a:latin typeface="Arial" panose="020B0604020202020204" pitchFamily="34" charset="0"/>
              </a:rPr>
              <a:pPr algn="r" eaLnBrk="1" hangingPunct="1"/>
              <a:t>49</a:t>
            </a:fld>
            <a:endParaRPr lang="en-US" altLang="zh-CN" sz="1200" b="0">
              <a:latin typeface="Arial" panose="020B0604020202020204" pitchFamily="34" charset="0"/>
            </a:endParaRPr>
          </a:p>
        </p:txBody>
      </p:sp>
      <p:sp>
        <p:nvSpPr>
          <p:cNvPr id="104451" name="Rectangle 2">
            <a:extLst>
              <a:ext uri="{FF2B5EF4-FFF2-40B4-BE49-F238E27FC236}">
                <a16:creationId xmlns:a16="http://schemas.microsoft.com/office/drawing/2014/main" id="{18A71E88-7421-E5A3-B69D-D01B4343DFF3}"/>
              </a:ext>
            </a:extLst>
          </p:cNvPr>
          <p:cNvSpPr>
            <a:spLocks noRot="1" noChangeArrowheads="1" noTextEdit="1"/>
          </p:cNvSpPr>
          <p:nvPr>
            <p:ph type="sldImg"/>
          </p:nvPr>
        </p:nvSpPr>
        <p:spPr>
          <a:ln/>
        </p:spPr>
      </p:sp>
      <p:sp>
        <p:nvSpPr>
          <p:cNvPr id="104452" name="Rectangle 3">
            <a:extLst>
              <a:ext uri="{FF2B5EF4-FFF2-40B4-BE49-F238E27FC236}">
                <a16:creationId xmlns:a16="http://schemas.microsoft.com/office/drawing/2014/main" id="{3CD918D8-07E0-03AC-001E-5D123081D9FB}"/>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a:extLst>
              <a:ext uri="{FF2B5EF4-FFF2-40B4-BE49-F238E27FC236}">
                <a16:creationId xmlns:a16="http://schemas.microsoft.com/office/drawing/2014/main" id="{671D7228-7CDB-819C-BBF4-31489BC87641}"/>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8FBC8126-D0AC-4D17-9D0E-B39AE7B0E077}" type="slidenum">
              <a:rPr lang="en-US" altLang="zh-CN" sz="1200" b="0">
                <a:latin typeface="Arial" panose="020B0604020202020204" pitchFamily="34" charset="0"/>
              </a:rPr>
              <a:pPr algn="r" eaLnBrk="1" hangingPunct="1"/>
              <a:t>5</a:t>
            </a:fld>
            <a:endParaRPr lang="en-US" altLang="zh-CN" sz="1200" b="0">
              <a:latin typeface="Arial" panose="020B0604020202020204" pitchFamily="34" charset="0"/>
            </a:endParaRPr>
          </a:p>
        </p:txBody>
      </p:sp>
      <p:sp>
        <p:nvSpPr>
          <p:cNvPr id="14339" name="Rectangle 2">
            <a:extLst>
              <a:ext uri="{FF2B5EF4-FFF2-40B4-BE49-F238E27FC236}">
                <a16:creationId xmlns:a16="http://schemas.microsoft.com/office/drawing/2014/main" id="{5AF0D866-3017-AA42-9C82-3C9723EE105A}"/>
              </a:ext>
            </a:extLst>
          </p:cNvPr>
          <p:cNvSpPr>
            <a:spLocks noRot="1" noChangeArrowheads="1" noTextEdit="1"/>
          </p:cNvSpPr>
          <p:nvPr>
            <p:ph type="sldImg"/>
          </p:nvPr>
        </p:nvSpPr>
        <p:spPr>
          <a:ln/>
        </p:spPr>
      </p:sp>
      <p:sp>
        <p:nvSpPr>
          <p:cNvPr id="14340" name="Rectangle 3">
            <a:extLst>
              <a:ext uri="{FF2B5EF4-FFF2-40B4-BE49-F238E27FC236}">
                <a16:creationId xmlns:a16="http://schemas.microsoft.com/office/drawing/2014/main" id="{6235D5C3-257C-04DF-D81C-25713889C8E0}"/>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a:extLst>
              <a:ext uri="{FF2B5EF4-FFF2-40B4-BE49-F238E27FC236}">
                <a16:creationId xmlns:a16="http://schemas.microsoft.com/office/drawing/2014/main" id="{7142B38D-42CB-1AC1-D3B4-A5015D9DA186}"/>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A530AD6E-9F97-4842-87C4-9B2711FB7220}" type="slidenum">
              <a:rPr lang="en-US" altLang="zh-CN" sz="1200" b="0">
                <a:latin typeface="Arial" panose="020B0604020202020204" pitchFamily="34" charset="0"/>
              </a:rPr>
              <a:pPr algn="r" eaLnBrk="1" hangingPunct="1"/>
              <a:t>50</a:t>
            </a:fld>
            <a:endParaRPr lang="en-US" altLang="zh-CN" sz="1200" b="0">
              <a:latin typeface="Arial" panose="020B0604020202020204" pitchFamily="34" charset="0"/>
            </a:endParaRPr>
          </a:p>
        </p:txBody>
      </p:sp>
      <p:sp>
        <p:nvSpPr>
          <p:cNvPr id="106499" name="Rectangle 2">
            <a:extLst>
              <a:ext uri="{FF2B5EF4-FFF2-40B4-BE49-F238E27FC236}">
                <a16:creationId xmlns:a16="http://schemas.microsoft.com/office/drawing/2014/main" id="{8CF62D2E-D8B7-6A9B-72B5-E2ABF1D3C336}"/>
              </a:ext>
            </a:extLst>
          </p:cNvPr>
          <p:cNvSpPr>
            <a:spLocks noRot="1" noChangeArrowheads="1" noTextEdit="1"/>
          </p:cNvSpPr>
          <p:nvPr>
            <p:ph type="sldImg"/>
          </p:nvPr>
        </p:nvSpPr>
        <p:spPr>
          <a:ln/>
        </p:spPr>
      </p:sp>
      <p:sp>
        <p:nvSpPr>
          <p:cNvPr id="106500" name="Rectangle 3">
            <a:extLst>
              <a:ext uri="{FF2B5EF4-FFF2-40B4-BE49-F238E27FC236}">
                <a16:creationId xmlns:a16="http://schemas.microsoft.com/office/drawing/2014/main" id="{C3949FBB-C5BE-BD33-4A35-300E86FF3EC4}"/>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a:extLst>
              <a:ext uri="{FF2B5EF4-FFF2-40B4-BE49-F238E27FC236}">
                <a16:creationId xmlns:a16="http://schemas.microsoft.com/office/drawing/2014/main" id="{C28D11C6-FE03-E8F8-E4E3-72568CAED2CA}"/>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E01789AF-3B98-4559-8ECE-B24F12CFF5C4}" type="slidenum">
              <a:rPr lang="en-US" altLang="zh-CN" sz="1200" b="0">
                <a:latin typeface="Arial" panose="020B0604020202020204" pitchFamily="34" charset="0"/>
              </a:rPr>
              <a:pPr algn="r" eaLnBrk="1" hangingPunct="1"/>
              <a:t>51</a:t>
            </a:fld>
            <a:endParaRPr lang="en-US" altLang="zh-CN" sz="1200" b="0">
              <a:latin typeface="Arial" panose="020B0604020202020204" pitchFamily="34" charset="0"/>
            </a:endParaRPr>
          </a:p>
        </p:txBody>
      </p:sp>
      <p:sp>
        <p:nvSpPr>
          <p:cNvPr id="108547" name="Rectangle 2">
            <a:extLst>
              <a:ext uri="{FF2B5EF4-FFF2-40B4-BE49-F238E27FC236}">
                <a16:creationId xmlns:a16="http://schemas.microsoft.com/office/drawing/2014/main" id="{B2FEB364-BBC2-E77A-E2AC-6D9EB2AF4D90}"/>
              </a:ext>
            </a:extLst>
          </p:cNvPr>
          <p:cNvSpPr>
            <a:spLocks noRot="1" noChangeArrowheads="1" noTextEdit="1"/>
          </p:cNvSpPr>
          <p:nvPr>
            <p:ph type="sldImg"/>
          </p:nvPr>
        </p:nvSpPr>
        <p:spPr>
          <a:ln/>
        </p:spPr>
      </p:sp>
      <p:sp>
        <p:nvSpPr>
          <p:cNvPr id="108548" name="Rectangle 3">
            <a:extLst>
              <a:ext uri="{FF2B5EF4-FFF2-40B4-BE49-F238E27FC236}">
                <a16:creationId xmlns:a16="http://schemas.microsoft.com/office/drawing/2014/main" id="{8947E441-2CB6-5F6D-6571-C5A34F73EFBE}"/>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a:extLst>
              <a:ext uri="{FF2B5EF4-FFF2-40B4-BE49-F238E27FC236}">
                <a16:creationId xmlns:a16="http://schemas.microsoft.com/office/drawing/2014/main" id="{0F0AFADB-A02B-1536-D67D-29C4DB9822F8}"/>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B57F2349-E259-4474-96CC-13F712FB8507}" type="slidenum">
              <a:rPr lang="en-US" altLang="zh-CN" sz="1200" b="0">
                <a:latin typeface="Arial" panose="020B0604020202020204" pitchFamily="34" charset="0"/>
              </a:rPr>
              <a:pPr algn="r" eaLnBrk="1" hangingPunct="1"/>
              <a:t>52</a:t>
            </a:fld>
            <a:endParaRPr lang="en-US" altLang="zh-CN" sz="1200" b="0">
              <a:latin typeface="Arial" panose="020B0604020202020204" pitchFamily="34" charset="0"/>
            </a:endParaRPr>
          </a:p>
        </p:txBody>
      </p:sp>
      <p:sp>
        <p:nvSpPr>
          <p:cNvPr id="110595" name="Rectangle 2">
            <a:extLst>
              <a:ext uri="{FF2B5EF4-FFF2-40B4-BE49-F238E27FC236}">
                <a16:creationId xmlns:a16="http://schemas.microsoft.com/office/drawing/2014/main" id="{8A241A72-F0EE-2339-99EB-0459C92A6AB5}"/>
              </a:ext>
            </a:extLst>
          </p:cNvPr>
          <p:cNvSpPr>
            <a:spLocks noRot="1" noChangeArrowheads="1" noTextEdit="1"/>
          </p:cNvSpPr>
          <p:nvPr>
            <p:ph type="sldImg"/>
          </p:nvPr>
        </p:nvSpPr>
        <p:spPr>
          <a:ln/>
        </p:spPr>
      </p:sp>
      <p:sp>
        <p:nvSpPr>
          <p:cNvPr id="110596" name="Rectangle 3">
            <a:extLst>
              <a:ext uri="{FF2B5EF4-FFF2-40B4-BE49-F238E27FC236}">
                <a16:creationId xmlns:a16="http://schemas.microsoft.com/office/drawing/2014/main" id="{2BA67E32-5DAE-B731-46FF-82FCE2D440A7}"/>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a:extLst>
              <a:ext uri="{FF2B5EF4-FFF2-40B4-BE49-F238E27FC236}">
                <a16:creationId xmlns:a16="http://schemas.microsoft.com/office/drawing/2014/main" id="{0A8CB2F3-C61F-56B1-E41B-11D4878DC3A8}"/>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0EA2F74A-D382-429C-B7C4-4BC9B221C054}" type="slidenum">
              <a:rPr lang="en-US" altLang="zh-CN" sz="1200" b="0">
                <a:latin typeface="Arial" panose="020B0604020202020204" pitchFamily="34" charset="0"/>
              </a:rPr>
              <a:pPr algn="r" eaLnBrk="1" hangingPunct="1"/>
              <a:t>53</a:t>
            </a:fld>
            <a:endParaRPr lang="en-US" altLang="zh-CN" sz="1200" b="0">
              <a:latin typeface="Arial" panose="020B0604020202020204" pitchFamily="34" charset="0"/>
            </a:endParaRPr>
          </a:p>
        </p:txBody>
      </p:sp>
      <p:sp>
        <p:nvSpPr>
          <p:cNvPr id="112643" name="Rectangle 2">
            <a:extLst>
              <a:ext uri="{FF2B5EF4-FFF2-40B4-BE49-F238E27FC236}">
                <a16:creationId xmlns:a16="http://schemas.microsoft.com/office/drawing/2014/main" id="{A5B71ED8-6304-F8CD-901F-90A7935EF5CC}"/>
              </a:ext>
            </a:extLst>
          </p:cNvPr>
          <p:cNvSpPr>
            <a:spLocks noRot="1" noChangeArrowheads="1" noTextEdit="1"/>
          </p:cNvSpPr>
          <p:nvPr>
            <p:ph type="sldImg"/>
          </p:nvPr>
        </p:nvSpPr>
        <p:spPr>
          <a:ln/>
        </p:spPr>
      </p:sp>
      <p:sp>
        <p:nvSpPr>
          <p:cNvPr id="112644" name="Rectangle 3">
            <a:extLst>
              <a:ext uri="{FF2B5EF4-FFF2-40B4-BE49-F238E27FC236}">
                <a16:creationId xmlns:a16="http://schemas.microsoft.com/office/drawing/2014/main" id="{31564760-1B73-959E-D2D2-A5DA4A4F360E}"/>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a:extLst>
              <a:ext uri="{FF2B5EF4-FFF2-40B4-BE49-F238E27FC236}">
                <a16:creationId xmlns:a16="http://schemas.microsoft.com/office/drawing/2014/main" id="{34CECCD5-CB30-367F-EBEE-8ADC2C727207}"/>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EC44C6F9-51E5-412B-956F-834305051745}" type="slidenum">
              <a:rPr lang="en-US" altLang="zh-CN" sz="1200" b="0">
                <a:latin typeface="Arial" panose="020B0604020202020204" pitchFamily="34" charset="0"/>
              </a:rPr>
              <a:pPr algn="r" eaLnBrk="1" hangingPunct="1"/>
              <a:t>54</a:t>
            </a:fld>
            <a:endParaRPr lang="en-US" altLang="zh-CN" sz="1200" b="0">
              <a:latin typeface="Arial" panose="020B0604020202020204" pitchFamily="34" charset="0"/>
            </a:endParaRPr>
          </a:p>
        </p:txBody>
      </p:sp>
      <p:sp>
        <p:nvSpPr>
          <p:cNvPr id="114691" name="Rectangle 2">
            <a:extLst>
              <a:ext uri="{FF2B5EF4-FFF2-40B4-BE49-F238E27FC236}">
                <a16:creationId xmlns:a16="http://schemas.microsoft.com/office/drawing/2014/main" id="{BE639B9B-A1FE-C058-A27D-8072E64F801B}"/>
              </a:ext>
            </a:extLst>
          </p:cNvPr>
          <p:cNvSpPr>
            <a:spLocks noRot="1" noChangeArrowheads="1" noTextEdit="1"/>
          </p:cNvSpPr>
          <p:nvPr>
            <p:ph type="sldImg"/>
          </p:nvPr>
        </p:nvSpPr>
        <p:spPr>
          <a:ln/>
        </p:spPr>
      </p:sp>
      <p:sp>
        <p:nvSpPr>
          <p:cNvPr id="114692" name="Rectangle 3">
            <a:extLst>
              <a:ext uri="{FF2B5EF4-FFF2-40B4-BE49-F238E27FC236}">
                <a16:creationId xmlns:a16="http://schemas.microsoft.com/office/drawing/2014/main" id="{EAEFB3C1-7DAC-C4B1-F1A7-C0C76765333F}"/>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a:extLst>
              <a:ext uri="{FF2B5EF4-FFF2-40B4-BE49-F238E27FC236}">
                <a16:creationId xmlns:a16="http://schemas.microsoft.com/office/drawing/2014/main" id="{37759569-711F-4D8E-B6FB-6358F4200226}"/>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6419EB79-CF41-4653-9B8A-6B36DA02DF56}" type="slidenum">
              <a:rPr lang="en-US" altLang="zh-CN" sz="1200" b="0">
                <a:latin typeface="Arial" panose="020B0604020202020204" pitchFamily="34" charset="0"/>
              </a:rPr>
              <a:pPr algn="r" eaLnBrk="1" hangingPunct="1"/>
              <a:t>55</a:t>
            </a:fld>
            <a:endParaRPr lang="en-US" altLang="zh-CN" sz="1200" b="0">
              <a:latin typeface="Arial" panose="020B0604020202020204" pitchFamily="34" charset="0"/>
            </a:endParaRPr>
          </a:p>
        </p:txBody>
      </p:sp>
      <p:sp>
        <p:nvSpPr>
          <p:cNvPr id="116739" name="Rectangle 2">
            <a:extLst>
              <a:ext uri="{FF2B5EF4-FFF2-40B4-BE49-F238E27FC236}">
                <a16:creationId xmlns:a16="http://schemas.microsoft.com/office/drawing/2014/main" id="{6B94FF61-4831-D4B7-FF25-0BD58EAFFDC0}"/>
              </a:ext>
            </a:extLst>
          </p:cNvPr>
          <p:cNvSpPr>
            <a:spLocks noRot="1" noChangeArrowheads="1" noTextEdit="1"/>
          </p:cNvSpPr>
          <p:nvPr>
            <p:ph type="sldImg"/>
          </p:nvPr>
        </p:nvSpPr>
        <p:spPr>
          <a:ln/>
        </p:spPr>
      </p:sp>
      <p:sp>
        <p:nvSpPr>
          <p:cNvPr id="116740" name="Rectangle 3">
            <a:extLst>
              <a:ext uri="{FF2B5EF4-FFF2-40B4-BE49-F238E27FC236}">
                <a16:creationId xmlns:a16="http://schemas.microsoft.com/office/drawing/2014/main" id="{27293F1B-B2CB-1776-9E13-F88E2F7DDC2E}"/>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a:extLst>
              <a:ext uri="{FF2B5EF4-FFF2-40B4-BE49-F238E27FC236}">
                <a16:creationId xmlns:a16="http://schemas.microsoft.com/office/drawing/2014/main" id="{AC572D36-2AC8-B9C3-50DD-F17BC3B0721D}"/>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472ACAF2-C5F7-4CE3-BDC5-0CE82ECB81D1}" type="slidenum">
              <a:rPr lang="en-US" altLang="zh-CN" sz="1200" b="0">
                <a:latin typeface="Arial" panose="020B0604020202020204" pitchFamily="34" charset="0"/>
              </a:rPr>
              <a:pPr algn="r" eaLnBrk="1" hangingPunct="1"/>
              <a:t>56</a:t>
            </a:fld>
            <a:endParaRPr lang="en-US" altLang="zh-CN" sz="1200" b="0">
              <a:latin typeface="Arial" panose="020B0604020202020204" pitchFamily="34" charset="0"/>
            </a:endParaRPr>
          </a:p>
        </p:txBody>
      </p:sp>
      <p:sp>
        <p:nvSpPr>
          <p:cNvPr id="118787" name="Rectangle 2">
            <a:extLst>
              <a:ext uri="{FF2B5EF4-FFF2-40B4-BE49-F238E27FC236}">
                <a16:creationId xmlns:a16="http://schemas.microsoft.com/office/drawing/2014/main" id="{AFCADF24-DB05-1B03-3248-DF2A258D378F}"/>
              </a:ext>
            </a:extLst>
          </p:cNvPr>
          <p:cNvSpPr>
            <a:spLocks noRot="1" noChangeArrowheads="1" noTextEdit="1"/>
          </p:cNvSpPr>
          <p:nvPr>
            <p:ph type="sldImg"/>
          </p:nvPr>
        </p:nvSpPr>
        <p:spPr>
          <a:ln/>
        </p:spPr>
      </p:sp>
      <p:sp>
        <p:nvSpPr>
          <p:cNvPr id="118788" name="Rectangle 3">
            <a:extLst>
              <a:ext uri="{FF2B5EF4-FFF2-40B4-BE49-F238E27FC236}">
                <a16:creationId xmlns:a16="http://schemas.microsoft.com/office/drawing/2014/main" id="{EBD5AEEE-29A9-0E93-E41D-430BA8B0E22C}"/>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a:extLst>
              <a:ext uri="{FF2B5EF4-FFF2-40B4-BE49-F238E27FC236}">
                <a16:creationId xmlns:a16="http://schemas.microsoft.com/office/drawing/2014/main" id="{40F5124B-FAB1-3C29-7964-56465F89D622}"/>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4AEE754D-B282-4ADF-B08C-3ECA6274A92B}" type="slidenum">
              <a:rPr lang="en-US" altLang="zh-CN" sz="1200" b="0">
                <a:latin typeface="Arial" panose="020B0604020202020204" pitchFamily="34" charset="0"/>
              </a:rPr>
              <a:pPr algn="r" eaLnBrk="1" hangingPunct="1"/>
              <a:t>57</a:t>
            </a:fld>
            <a:endParaRPr lang="en-US" altLang="zh-CN" sz="1200" b="0">
              <a:latin typeface="Arial" panose="020B0604020202020204" pitchFamily="34" charset="0"/>
            </a:endParaRPr>
          </a:p>
        </p:txBody>
      </p:sp>
      <p:sp>
        <p:nvSpPr>
          <p:cNvPr id="120835" name="Rectangle 2">
            <a:extLst>
              <a:ext uri="{FF2B5EF4-FFF2-40B4-BE49-F238E27FC236}">
                <a16:creationId xmlns:a16="http://schemas.microsoft.com/office/drawing/2014/main" id="{51597599-AA52-171F-1DF1-58B563F21DB6}"/>
              </a:ext>
            </a:extLst>
          </p:cNvPr>
          <p:cNvSpPr>
            <a:spLocks noRot="1" noChangeArrowheads="1" noTextEdit="1"/>
          </p:cNvSpPr>
          <p:nvPr>
            <p:ph type="sldImg"/>
          </p:nvPr>
        </p:nvSpPr>
        <p:spPr>
          <a:ln/>
        </p:spPr>
      </p:sp>
      <p:sp>
        <p:nvSpPr>
          <p:cNvPr id="120836" name="Rectangle 3">
            <a:extLst>
              <a:ext uri="{FF2B5EF4-FFF2-40B4-BE49-F238E27FC236}">
                <a16:creationId xmlns:a16="http://schemas.microsoft.com/office/drawing/2014/main" id="{5673D5AA-61D3-3D72-72DF-511C88220258}"/>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a:extLst>
              <a:ext uri="{FF2B5EF4-FFF2-40B4-BE49-F238E27FC236}">
                <a16:creationId xmlns:a16="http://schemas.microsoft.com/office/drawing/2014/main" id="{4D097E13-55B0-1EFC-7792-58A4E1F46E2D}"/>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67E4798C-D3DE-47A9-AF24-A8038852ACFE}" type="slidenum">
              <a:rPr lang="en-US" altLang="zh-CN" sz="1200" b="0">
                <a:latin typeface="Arial" panose="020B0604020202020204" pitchFamily="34" charset="0"/>
              </a:rPr>
              <a:pPr algn="r" eaLnBrk="1" hangingPunct="1"/>
              <a:t>58</a:t>
            </a:fld>
            <a:endParaRPr lang="en-US" altLang="zh-CN" sz="1200" b="0">
              <a:latin typeface="Arial" panose="020B0604020202020204" pitchFamily="34" charset="0"/>
            </a:endParaRPr>
          </a:p>
        </p:txBody>
      </p:sp>
      <p:sp>
        <p:nvSpPr>
          <p:cNvPr id="122883" name="Rectangle 2">
            <a:extLst>
              <a:ext uri="{FF2B5EF4-FFF2-40B4-BE49-F238E27FC236}">
                <a16:creationId xmlns:a16="http://schemas.microsoft.com/office/drawing/2014/main" id="{B9D70BB7-6527-51E5-AB76-CAD65F9D3900}"/>
              </a:ext>
            </a:extLst>
          </p:cNvPr>
          <p:cNvSpPr>
            <a:spLocks noRot="1" noChangeArrowheads="1" noTextEdit="1"/>
          </p:cNvSpPr>
          <p:nvPr>
            <p:ph type="sldImg"/>
          </p:nvPr>
        </p:nvSpPr>
        <p:spPr>
          <a:ln/>
        </p:spPr>
      </p:sp>
      <p:sp>
        <p:nvSpPr>
          <p:cNvPr id="122884" name="Rectangle 3">
            <a:extLst>
              <a:ext uri="{FF2B5EF4-FFF2-40B4-BE49-F238E27FC236}">
                <a16:creationId xmlns:a16="http://schemas.microsoft.com/office/drawing/2014/main" id="{9B2DBDA8-6A93-D12F-D6C6-5C171771187A}"/>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a:extLst>
              <a:ext uri="{FF2B5EF4-FFF2-40B4-BE49-F238E27FC236}">
                <a16:creationId xmlns:a16="http://schemas.microsoft.com/office/drawing/2014/main" id="{68D8C79A-51A6-AA3B-392E-CDBA05875005}"/>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BAE847AD-5407-4714-B086-11FA31F5D9E4}" type="slidenum">
              <a:rPr lang="en-US" altLang="zh-CN" sz="1200" b="0">
                <a:latin typeface="Arial" panose="020B0604020202020204" pitchFamily="34" charset="0"/>
              </a:rPr>
              <a:pPr algn="r" eaLnBrk="1" hangingPunct="1"/>
              <a:t>59</a:t>
            </a:fld>
            <a:endParaRPr lang="en-US" altLang="zh-CN" sz="1200" b="0">
              <a:latin typeface="Arial" panose="020B0604020202020204" pitchFamily="34" charset="0"/>
            </a:endParaRPr>
          </a:p>
        </p:txBody>
      </p:sp>
      <p:sp>
        <p:nvSpPr>
          <p:cNvPr id="124931" name="Rectangle 2">
            <a:extLst>
              <a:ext uri="{FF2B5EF4-FFF2-40B4-BE49-F238E27FC236}">
                <a16:creationId xmlns:a16="http://schemas.microsoft.com/office/drawing/2014/main" id="{963966A8-566E-113C-CAD5-A2539074D5D3}"/>
              </a:ext>
            </a:extLst>
          </p:cNvPr>
          <p:cNvSpPr>
            <a:spLocks noRot="1" noChangeArrowheads="1" noTextEdit="1"/>
          </p:cNvSpPr>
          <p:nvPr>
            <p:ph type="sldImg"/>
          </p:nvPr>
        </p:nvSpPr>
        <p:spPr>
          <a:ln/>
        </p:spPr>
      </p:sp>
      <p:sp>
        <p:nvSpPr>
          <p:cNvPr id="124932" name="Rectangle 3">
            <a:extLst>
              <a:ext uri="{FF2B5EF4-FFF2-40B4-BE49-F238E27FC236}">
                <a16:creationId xmlns:a16="http://schemas.microsoft.com/office/drawing/2014/main" id="{3D9A711E-99C9-C9BD-1411-1770BC482CAB}"/>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a:extLst>
              <a:ext uri="{FF2B5EF4-FFF2-40B4-BE49-F238E27FC236}">
                <a16:creationId xmlns:a16="http://schemas.microsoft.com/office/drawing/2014/main" id="{574797C8-01F2-A0DF-F2C4-D0F83811FB55}"/>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40C0BCA0-FA7A-40C0-A20D-63AB6182FA3A}" type="slidenum">
              <a:rPr lang="en-US" altLang="zh-CN" sz="1200" b="0">
                <a:latin typeface="Arial" panose="020B0604020202020204" pitchFamily="34" charset="0"/>
              </a:rPr>
              <a:pPr algn="r" eaLnBrk="1" hangingPunct="1"/>
              <a:t>6</a:t>
            </a:fld>
            <a:endParaRPr lang="en-US" altLang="zh-CN" sz="1200" b="0">
              <a:latin typeface="Arial" panose="020B0604020202020204" pitchFamily="34" charset="0"/>
            </a:endParaRPr>
          </a:p>
        </p:txBody>
      </p:sp>
      <p:sp>
        <p:nvSpPr>
          <p:cNvPr id="16387" name="Rectangle 2">
            <a:extLst>
              <a:ext uri="{FF2B5EF4-FFF2-40B4-BE49-F238E27FC236}">
                <a16:creationId xmlns:a16="http://schemas.microsoft.com/office/drawing/2014/main" id="{371B8E72-803D-2658-C181-CA069A6914B5}"/>
              </a:ext>
            </a:extLst>
          </p:cNvPr>
          <p:cNvSpPr>
            <a:spLocks noRot="1" noChangeArrowheads="1" noTextEdit="1"/>
          </p:cNvSpPr>
          <p:nvPr>
            <p:ph type="sldImg"/>
          </p:nvPr>
        </p:nvSpPr>
        <p:spPr>
          <a:ln/>
        </p:spPr>
      </p:sp>
      <p:sp>
        <p:nvSpPr>
          <p:cNvPr id="16388" name="Rectangle 3">
            <a:extLst>
              <a:ext uri="{FF2B5EF4-FFF2-40B4-BE49-F238E27FC236}">
                <a16:creationId xmlns:a16="http://schemas.microsoft.com/office/drawing/2014/main" id="{1B1816DD-0A1D-864B-44FA-BD74EC8F7704}"/>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a:extLst>
              <a:ext uri="{FF2B5EF4-FFF2-40B4-BE49-F238E27FC236}">
                <a16:creationId xmlns:a16="http://schemas.microsoft.com/office/drawing/2014/main" id="{4B749902-0A4B-7D58-AF52-DB59CB177529}"/>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5A00CB60-4ABB-4C0E-A042-7F97E99ED2BE}" type="slidenum">
              <a:rPr lang="en-US" altLang="zh-CN" sz="1200" b="0">
                <a:latin typeface="Arial" panose="020B0604020202020204" pitchFamily="34" charset="0"/>
              </a:rPr>
              <a:pPr algn="r" eaLnBrk="1" hangingPunct="1"/>
              <a:t>60</a:t>
            </a:fld>
            <a:endParaRPr lang="en-US" altLang="zh-CN" sz="1200" b="0">
              <a:latin typeface="Arial" panose="020B0604020202020204" pitchFamily="34" charset="0"/>
            </a:endParaRPr>
          </a:p>
        </p:txBody>
      </p:sp>
      <p:sp>
        <p:nvSpPr>
          <p:cNvPr id="126979" name="Rectangle 2">
            <a:extLst>
              <a:ext uri="{FF2B5EF4-FFF2-40B4-BE49-F238E27FC236}">
                <a16:creationId xmlns:a16="http://schemas.microsoft.com/office/drawing/2014/main" id="{E2994105-6CC3-947C-75B1-37F958256405}"/>
              </a:ext>
            </a:extLst>
          </p:cNvPr>
          <p:cNvSpPr>
            <a:spLocks noRot="1" noChangeArrowheads="1" noTextEdit="1"/>
          </p:cNvSpPr>
          <p:nvPr>
            <p:ph type="sldImg"/>
          </p:nvPr>
        </p:nvSpPr>
        <p:spPr>
          <a:ln/>
        </p:spPr>
      </p:sp>
      <p:sp>
        <p:nvSpPr>
          <p:cNvPr id="126980" name="Rectangle 3">
            <a:extLst>
              <a:ext uri="{FF2B5EF4-FFF2-40B4-BE49-F238E27FC236}">
                <a16:creationId xmlns:a16="http://schemas.microsoft.com/office/drawing/2014/main" id="{093CFA25-259F-9551-DA70-485CCE205844}"/>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a:extLst>
              <a:ext uri="{FF2B5EF4-FFF2-40B4-BE49-F238E27FC236}">
                <a16:creationId xmlns:a16="http://schemas.microsoft.com/office/drawing/2014/main" id="{C8D84903-D8E9-6E3C-B122-BFBB681F1E09}"/>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2D0264AB-865E-4D42-A7F8-5E6CA4B5C984}" type="slidenum">
              <a:rPr lang="en-US" altLang="zh-CN" sz="1200" b="0">
                <a:latin typeface="Arial" panose="020B0604020202020204" pitchFamily="34" charset="0"/>
              </a:rPr>
              <a:pPr algn="r" eaLnBrk="1" hangingPunct="1"/>
              <a:t>61</a:t>
            </a:fld>
            <a:endParaRPr lang="en-US" altLang="zh-CN" sz="1200" b="0">
              <a:latin typeface="Arial" panose="020B0604020202020204" pitchFamily="34" charset="0"/>
            </a:endParaRPr>
          </a:p>
        </p:txBody>
      </p:sp>
      <p:sp>
        <p:nvSpPr>
          <p:cNvPr id="129027" name="Rectangle 2">
            <a:extLst>
              <a:ext uri="{FF2B5EF4-FFF2-40B4-BE49-F238E27FC236}">
                <a16:creationId xmlns:a16="http://schemas.microsoft.com/office/drawing/2014/main" id="{C2ABDACF-68E9-D934-8628-B9089BE2C0D3}"/>
              </a:ext>
            </a:extLst>
          </p:cNvPr>
          <p:cNvSpPr>
            <a:spLocks noRot="1" noChangeArrowheads="1" noTextEdit="1"/>
          </p:cNvSpPr>
          <p:nvPr>
            <p:ph type="sldImg"/>
          </p:nvPr>
        </p:nvSpPr>
        <p:spPr>
          <a:ln/>
        </p:spPr>
      </p:sp>
      <p:sp>
        <p:nvSpPr>
          <p:cNvPr id="129028" name="Rectangle 3">
            <a:extLst>
              <a:ext uri="{FF2B5EF4-FFF2-40B4-BE49-F238E27FC236}">
                <a16:creationId xmlns:a16="http://schemas.microsoft.com/office/drawing/2014/main" id="{FE8910FB-7060-5195-425D-1AC31F7A9803}"/>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a:extLst>
              <a:ext uri="{FF2B5EF4-FFF2-40B4-BE49-F238E27FC236}">
                <a16:creationId xmlns:a16="http://schemas.microsoft.com/office/drawing/2014/main" id="{06BD9D99-1D4E-9011-0EDB-B9661A30A3A7}"/>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9EAB1E5D-BB96-425C-B74E-444DE563B1AB}" type="slidenum">
              <a:rPr lang="en-US" altLang="zh-CN" sz="1200" b="0">
                <a:latin typeface="Arial" panose="020B0604020202020204" pitchFamily="34" charset="0"/>
              </a:rPr>
              <a:pPr algn="r" eaLnBrk="1" hangingPunct="1"/>
              <a:t>62</a:t>
            </a:fld>
            <a:endParaRPr lang="en-US" altLang="zh-CN" sz="1200" b="0">
              <a:latin typeface="Arial" panose="020B0604020202020204" pitchFamily="34" charset="0"/>
            </a:endParaRPr>
          </a:p>
        </p:txBody>
      </p:sp>
      <p:sp>
        <p:nvSpPr>
          <p:cNvPr id="131075" name="Rectangle 2">
            <a:extLst>
              <a:ext uri="{FF2B5EF4-FFF2-40B4-BE49-F238E27FC236}">
                <a16:creationId xmlns:a16="http://schemas.microsoft.com/office/drawing/2014/main" id="{0F1BECB0-F383-EF05-33B2-853D764B8340}"/>
              </a:ext>
            </a:extLst>
          </p:cNvPr>
          <p:cNvSpPr>
            <a:spLocks noRot="1" noChangeArrowheads="1" noTextEdit="1"/>
          </p:cNvSpPr>
          <p:nvPr>
            <p:ph type="sldImg"/>
          </p:nvPr>
        </p:nvSpPr>
        <p:spPr>
          <a:ln/>
        </p:spPr>
      </p:sp>
      <p:sp>
        <p:nvSpPr>
          <p:cNvPr id="131076" name="Rectangle 3">
            <a:extLst>
              <a:ext uri="{FF2B5EF4-FFF2-40B4-BE49-F238E27FC236}">
                <a16:creationId xmlns:a16="http://schemas.microsoft.com/office/drawing/2014/main" id="{C022D2E8-A66C-7E24-3E1C-1896D28ED46C}"/>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a:extLst>
              <a:ext uri="{FF2B5EF4-FFF2-40B4-BE49-F238E27FC236}">
                <a16:creationId xmlns:a16="http://schemas.microsoft.com/office/drawing/2014/main" id="{40360127-7337-C90B-7BEA-431C5049E536}"/>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1B21A804-0612-4FF4-B3AD-F74459B9293D}" type="slidenum">
              <a:rPr lang="en-US" altLang="zh-CN" sz="1200" b="0">
                <a:latin typeface="Arial" panose="020B0604020202020204" pitchFamily="34" charset="0"/>
              </a:rPr>
              <a:pPr algn="r" eaLnBrk="1" hangingPunct="1"/>
              <a:t>63</a:t>
            </a:fld>
            <a:endParaRPr lang="en-US" altLang="zh-CN" sz="1200" b="0">
              <a:latin typeface="Arial" panose="020B0604020202020204" pitchFamily="34" charset="0"/>
            </a:endParaRPr>
          </a:p>
        </p:txBody>
      </p:sp>
      <p:sp>
        <p:nvSpPr>
          <p:cNvPr id="133123" name="Rectangle 2">
            <a:extLst>
              <a:ext uri="{FF2B5EF4-FFF2-40B4-BE49-F238E27FC236}">
                <a16:creationId xmlns:a16="http://schemas.microsoft.com/office/drawing/2014/main" id="{4B0FF078-7EA8-120B-ED5A-3AD720AF8CBB}"/>
              </a:ext>
            </a:extLst>
          </p:cNvPr>
          <p:cNvSpPr>
            <a:spLocks noRot="1" noChangeArrowheads="1" noTextEdit="1"/>
          </p:cNvSpPr>
          <p:nvPr>
            <p:ph type="sldImg"/>
          </p:nvPr>
        </p:nvSpPr>
        <p:spPr>
          <a:ln/>
        </p:spPr>
      </p:sp>
      <p:sp>
        <p:nvSpPr>
          <p:cNvPr id="133124" name="Rectangle 3">
            <a:extLst>
              <a:ext uri="{FF2B5EF4-FFF2-40B4-BE49-F238E27FC236}">
                <a16:creationId xmlns:a16="http://schemas.microsoft.com/office/drawing/2014/main" id="{B8AA39B5-95A3-5127-D02D-E17EAE862343}"/>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a:extLst>
              <a:ext uri="{FF2B5EF4-FFF2-40B4-BE49-F238E27FC236}">
                <a16:creationId xmlns:a16="http://schemas.microsoft.com/office/drawing/2014/main" id="{57D40ACA-CBBB-0815-D1EE-02053CC31C6A}"/>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E65AAB55-C7B3-4973-99EB-77CD94873F04}" type="slidenum">
              <a:rPr lang="en-US" altLang="zh-CN" sz="1200" b="0">
                <a:latin typeface="Arial" panose="020B0604020202020204" pitchFamily="34" charset="0"/>
              </a:rPr>
              <a:pPr algn="r" eaLnBrk="1" hangingPunct="1"/>
              <a:t>64</a:t>
            </a:fld>
            <a:endParaRPr lang="en-US" altLang="zh-CN" sz="1200" b="0">
              <a:latin typeface="Arial" panose="020B0604020202020204" pitchFamily="34" charset="0"/>
            </a:endParaRPr>
          </a:p>
        </p:txBody>
      </p:sp>
      <p:sp>
        <p:nvSpPr>
          <p:cNvPr id="135171" name="Rectangle 2">
            <a:extLst>
              <a:ext uri="{FF2B5EF4-FFF2-40B4-BE49-F238E27FC236}">
                <a16:creationId xmlns:a16="http://schemas.microsoft.com/office/drawing/2014/main" id="{D3BC6665-8752-6CDB-8D4B-EB1019C161A1}"/>
              </a:ext>
            </a:extLst>
          </p:cNvPr>
          <p:cNvSpPr>
            <a:spLocks noRot="1" noChangeArrowheads="1" noTextEdit="1"/>
          </p:cNvSpPr>
          <p:nvPr>
            <p:ph type="sldImg"/>
          </p:nvPr>
        </p:nvSpPr>
        <p:spPr>
          <a:ln/>
        </p:spPr>
      </p:sp>
      <p:sp>
        <p:nvSpPr>
          <p:cNvPr id="135172" name="Rectangle 3">
            <a:extLst>
              <a:ext uri="{FF2B5EF4-FFF2-40B4-BE49-F238E27FC236}">
                <a16:creationId xmlns:a16="http://schemas.microsoft.com/office/drawing/2014/main" id="{3CDE9847-CE98-2F4A-F07A-B5692FD9E43E}"/>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a:extLst>
              <a:ext uri="{FF2B5EF4-FFF2-40B4-BE49-F238E27FC236}">
                <a16:creationId xmlns:a16="http://schemas.microsoft.com/office/drawing/2014/main" id="{0EB92E0F-F242-3347-7DE2-AD415F47427E}"/>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F33DF6C0-4F73-4C11-9231-31B3ABA73CBD}" type="slidenum">
              <a:rPr lang="en-US" altLang="zh-CN" sz="1200" b="0">
                <a:latin typeface="Arial" panose="020B0604020202020204" pitchFamily="34" charset="0"/>
              </a:rPr>
              <a:pPr algn="r" eaLnBrk="1" hangingPunct="1"/>
              <a:t>65</a:t>
            </a:fld>
            <a:endParaRPr lang="en-US" altLang="zh-CN" sz="1200" b="0">
              <a:latin typeface="Arial" panose="020B0604020202020204" pitchFamily="34" charset="0"/>
            </a:endParaRPr>
          </a:p>
        </p:txBody>
      </p:sp>
      <p:sp>
        <p:nvSpPr>
          <p:cNvPr id="137219" name="Rectangle 2">
            <a:extLst>
              <a:ext uri="{FF2B5EF4-FFF2-40B4-BE49-F238E27FC236}">
                <a16:creationId xmlns:a16="http://schemas.microsoft.com/office/drawing/2014/main" id="{2BE21077-D457-515D-488E-3A170C39A012}"/>
              </a:ext>
            </a:extLst>
          </p:cNvPr>
          <p:cNvSpPr>
            <a:spLocks noRot="1" noChangeArrowheads="1" noTextEdit="1"/>
          </p:cNvSpPr>
          <p:nvPr>
            <p:ph type="sldImg"/>
          </p:nvPr>
        </p:nvSpPr>
        <p:spPr>
          <a:ln/>
        </p:spPr>
      </p:sp>
      <p:sp>
        <p:nvSpPr>
          <p:cNvPr id="137220" name="Rectangle 3">
            <a:extLst>
              <a:ext uri="{FF2B5EF4-FFF2-40B4-BE49-F238E27FC236}">
                <a16:creationId xmlns:a16="http://schemas.microsoft.com/office/drawing/2014/main" id="{60A5AA4D-D6C5-0578-B615-9F745D4C8625}"/>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a:extLst>
              <a:ext uri="{FF2B5EF4-FFF2-40B4-BE49-F238E27FC236}">
                <a16:creationId xmlns:a16="http://schemas.microsoft.com/office/drawing/2014/main" id="{835CA83B-5D85-E16B-361D-96642E844AE8}"/>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CA51C1BB-5517-4662-AFFC-FFBA930B45EA}" type="slidenum">
              <a:rPr lang="en-US" altLang="zh-CN" sz="1200" b="0">
                <a:latin typeface="Arial" panose="020B0604020202020204" pitchFamily="34" charset="0"/>
              </a:rPr>
              <a:pPr algn="r" eaLnBrk="1" hangingPunct="1"/>
              <a:t>66</a:t>
            </a:fld>
            <a:endParaRPr lang="en-US" altLang="zh-CN" sz="1200" b="0">
              <a:latin typeface="Arial" panose="020B0604020202020204" pitchFamily="34" charset="0"/>
            </a:endParaRPr>
          </a:p>
        </p:txBody>
      </p:sp>
      <p:sp>
        <p:nvSpPr>
          <p:cNvPr id="139267" name="Rectangle 2">
            <a:extLst>
              <a:ext uri="{FF2B5EF4-FFF2-40B4-BE49-F238E27FC236}">
                <a16:creationId xmlns:a16="http://schemas.microsoft.com/office/drawing/2014/main" id="{15865961-ABB3-2CB2-0F99-78EF9EDE9379}"/>
              </a:ext>
            </a:extLst>
          </p:cNvPr>
          <p:cNvSpPr>
            <a:spLocks noRot="1" noChangeArrowheads="1" noTextEdit="1"/>
          </p:cNvSpPr>
          <p:nvPr>
            <p:ph type="sldImg"/>
          </p:nvPr>
        </p:nvSpPr>
        <p:spPr>
          <a:ln/>
        </p:spPr>
      </p:sp>
      <p:sp>
        <p:nvSpPr>
          <p:cNvPr id="139268" name="Rectangle 3">
            <a:extLst>
              <a:ext uri="{FF2B5EF4-FFF2-40B4-BE49-F238E27FC236}">
                <a16:creationId xmlns:a16="http://schemas.microsoft.com/office/drawing/2014/main" id="{7EC92481-6AE1-1078-802E-7228DAD4C742}"/>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a:extLst>
              <a:ext uri="{FF2B5EF4-FFF2-40B4-BE49-F238E27FC236}">
                <a16:creationId xmlns:a16="http://schemas.microsoft.com/office/drawing/2014/main" id="{9FDFBD2A-13C3-5D2B-D742-05E3FE3F1942}"/>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1BA4A11D-21F6-45DE-898A-45CD7D1E4DDE}" type="slidenum">
              <a:rPr lang="en-US" altLang="zh-CN" sz="1200" b="0">
                <a:latin typeface="Arial" panose="020B0604020202020204" pitchFamily="34" charset="0"/>
              </a:rPr>
              <a:pPr algn="r" eaLnBrk="1" hangingPunct="1"/>
              <a:t>67</a:t>
            </a:fld>
            <a:endParaRPr lang="en-US" altLang="zh-CN" sz="1200" b="0">
              <a:latin typeface="Arial" panose="020B0604020202020204" pitchFamily="34" charset="0"/>
            </a:endParaRPr>
          </a:p>
        </p:txBody>
      </p:sp>
      <p:sp>
        <p:nvSpPr>
          <p:cNvPr id="141315" name="Rectangle 2">
            <a:extLst>
              <a:ext uri="{FF2B5EF4-FFF2-40B4-BE49-F238E27FC236}">
                <a16:creationId xmlns:a16="http://schemas.microsoft.com/office/drawing/2014/main" id="{F62F9241-5324-8566-469D-4D16B38438E6}"/>
              </a:ext>
            </a:extLst>
          </p:cNvPr>
          <p:cNvSpPr>
            <a:spLocks noRot="1" noChangeArrowheads="1" noTextEdit="1"/>
          </p:cNvSpPr>
          <p:nvPr>
            <p:ph type="sldImg"/>
          </p:nvPr>
        </p:nvSpPr>
        <p:spPr>
          <a:ln/>
        </p:spPr>
      </p:sp>
      <p:sp>
        <p:nvSpPr>
          <p:cNvPr id="141316" name="Rectangle 3">
            <a:extLst>
              <a:ext uri="{FF2B5EF4-FFF2-40B4-BE49-F238E27FC236}">
                <a16:creationId xmlns:a16="http://schemas.microsoft.com/office/drawing/2014/main" id="{04AFE5EA-F4B3-C2F1-E415-335F062F3644}"/>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a:extLst>
              <a:ext uri="{FF2B5EF4-FFF2-40B4-BE49-F238E27FC236}">
                <a16:creationId xmlns:a16="http://schemas.microsoft.com/office/drawing/2014/main" id="{82C328E4-76D8-FEF3-2226-F959A113BE3A}"/>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40A6BCAA-40E3-4926-9AC8-82DD8BA36CD4}" type="slidenum">
              <a:rPr lang="en-US" altLang="zh-CN" sz="1200" b="0">
                <a:latin typeface="Arial" panose="020B0604020202020204" pitchFamily="34" charset="0"/>
              </a:rPr>
              <a:pPr algn="r" eaLnBrk="1" hangingPunct="1"/>
              <a:t>68</a:t>
            </a:fld>
            <a:endParaRPr lang="en-US" altLang="zh-CN" sz="1200" b="0">
              <a:latin typeface="Arial" panose="020B0604020202020204" pitchFamily="34" charset="0"/>
            </a:endParaRPr>
          </a:p>
        </p:txBody>
      </p:sp>
      <p:sp>
        <p:nvSpPr>
          <p:cNvPr id="143363" name="Rectangle 2">
            <a:extLst>
              <a:ext uri="{FF2B5EF4-FFF2-40B4-BE49-F238E27FC236}">
                <a16:creationId xmlns:a16="http://schemas.microsoft.com/office/drawing/2014/main" id="{E778FB0E-AC1A-3B58-5868-E54833127A8B}"/>
              </a:ext>
            </a:extLst>
          </p:cNvPr>
          <p:cNvSpPr>
            <a:spLocks noRot="1" noChangeArrowheads="1" noTextEdit="1"/>
          </p:cNvSpPr>
          <p:nvPr>
            <p:ph type="sldImg"/>
          </p:nvPr>
        </p:nvSpPr>
        <p:spPr>
          <a:ln/>
        </p:spPr>
      </p:sp>
      <p:sp>
        <p:nvSpPr>
          <p:cNvPr id="143364" name="Rectangle 3">
            <a:extLst>
              <a:ext uri="{FF2B5EF4-FFF2-40B4-BE49-F238E27FC236}">
                <a16:creationId xmlns:a16="http://schemas.microsoft.com/office/drawing/2014/main" id="{8EBE929F-FE2A-2FAF-DD3F-8BCD8C1DEBF5}"/>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a:extLst>
              <a:ext uri="{FF2B5EF4-FFF2-40B4-BE49-F238E27FC236}">
                <a16:creationId xmlns:a16="http://schemas.microsoft.com/office/drawing/2014/main" id="{05E7C87F-36F4-156E-45F3-941790211021}"/>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37789E52-9839-45DE-AA20-99A4B611628D}" type="slidenum">
              <a:rPr lang="en-US" altLang="zh-CN" sz="1200" b="0">
                <a:latin typeface="Arial" panose="020B0604020202020204" pitchFamily="34" charset="0"/>
              </a:rPr>
              <a:pPr algn="r" eaLnBrk="1" hangingPunct="1"/>
              <a:t>69</a:t>
            </a:fld>
            <a:endParaRPr lang="en-US" altLang="zh-CN" sz="1200" b="0">
              <a:latin typeface="Arial" panose="020B0604020202020204" pitchFamily="34" charset="0"/>
            </a:endParaRPr>
          </a:p>
        </p:txBody>
      </p:sp>
      <p:sp>
        <p:nvSpPr>
          <p:cNvPr id="145411" name="Rectangle 2">
            <a:extLst>
              <a:ext uri="{FF2B5EF4-FFF2-40B4-BE49-F238E27FC236}">
                <a16:creationId xmlns:a16="http://schemas.microsoft.com/office/drawing/2014/main" id="{0669B6A2-B610-B4AB-8543-30B550EFF356}"/>
              </a:ext>
            </a:extLst>
          </p:cNvPr>
          <p:cNvSpPr>
            <a:spLocks noRot="1" noChangeArrowheads="1" noTextEdit="1"/>
          </p:cNvSpPr>
          <p:nvPr>
            <p:ph type="sldImg"/>
          </p:nvPr>
        </p:nvSpPr>
        <p:spPr>
          <a:ln/>
        </p:spPr>
      </p:sp>
      <p:sp>
        <p:nvSpPr>
          <p:cNvPr id="145412" name="Rectangle 3">
            <a:extLst>
              <a:ext uri="{FF2B5EF4-FFF2-40B4-BE49-F238E27FC236}">
                <a16:creationId xmlns:a16="http://schemas.microsoft.com/office/drawing/2014/main" id="{B166B55F-7BA8-CC79-334D-DB0E427F9F8D}"/>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a:extLst>
              <a:ext uri="{FF2B5EF4-FFF2-40B4-BE49-F238E27FC236}">
                <a16:creationId xmlns:a16="http://schemas.microsoft.com/office/drawing/2014/main" id="{4AEA9BF8-4B9A-8569-E6FE-2F14BC9A0DA4}"/>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AD11F608-AD4D-4FFF-9185-DA3F2A8EC67B}" type="slidenum">
              <a:rPr lang="en-US" altLang="zh-CN" sz="1200" b="0">
                <a:latin typeface="Arial" panose="020B0604020202020204" pitchFamily="34" charset="0"/>
              </a:rPr>
              <a:pPr algn="r" eaLnBrk="1" hangingPunct="1"/>
              <a:t>7</a:t>
            </a:fld>
            <a:endParaRPr lang="en-US" altLang="zh-CN" sz="1200" b="0">
              <a:latin typeface="Arial" panose="020B0604020202020204" pitchFamily="34" charset="0"/>
            </a:endParaRPr>
          </a:p>
        </p:txBody>
      </p:sp>
      <p:sp>
        <p:nvSpPr>
          <p:cNvPr id="18435" name="Rectangle 2">
            <a:extLst>
              <a:ext uri="{FF2B5EF4-FFF2-40B4-BE49-F238E27FC236}">
                <a16:creationId xmlns:a16="http://schemas.microsoft.com/office/drawing/2014/main" id="{149EB95F-3F57-340E-E1A7-CEA8D544FAF6}"/>
              </a:ext>
            </a:extLst>
          </p:cNvPr>
          <p:cNvSpPr>
            <a:spLocks noRot="1" noChangeArrowheads="1" noTextEdit="1"/>
          </p:cNvSpPr>
          <p:nvPr>
            <p:ph type="sldImg"/>
          </p:nvPr>
        </p:nvSpPr>
        <p:spPr>
          <a:ln/>
        </p:spPr>
      </p:sp>
      <p:sp>
        <p:nvSpPr>
          <p:cNvPr id="18436" name="Rectangle 3">
            <a:extLst>
              <a:ext uri="{FF2B5EF4-FFF2-40B4-BE49-F238E27FC236}">
                <a16:creationId xmlns:a16="http://schemas.microsoft.com/office/drawing/2014/main" id="{30442286-1368-9867-A73C-9A8647FE36F0}"/>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a:extLst>
              <a:ext uri="{FF2B5EF4-FFF2-40B4-BE49-F238E27FC236}">
                <a16:creationId xmlns:a16="http://schemas.microsoft.com/office/drawing/2014/main" id="{4DE57DE7-A8F1-258D-6CEF-88EED6B424E6}"/>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BF3E2409-E2F0-4772-8776-B55D2B67735A}" type="slidenum">
              <a:rPr lang="en-US" altLang="zh-CN" sz="1200" b="0">
                <a:latin typeface="Arial" panose="020B0604020202020204" pitchFamily="34" charset="0"/>
              </a:rPr>
              <a:pPr algn="r" eaLnBrk="1" hangingPunct="1"/>
              <a:t>70</a:t>
            </a:fld>
            <a:endParaRPr lang="en-US" altLang="zh-CN" sz="1200" b="0">
              <a:latin typeface="Arial" panose="020B0604020202020204" pitchFamily="34" charset="0"/>
            </a:endParaRPr>
          </a:p>
        </p:txBody>
      </p:sp>
      <p:sp>
        <p:nvSpPr>
          <p:cNvPr id="147459" name="Rectangle 2">
            <a:extLst>
              <a:ext uri="{FF2B5EF4-FFF2-40B4-BE49-F238E27FC236}">
                <a16:creationId xmlns:a16="http://schemas.microsoft.com/office/drawing/2014/main" id="{52021740-341E-4566-FDA5-2AE65DAAC464}"/>
              </a:ext>
            </a:extLst>
          </p:cNvPr>
          <p:cNvSpPr>
            <a:spLocks noRot="1" noChangeArrowheads="1" noTextEdit="1"/>
          </p:cNvSpPr>
          <p:nvPr>
            <p:ph type="sldImg"/>
          </p:nvPr>
        </p:nvSpPr>
        <p:spPr>
          <a:ln/>
        </p:spPr>
      </p:sp>
      <p:sp>
        <p:nvSpPr>
          <p:cNvPr id="147460" name="Rectangle 3">
            <a:extLst>
              <a:ext uri="{FF2B5EF4-FFF2-40B4-BE49-F238E27FC236}">
                <a16:creationId xmlns:a16="http://schemas.microsoft.com/office/drawing/2014/main" id="{870C2F01-EE6E-DB55-1B6F-16DB16B3F6F8}"/>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a:extLst>
              <a:ext uri="{FF2B5EF4-FFF2-40B4-BE49-F238E27FC236}">
                <a16:creationId xmlns:a16="http://schemas.microsoft.com/office/drawing/2014/main" id="{445D854D-D1BE-5D8F-2E9F-1AD32C26064D}"/>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0377A17B-0FE6-4DE3-B2FA-5A09FA433923}" type="slidenum">
              <a:rPr lang="en-US" altLang="zh-CN" sz="1200" b="0">
                <a:latin typeface="Arial" panose="020B0604020202020204" pitchFamily="34" charset="0"/>
              </a:rPr>
              <a:pPr algn="r" eaLnBrk="1" hangingPunct="1"/>
              <a:t>71</a:t>
            </a:fld>
            <a:endParaRPr lang="en-US" altLang="zh-CN" sz="1200" b="0">
              <a:latin typeface="Arial" panose="020B0604020202020204" pitchFamily="34" charset="0"/>
            </a:endParaRPr>
          </a:p>
        </p:txBody>
      </p:sp>
      <p:sp>
        <p:nvSpPr>
          <p:cNvPr id="149507" name="Rectangle 2">
            <a:extLst>
              <a:ext uri="{FF2B5EF4-FFF2-40B4-BE49-F238E27FC236}">
                <a16:creationId xmlns:a16="http://schemas.microsoft.com/office/drawing/2014/main" id="{591D2565-2F59-D9DA-BE84-D31A5F9E607C}"/>
              </a:ext>
            </a:extLst>
          </p:cNvPr>
          <p:cNvSpPr>
            <a:spLocks noRot="1" noChangeArrowheads="1" noTextEdit="1"/>
          </p:cNvSpPr>
          <p:nvPr>
            <p:ph type="sldImg"/>
          </p:nvPr>
        </p:nvSpPr>
        <p:spPr>
          <a:ln/>
        </p:spPr>
      </p:sp>
      <p:sp>
        <p:nvSpPr>
          <p:cNvPr id="149508" name="Rectangle 3">
            <a:extLst>
              <a:ext uri="{FF2B5EF4-FFF2-40B4-BE49-F238E27FC236}">
                <a16:creationId xmlns:a16="http://schemas.microsoft.com/office/drawing/2014/main" id="{A4E47FA5-1B34-D240-6B52-AC6D4E7C8616}"/>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a:extLst>
              <a:ext uri="{FF2B5EF4-FFF2-40B4-BE49-F238E27FC236}">
                <a16:creationId xmlns:a16="http://schemas.microsoft.com/office/drawing/2014/main" id="{ECC4AFA9-92C2-97F8-E3B6-F5688218985A}"/>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2CB9AB79-14C9-4619-B36A-407B09478FCB}" type="slidenum">
              <a:rPr lang="en-US" altLang="zh-CN" sz="1200" b="0">
                <a:latin typeface="Arial" panose="020B0604020202020204" pitchFamily="34" charset="0"/>
              </a:rPr>
              <a:pPr algn="r" eaLnBrk="1" hangingPunct="1"/>
              <a:t>72</a:t>
            </a:fld>
            <a:endParaRPr lang="en-US" altLang="zh-CN" sz="1200" b="0">
              <a:latin typeface="Arial" panose="020B0604020202020204" pitchFamily="34" charset="0"/>
            </a:endParaRPr>
          </a:p>
        </p:txBody>
      </p:sp>
      <p:sp>
        <p:nvSpPr>
          <p:cNvPr id="151555" name="Rectangle 2">
            <a:extLst>
              <a:ext uri="{FF2B5EF4-FFF2-40B4-BE49-F238E27FC236}">
                <a16:creationId xmlns:a16="http://schemas.microsoft.com/office/drawing/2014/main" id="{1679845D-F70A-3C18-6266-231EDF5F7A95}"/>
              </a:ext>
            </a:extLst>
          </p:cNvPr>
          <p:cNvSpPr>
            <a:spLocks noRot="1" noChangeArrowheads="1" noTextEdit="1"/>
          </p:cNvSpPr>
          <p:nvPr>
            <p:ph type="sldImg"/>
          </p:nvPr>
        </p:nvSpPr>
        <p:spPr>
          <a:ln/>
        </p:spPr>
      </p:sp>
      <p:sp>
        <p:nvSpPr>
          <p:cNvPr id="151556" name="Rectangle 3">
            <a:extLst>
              <a:ext uri="{FF2B5EF4-FFF2-40B4-BE49-F238E27FC236}">
                <a16:creationId xmlns:a16="http://schemas.microsoft.com/office/drawing/2014/main" id="{57726235-E462-6385-5C1D-351D9359E08C}"/>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a:extLst>
              <a:ext uri="{FF2B5EF4-FFF2-40B4-BE49-F238E27FC236}">
                <a16:creationId xmlns:a16="http://schemas.microsoft.com/office/drawing/2014/main" id="{C2C43787-E7B2-65F4-99BF-C33C55F9203D}"/>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D582B9BC-5D96-4AC1-8174-CC36B40F9766}" type="slidenum">
              <a:rPr lang="en-US" altLang="zh-CN" sz="1200" b="0">
                <a:latin typeface="Arial" panose="020B0604020202020204" pitchFamily="34" charset="0"/>
              </a:rPr>
              <a:pPr algn="r" eaLnBrk="1" hangingPunct="1"/>
              <a:t>73</a:t>
            </a:fld>
            <a:endParaRPr lang="en-US" altLang="zh-CN" sz="1200" b="0">
              <a:latin typeface="Arial" panose="020B0604020202020204" pitchFamily="34" charset="0"/>
            </a:endParaRPr>
          </a:p>
        </p:txBody>
      </p:sp>
      <p:sp>
        <p:nvSpPr>
          <p:cNvPr id="153603" name="Rectangle 2">
            <a:extLst>
              <a:ext uri="{FF2B5EF4-FFF2-40B4-BE49-F238E27FC236}">
                <a16:creationId xmlns:a16="http://schemas.microsoft.com/office/drawing/2014/main" id="{E0CC7B78-0085-7A07-C112-D9344DC4EF82}"/>
              </a:ext>
            </a:extLst>
          </p:cNvPr>
          <p:cNvSpPr>
            <a:spLocks noRot="1" noChangeArrowheads="1" noTextEdit="1"/>
          </p:cNvSpPr>
          <p:nvPr>
            <p:ph type="sldImg"/>
          </p:nvPr>
        </p:nvSpPr>
        <p:spPr>
          <a:ln/>
        </p:spPr>
      </p:sp>
      <p:sp>
        <p:nvSpPr>
          <p:cNvPr id="153604" name="Rectangle 3">
            <a:extLst>
              <a:ext uri="{FF2B5EF4-FFF2-40B4-BE49-F238E27FC236}">
                <a16:creationId xmlns:a16="http://schemas.microsoft.com/office/drawing/2014/main" id="{4812FC21-E29E-B41C-EB8A-3CA7BB2221ED}"/>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a:extLst>
              <a:ext uri="{FF2B5EF4-FFF2-40B4-BE49-F238E27FC236}">
                <a16:creationId xmlns:a16="http://schemas.microsoft.com/office/drawing/2014/main" id="{A04F506B-35AE-59EF-6B38-258712388E55}"/>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AE1026F4-DCDA-4EDE-9FCC-08371E449689}" type="slidenum">
              <a:rPr lang="en-US" altLang="zh-CN" sz="1200" b="0">
                <a:latin typeface="Arial" panose="020B0604020202020204" pitchFamily="34" charset="0"/>
              </a:rPr>
              <a:pPr algn="r" eaLnBrk="1" hangingPunct="1"/>
              <a:t>74</a:t>
            </a:fld>
            <a:endParaRPr lang="en-US" altLang="zh-CN" sz="1200" b="0">
              <a:latin typeface="Arial" panose="020B0604020202020204" pitchFamily="34" charset="0"/>
            </a:endParaRPr>
          </a:p>
        </p:txBody>
      </p:sp>
      <p:sp>
        <p:nvSpPr>
          <p:cNvPr id="155651" name="Rectangle 2">
            <a:extLst>
              <a:ext uri="{FF2B5EF4-FFF2-40B4-BE49-F238E27FC236}">
                <a16:creationId xmlns:a16="http://schemas.microsoft.com/office/drawing/2014/main" id="{7BA0D7A7-83CD-8D9D-EF23-4BF99B08D9F8}"/>
              </a:ext>
            </a:extLst>
          </p:cNvPr>
          <p:cNvSpPr>
            <a:spLocks noRot="1" noChangeArrowheads="1" noTextEdit="1"/>
          </p:cNvSpPr>
          <p:nvPr>
            <p:ph type="sldImg"/>
          </p:nvPr>
        </p:nvSpPr>
        <p:spPr>
          <a:ln/>
        </p:spPr>
      </p:sp>
      <p:sp>
        <p:nvSpPr>
          <p:cNvPr id="155652" name="Rectangle 3">
            <a:extLst>
              <a:ext uri="{FF2B5EF4-FFF2-40B4-BE49-F238E27FC236}">
                <a16:creationId xmlns:a16="http://schemas.microsoft.com/office/drawing/2014/main" id="{F208FEEB-3B96-F037-6C94-246AF2FCB980}"/>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a:extLst>
              <a:ext uri="{FF2B5EF4-FFF2-40B4-BE49-F238E27FC236}">
                <a16:creationId xmlns:a16="http://schemas.microsoft.com/office/drawing/2014/main" id="{6A0A964D-2311-DED1-09C1-8D35996644EC}"/>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52C9F0D9-3564-430D-95D2-72EAF6B1B2D8}" type="slidenum">
              <a:rPr lang="en-US" altLang="zh-CN" sz="1200" b="0">
                <a:latin typeface="Arial" panose="020B0604020202020204" pitchFamily="34" charset="0"/>
              </a:rPr>
              <a:pPr algn="r" eaLnBrk="1" hangingPunct="1"/>
              <a:t>75</a:t>
            </a:fld>
            <a:endParaRPr lang="en-US" altLang="zh-CN" sz="1200" b="0">
              <a:latin typeface="Arial" panose="020B0604020202020204" pitchFamily="34" charset="0"/>
            </a:endParaRPr>
          </a:p>
        </p:txBody>
      </p:sp>
      <p:sp>
        <p:nvSpPr>
          <p:cNvPr id="157699" name="Rectangle 2">
            <a:extLst>
              <a:ext uri="{FF2B5EF4-FFF2-40B4-BE49-F238E27FC236}">
                <a16:creationId xmlns:a16="http://schemas.microsoft.com/office/drawing/2014/main" id="{558FE3FB-4370-6CAD-F477-ABBC8DA70F06}"/>
              </a:ext>
            </a:extLst>
          </p:cNvPr>
          <p:cNvSpPr>
            <a:spLocks noRot="1" noChangeArrowheads="1" noTextEdit="1"/>
          </p:cNvSpPr>
          <p:nvPr>
            <p:ph type="sldImg"/>
          </p:nvPr>
        </p:nvSpPr>
        <p:spPr>
          <a:ln/>
        </p:spPr>
      </p:sp>
      <p:sp>
        <p:nvSpPr>
          <p:cNvPr id="157700" name="Rectangle 3">
            <a:extLst>
              <a:ext uri="{FF2B5EF4-FFF2-40B4-BE49-F238E27FC236}">
                <a16:creationId xmlns:a16="http://schemas.microsoft.com/office/drawing/2014/main" id="{BD1203A7-7CD5-D892-EBF7-AC92334A81DA}"/>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a:extLst>
              <a:ext uri="{FF2B5EF4-FFF2-40B4-BE49-F238E27FC236}">
                <a16:creationId xmlns:a16="http://schemas.microsoft.com/office/drawing/2014/main" id="{76157C76-CB12-8C37-66DA-23ECCD4651CA}"/>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F6BE3955-9A1F-40AD-8F08-ED45206265BE}" type="slidenum">
              <a:rPr lang="en-US" altLang="zh-CN" sz="1200" b="0">
                <a:latin typeface="Arial" panose="020B0604020202020204" pitchFamily="34" charset="0"/>
              </a:rPr>
              <a:pPr algn="r" eaLnBrk="1" hangingPunct="1"/>
              <a:t>76</a:t>
            </a:fld>
            <a:endParaRPr lang="en-US" altLang="zh-CN" sz="1200" b="0">
              <a:latin typeface="Arial" panose="020B0604020202020204" pitchFamily="34" charset="0"/>
            </a:endParaRPr>
          </a:p>
        </p:txBody>
      </p:sp>
      <p:sp>
        <p:nvSpPr>
          <p:cNvPr id="159747" name="Rectangle 2">
            <a:extLst>
              <a:ext uri="{FF2B5EF4-FFF2-40B4-BE49-F238E27FC236}">
                <a16:creationId xmlns:a16="http://schemas.microsoft.com/office/drawing/2014/main" id="{221B8507-90AF-A89E-6F25-9399A4380608}"/>
              </a:ext>
            </a:extLst>
          </p:cNvPr>
          <p:cNvSpPr>
            <a:spLocks noRot="1" noChangeArrowheads="1" noTextEdit="1"/>
          </p:cNvSpPr>
          <p:nvPr>
            <p:ph type="sldImg"/>
          </p:nvPr>
        </p:nvSpPr>
        <p:spPr>
          <a:ln/>
        </p:spPr>
      </p:sp>
      <p:sp>
        <p:nvSpPr>
          <p:cNvPr id="159748" name="Rectangle 3">
            <a:extLst>
              <a:ext uri="{FF2B5EF4-FFF2-40B4-BE49-F238E27FC236}">
                <a16:creationId xmlns:a16="http://schemas.microsoft.com/office/drawing/2014/main" id="{1419B8CE-5381-ABF9-A539-3AE014FE9CAA}"/>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a:extLst>
              <a:ext uri="{FF2B5EF4-FFF2-40B4-BE49-F238E27FC236}">
                <a16:creationId xmlns:a16="http://schemas.microsoft.com/office/drawing/2014/main" id="{4A982572-D065-55B5-9E6E-0B4C5F5A6F40}"/>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518CC400-62C6-4213-8F9F-44EF6319DA9D}" type="slidenum">
              <a:rPr lang="en-US" altLang="zh-CN" sz="1200" b="0">
                <a:latin typeface="Arial" panose="020B0604020202020204" pitchFamily="34" charset="0"/>
              </a:rPr>
              <a:pPr algn="r" eaLnBrk="1" hangingPunct="1"/>
              <a:t>77</a:t>
            </a:fld>
            <a:endParaRPr lang="en-US" altLang="zh-CN" sz="1200" b="0">
              <a:latin typeface="Arial" panose="020B0604020202020204" pitchFamily="34" charset="0"/>
            </a:endParaRPr>
          </a:p>
        </p:txBody>
      </p:sp>
      <p:sp>
        <p:nvSpPr>
          <p:cNvPr id="161795" name="Rectangle 2">
            <a:extLst>
              <a:ext uri="{FF2B5EF4-FFF2-40B4-BE49-F238E27FC236}">
                <a16:creationId xmlns:a16="http://schemas.microsoft.com/office/drawing/2014/main" id="{2B6A65A1-CA75-332D-3DF0-AC3C7A302B33}"/>
              </a:ext>
            </a:extLst>
          </p:cNvPr>
          <p:cNvSpPr>
            <a:spLocks noRot="1" noChangeArrowheads="1" noTextEdit="1"/>
          </p:cNvSpPr>
          <p:nvPr>
            <p:ph type="sldImg"/>
          </p:nvPr>
        </p:nvSpPr>
        <p:spPr>
          <a:ln/>
        </p:spPr>
      </p:sp>
      <p:sp>
        <p:nvSpPr>
          <p:cNvPr id="161796" name="Rectangle 3">
            <a:extLst>
              <a:ext uri="{FF2B5EF4-FFF2-40B4-BE49-F238E27FC236}">
                <a16:creationId xmlns:a16="http://schemas.microsoft.com/office/drawing/2014/main" id="{6FDDB757-DF1C-B217-FCCF-DC9592373DD3}"/>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a:extLst>
              <a:ext uri="{FF2B5EF4-FFF2-40B4-BE49-F238E27FC236}">
                <a16:creationId xmlns:a16="http://schemas.microsoft.com/office/drawing/2014/main" id="{7DB3E878-721B-3509-E5F1-12C2EF820137}"/>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09E841F7-DBB9-486B-A7BC-D1764B743442}" type="slidenum">
              <a:rPr lang="en-US" altLang="zh-CN" sz="1200" b="0">
                <a:latin typeface="Arial" panose="020B0604020202020204" pitchFamily="34" charset="0"/>
              </a:rPr>
              <a:pPr algn="r" eaLnBrk="1" hangingPunct="1"/>
              <a:t>78</a:t>
            </a:fld>
            <a:endParaRPr lang="en-US" altLang="zh-CN" sz="1200" b="0">
              <a:latin typeface="Arial" panose="020B0604020202020204" pitchFamily="34" charset="0"/>
            </a:endParaRPr>
          </a:p>
        </p:txBody>
      </p:sp>
      <p:sp>
        <p:nvSpPr>
          <p:cNvPr id="163843" name="Rectangle 2">
            <a:extLst>
              <a:ext uri="{FF2B5EF4-FFF2-40B4-BE49-F238E27FC236}">
                <a16:creationId xmlns:a16="http://schemas.microsoft.com/office/drawing/2014/main" id="{E0BBF3B6-4273-90D9-10C0-1897049214DA}"/>
              </a:ext>
            </a:extLst>
          </p:cNvPr>
          <p:cNvSpPr>
            <a:spLocks noRot="1" noChangeArrowheads="1" noTextEdit="1"/>
          </p:cNvSpPr>
          <p:nvPr>
            <p:ph type="sldImg"/>
          </p:nvPr>
        </p:nvSpPr>
        <p:spPr>
          <a:ln/>
        </p:spPr>
      </p:sp>
      <p:sp>
        <p:nvSpPr>
          <p:cNvPr id="163844" name="Rectangle 3">
            <a:extLst>
              <a:ext uri="{FF2B5EF4-FFF2-40B4-BE49-F238E27FC236}">
                <a16:creationId xmlns:a16="http://schemas.microsoft.com/office/drawing/2014/main" id="{BAF8769D-A661-EDB9-C034-86F8EA4E428F}"/>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a:extLst>
              <a:ext uri="{FF2B5EF4-FFF2-40B4-BE49-F238E27FC236}">
                <a16:creationId xmlns:a16="http://schemas.microsoft.com/office/drawing/2014/main" id="{7B6FA0F5-0E2F-7F98-A575-A47B7DCE26C7}"/>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84A7E5D3-EF94-487C-BD15-A3846F39A4BD}" type="slidenum">
              <a:rPr lang="en-US" altLang="zh-CN" sz="1200" b="0">
                <a:latin typeface="Arial" panose="020B0604020202020204" pitchFamily="34" charset="0"/>
              </a:rPr>
              <a:pPr algn="r" eaLnBrk="1" hangingPunct="1"/>
              <a:t>79</a:t>
            </a:fld>
            <a:endParaRPr lang="en-US" altLang="zh-CN" sz="1200" b="0">
              <a:latin typeface="Arial" panose="020B0604020202020204" pitchFamily="34" charset="0"/>
            </a:endParaRPr>
          </a:p>
        </p:txBody>
      </p:sp>
      <p:sp>
        <p:nvSpPr>
          <p:cNvPr id="165891" name="Rectangle 2">
            <a:extLst>
              <a:ext uri="{FF2B5EF4-FFF2-40B4-BE49-F238E27FC236}">
                <a16:creationId xmlns:a16="http://schemas.microsoft.com/office/drawing/2014/main" id="{6B8A06B3-5AF3-DBBF-6554-5B9CC4F94AF2}"/>
              </a:ext>
            </a:extLst>
          </p:cNvPr>
          <p:cNvSpPr>
            <a:spLocks noRot="1" noChangeArrowheads="1" noTextEdit="1"/>
          </p:cNvSpPr>
          <p:nvPr>
            <p:ph type="sldImg"/>
          </p:nvPr>
        </p:nvSpPr>
        <p:spPr>
          <a:ln/>
        </p:spPr>
      </p:sp>
      <p:sp>
        <p:nvSpPr>
          <p:cNvPr id="165892" name="Rectangle 3">
            <a:extLst>
              <a:ext uri="{FF2B5EF4-FFF2-40B4-BE49-F238E27FC236}">
                <a16:creationId xmlns:a16="http://schemas.microsoft.com/office/drawing/2014/main" id="{63FC688D-054C-9236-B564-F5B9B1B1DBC9}"/>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a:extLst>
              <a:ext uri="{FF2B5EF4-FFF2-40B4-BE49-F238E27FC236}">
                <a16:creationId xmlns:a16="http://schemas.microsoft.com/office/drawing/2014/main" id="{E83BFFA3-A93C-1D74-4847-3E3E96E381FC}"/>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382EBE59-56F3-44A4-A80C-5EB2657C9E82}" type="slidenum">
              <a:rPr lang="en-US" altLang="zh-CN" sz="1200" b="0">
                <a:latin typeface="Arial" panose="020B0604020202020204" pitchFamily="34" charset="0"/>
              </a:rPr>
              <a:pPr algn="r" eaLnBrk="1" hangingPunct="1"/>
              <a:t>8</a:t>
            </a:fld>
            <a:endParaRPr lang="en-US" altLang="zh-CN" sz="1200" b="0">
              <a:latin typeface="Arial" panose="020B0604020202020204" pitchFamily="34" charset="0"/>
            </a:endParaRPr>
          </a:p>
        </p:txBody>
      </p:sp>
      <p:sp>
        <p:nvSpPr>
          <p:cNvPr id="20483" name="Rectangle 2">
            <a:extLst>
              <a:ext uri="{FF2B5EF4-FFF2-40B4-BE49-F238E27FC236}">
                <a16:creationId xmlns:a16="http://schemas.microsoft.com/office/drawing/2014/main" id="{26DFC232-A947-9B11-99FF-C54526ECCF47}"/>
              </a:ext>
            </a:extLst>
          </p:cNvPr>
          <p:cNvSpPr>
            <a:spLocks noRot="1" noChangeArrowheads="1" noTextEdit="1"/>
          </p:cNvSpPr>
          <p:nvPr>
            <p:ph type="sldImg"/>
          </p:nvPr>
        </p:nvSpPr>
        <p:spPr>
          <a:ln/>
        </p:spPr>
      </p:sp>
      <p:sp>
        <p:nvSpPr>
          <p:cNvPr id="20484" name="Rectangle 3">
            <a:extLst>
              <a:ext uri="{FF2B5EF4-FFF2-40B4-BE49-F238E27FC236}">
                <a16:creationId xmlns:a16="http://schemas.microsoft.com/office/drawing/2014/main" id="{78676825-F0FF-549D-AAD9-F1631FFC6898}"/>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a:extLst>
              <a:ext uri="{FF2B5EF4-FFF2-40B4-BE49-F238E27FC236}">
                <a16:creationId xmlns:a16="http://schemas.microsoft.com/office/drawing/2014/main" id="{69B44C2F-3B09-4C14-DE7C-08A9B40DAA5B}"/>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B6EE3733-0D20-4027-AAEB-CF5CCB41AFE2}" type="slidenum">
              <a:rPr lang="en-US" altLang="zh-CN" sz="1200" b="0">
                <a:latin typeface="Arial" panose="020B0604020202020204" pitchFamily="34" charset="0"/>
              </a:rPr>
              <a:pPr algn="r" eaLnBrk="1" hangingPunct="1"/>
              <a:t>80</a:t>
            </a:fld>
            <a:endParaRPr lang="en-US" altLang="zh-CN" sz="1200" b="0">
              <a:latin typeface="Arial" panose="020B0604020202020204" pitchFamily="34" charset="0"/>
            </a:endParaRPr>
          </a:p>
        </p:txBody>
      </p:sp>
      <p:sp>
        <p:nvSpPr>
          <p:cNvPr id="167939" name="Rectangle 2">
            <a:extLst>
              <a:ext uri="{FF2B5EF4-FFF2-40B4-BE49-F238E27FC236}">
                <a16:creationId xmlns:a16="http://schemas.microsoft.com/office/drawing/2014/main" id="{7340D105-1FC4-DFEE-6290-E9C8D48E5034}"/>
              </a:ext>
            </a:extLst>
          </p:cNvPr>
          <p:cNvSpPr>
            <a:spLocks noRot="1" noChangeArrowheads="1" noTextEdit="1"/>
          </p:cNvSpPr>
          <p:nvPr>
            <p:ph type="sldImg"/>
          </p:nvPr>
        </p:nvSpPr>
        <p:spPr>
          <a:ln/>
        </p:spPr>
      </p:sp>
      <p:sp>
        <p:nvSpPr>
          <p:cNvPr id="167940" name="Rectangle 3">
            <a:extLst>
              <a:ext uri="{FF2B5EF4-FFF2-40B4-BE49-F238E27FC236}">
                <a16:creationId xmlns:a16="http://schemas.microsoft.com/office/drawing/2014/main" id="{1484AA23-E599-496B-2498-DE0700F5A35D}"/>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7">
            <a:extLst>
              <a:ext uri="{FF2B5EF4-FFF2-40B4-BE49-F238E27FC236}">
                <a16:creationId xmlns:a16="http://schemas.microsoft.com/office/drawing/2014/main" id="{C907E8E4-8321-DFE1-9A22-C12F59ADFD88}"/>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B40D9598-654A-4466-860E-E8BAC29400C5}" type="slidenum">
              <a:rPr lang="en-US" altLang="zh-CN" sz="1200" b="0">
                <a:latin typeface="Arial" panose="020B0604020202020204" pitchFamily="34" charset="0"/>
              </a:rPr>
              <a:pPr algn="r" eaLnBrk="1" hangingPunct="1"/>
              <a:t>81</a:t>
            </a:fld>
            <a:endParaRPr lang="en-US" altLang="zh-CN" sz="1200" b="0">
              <a:latin typeface="Arial" panose="020B0604020202020204" pitchFamily="34" charset="0"/>
            </a:endParaRPr>
          </a:p>
        </p:txBody>
      </p:sp>
      <p:sp>
        <p:nvSpPr>
          <p:cNvPr id="169987" name="Rectangle 2">
            <a:extLst>
              <a:ext uri="{FF2B5EF4-FFF2-40B4-BE49-F238E27FC236}">
                <a16:creationId xmlns:a16="http://schemas.microsoft.com/office/drawing/2014/main" id="{382627CC-D69C-1E68-64E6-7EDFFD3B825D}"/>
              </a:ext>
            </a:extLst>
          </p:cNvPr>
          <p:cNvSpPr>
            <a:spLocks noRot="1" noChangeArrowheads="1" noTextEdit="1"/>
          </p:cNvSpPr>
          <p:nvPr>
            <p:ph type="sldImg"/>
          </p:nvPr>
        </p:nvSpPr>
        <p:spPr>
          <a:ln/>
        </p:spPr>
      </p:sp>
      <p:sp>
        <p:nvSpPr>
          <p:cNvPr id="169988" name="Rectangle 3">
            <a:extLst>
              <a:ext uri="{FF2B5EF4-FFF2-40B4-BE49-F238E27FC236}">
                <a16:creationId xmlns:a16="http://schemas.microsoft.com/office/drawing/2014/main" id="{2A4A2A9E-BC12-BB4E-E76C-DA5AAC418509}"/>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7">
            <a:extLst>
              <a:ext uri="{FF2B5EF4-FFF2-40B4-BE49-F238E27FC236}">
                <a16:creationId xmlns:a16="http://schemas.microsoft.com/office/drawing/2014/main" id="{A73D310C-EFA0-550A-8438-380F099BFEBD}"/>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A1F9D7AD-7005-42FB-B368-4D252367760D}" type="slidenum">
              <a:rPr lang="en-US" altLang="zh-CN" sz="1200" b="0">
                <a:latin typeface="Arial" panose="020B0604020202020204" pitchFamily="34" charset="0"/>
              </a:rPr>
              <a:pPr algn="r" eaLnBrk="1" hangingPunct="1"/>
              <a:t>82</a:t>
            </a:fld>
            <a:endParaRPr lang="en-US" altLang="zh-CN" sz="1200" b="0">
              <a:latin typeface="Arial" panose="020B0604020202020204" pitchFamily="34" charset="0"/>
            </a:endParaRPr>
          </a:p>
        </p:txBody>
      </p:sp>
      <p:sp>
        <p:nvSpPr>
          <p:cNvPr id="172035" name="Rectangle 2">
            <a:extLst>
              <a:ext uri="{FF2B5EF4-FFF2-40B4-BE49-F238E27FC236}">
                <a16:creationId xmlns:a16="http://schemas.microsoft.com/office/drawing/2014/main" id="{1814BD6E-B523-D8EC-6E0D-CF14B2425F4B}"/>
              </a:ext>
            </a:extLst>
          </p:cNvPr>
          <p:cNvSpPr>
            <a:spLocks noRot="1" noChangeArrowheads="1" noTextEdit="1"/>
          </p:cNvSpPr>
          <p:nvPr>
            <p:ph type="sldImg"/>
          </p:nvPr>
        </p:nvSpPr>
        <p:spPr>
          <a:ln/>
        </p:spPr>
      </p:sp>
      <p:sp>
        <p:nvSpPr>
          <p:cNvPr id="172036" name="Rectangle 3">
            <a:extLst>
              <a:ext uri="{FF2B5EF4-FFF2-40B4-BE49-F238E27FC236}">
                <a16:creationId xmlns:a16="http://schemas.microsoft.com/office/drawing/2014/main" id="{1A3B02A6-B43C-D335-C128-922B156A0B6D}"/>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a:extLst>
              <a:ext uri="{FF2B5EF4-FFF2-40B4-BE49-F238E27FC236}">
                <a16:creationId xmlns:a16="http://schemas.microsoft.com/office/drawing/2014/main" id="{B9957DD8-19B9-2535-9E20-01337CF49DE1}"/>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2C9702E1-810A-4121-919F-7DF6AFE67ECF}" type="slidenum">
              <a:rPr lang="en-US" altLang="zh-CN" sz="1200" b="0">
                <a:latin typeface="Arial" panose="020B0604020202020204" pitchFamily="34" charset="0"/>
              </a:rPr>
              <a:pPr algn="r" eaLnBrk="1" hangingPunct="1"/>
              <a:t>83</a:t>
            </a:fld>
            <a:endParaRPr lang="en-US" altLang="zh-CN" sz="1200" b="0">
              <a:latin typeface="Arial" panose="020B0604020202020204" pitchFamily="34" charset="0"/>
            </a:endParaRPr>
          </a:p>
        </p:txBody>
      </p:sp>
      <p:sp>
        <p:nvSpPr>
          <p:cNvPr id="174083" name="Rectangle 2">
            <a:extLst>
              <a:ext uri="{FF2B5EF4-FFF2-40B4-BE49-F238E27FC236}">
                <a16:creationId xmlns:a16="http://schemas.microsoft.com/office/drawing/2014/main" id="{947971C4-4B53-E48B-C5E2-73AEE7D6E9A5}"/>
              </a:ext>
            </a:extLst>
          </p:cNvPr>
          <p:cNvSpPr>
            <a:spLocks noRot="1" noChangeArrowheads="1" noTextEdit="1"/>
          </p:cNvSpPr>
          <p:nvPr>
            <p:ph type="sldImg"/>
          </p:nvPr>
        </p:nvSpPr>
        <p:spPr>
          <a:ln/>
        </p:spPr>
      </p:sp>
      <p:sp>
        <p:nvSpPr>
          <p:cNvPr id="174084" name="Rectangle 3">
            <a:extLst>
              <a:ext uri="{FF2B5EF4-FFF2-40B4-BE49-F238E27FC236}">
                <a16:creationId xmlns:a16="http://schemas.microsoft.com/office/drawing/2014/main" id="{698B5A90-E912-B8EC-69CE-9668E243BAD2}"/>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a:extLst>
              <a:ext uri="{FF2B5EF4-FFF2-40B4-BE49-F238E27FC236}">
                <a16:creationId xmlns:a16="http://schemas.microsoft.com/office/drawing/2014/main" id="{37166A83-DD10-1D32-166C-0AF23A66523C}"/>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071F906F-BA8D-4761-8772-20A57E2EA8A3}" type="slidenum">
              <a:rPr lang="en-US" altLang="zh-CN" sz="1200" b="0">
                <a:latin typeface="Arial" panose="020B0604020202020204" pitchFamily="34" charset="0"/>
              </a:rPr>
              <a:pPr algn="r" eaLnBrk="1" hangingPunct="1"/>
              <a:t>84</a:t>
            </a:fld>
            <a:endParaRPr lang="en-US" altLang="zh-CN" sz="1200" b="0">
              <a:latin typeface="Arial" panose="020B0604020202020204" pitchFamily="34" charset="0"/>
            </a:endParaRPr>
          </a:p>
        </p:txBody>
      </p:sp>
      <p:sp>
        <p:nvSpPr>
          <p:cNvPr id="176131" name="Rectangle 2">
            <a:extLst>
              <a:ext uri="{FF2B5EF4-FFF2-40B4-BE49-F238E27FC236}">
                <a16:creationId xmlns:a16="http://schemas.microsoft.com/office/drawing/2014/main" id="{F42362CF-8FE7-EA2B-B729-629FB169DCB6}"/>
              </a:ext>
            </a:extLst>
          </p:cNvPr>
          <p:cNvSpPr>
            <a:spLocks noRot="1" noChangeArrowheads="1" noTextEdit="1"/>
          </p:cNvSpPr>
          <p:nvPr>
            <p:ph type="sldImg"/>
          </p:nvPr>
        </p:nvSpPr>
        <p:spPr>
          <a:ln/>
        </p:spPr>
      </p:sp>
      <p:sp>
        <p:nvSpPr>
          <p:cNvPr id="176132" name="Rectangle 3">
            <a:extLst>
              <a:ext uri="{FF2B5EF4-FFF2-40B4-BE49-F238E27FC236}">
                <a16:creationId xmlns:a16="http://schemas.microsoft.com/office/drawing/2014/main" id="{817A7027-1B81-B8CF-0759-5A87F29B2357}"/>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a:extLst>
              <a:ext uri="{FF2B5EF4-FFF2-40B4-BE49-F238E27FC236}">
                <a16:creationId xmlns:a16="http://schemas.microsoft.com/office/drawing/2014/main" id="{8F406953-9148-0E01-6B7D-4CF8A057A0C2}"/>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1ABD6558-A93C-429C-81B5-7E730D1F6BE1}" type="slidenum">
              <a:rPr lang="en-US" altLang="zh-CN" sz="1200" b="0">
                <a:latin typeface="Arial" panose="020B0604020202020204" pitchFamily="34" charset="0"/>
              </a:rPr>
              <a:pPr algn="r" eaLnBrk="1" hangingPunct="1"/>
              <a:t>85</a:t>
            </a:fld>
            <a:endParaRPr lang="en-US" altLang="zh-CN" sz="1200" b="0">
              <a:latin typeface="Arial" panose="020B0604020202020204" pitchFamily="34" charset="0"/>
            </a:endParaRPr>
          </a:p>
        </p:txBody>
      </p:sp>
      <p:sp>
        <p:nvSpPr>
          <p:cNvPr id="178179" name="Rectangle 2">
            <a:extLst>
              <a:ext uri="{FF2B5EF4-FFF2-40B4-BE49-F238E27FC236}">
                <a16:creationId xmlns:a16="http://schemas.microsoft.com/office/drawing/2014/main" id="{BC190A47-275C-003A-889C-76C2A2B4E6AB}"/>
              </a:ext>
            </a:extLst>
          </p:cNvPr>
          <p:cNvSpPr>
            <a:spLocks noRot="1" noChangeArrowheads="1" noTextEdit="1"/>
          </p:cNvSpPr>
          <p:nvPr>
            <p:ph type="sldImg"/>
          </p:nvPr>
        </p:nvSpPr>
        <p:spPr>
          <a:ln/>
        </p:spPr>
      </p:sp>
      <p:sp>
        <p:nvSpPr>
          <p:cNvPr id="178180" name="Rectangle 3">
            <a:extLst>
              <a:ext uri="{FF2B5EF4-FFF2-40B4-BE49-F238E27FC236}">
                <a16:creationId xmlns:a16="http://schemas.microsoft.com/office/drawing/2014/main" id="{52689D96-8225-5824-620E-EF1543E5E538}"/>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a:extLst>
              <a:ext uri="{FF2B5EF4-FFF2-40B4-BE49-F238E27FC236}">
                <a16:creationId xmlns:a16="http://schemas.microsoft.com/office/drawing/2014/main" id="{E66C76E3-EA2B-1D9A-9CB1-070047802F4A}"/>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27CF1360-AEA3-40D4-8DAC-5E3F361C7929}" type="slidenum">
              <a:rPr lang="en-US" altLang="zh-CN" sz="1200" b="0">
                <a:latin typeface="Arial" panose="020B0604020202020204" pitchFamily="34" charset="0"/>
              </a:rPr>
              <a:pPr algn="r" eaLnBrk="1" hangingPunct="1"/>
              <a:t>86</a:t>
            </a:fld>
            <a:endParaRPr lang="en-US" altLang="zh-CN" sz="1200" b="0">
              <a:latin typeface="Arial" panose="020B0604020202020204" pitchFamily="34" charset="0"/>
            </a:endParaRPr>
          </a:p>
        </p:txBody>
      </p:sp>
      <p:sp>
        <p:nvSpPr>
          <p:cNvPr id="180227" name="Rectangle 2">
            <a:extLst>
              <a:ext uri="{FF2B5EF4-FFF2-40B4-BE49-F238E27FC236}">
                <a16:creationId xmlns:a16="http://schemas.microsoft.com/office/drawing/2014/main" id="{EFD8373A-2D0B-C152-D58B-FE2EEA8EF9F6}"/>
              </a:ext>
            </a:extLst>
          </p:cNvPr>
          <p:cNvSpPr>
            <a:spLocks noRot="1" noChangeArrowheads="1" noTextEdit="1"/>
          </p:cNvSpPr>
          <p:nvPr>
            <p:ph type="sldImg"/>
          </p:nvPr>
        </p:nvSpPr>
        <p:spPr>
          <a:ln/>
        </p:spPr>
      </p:sp>
      <p:sp>
        <p:nvSpPr>
          <p:cNvPr id="180228" name="Rectangle 3">
            <a:extLst>
              <a:ext uri="{FF2B5EF4-FFF2-40B4-BE49-F238E27FC236}">
                <a16:creationId xmlns:a16="http://schemas.microsoft.com/office/drawing/2014/main" id="{0909ECDF-DC65-1063-9DD1-0165B8853ED9}"/>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a:extLst>
              <a:ext uri="{FF2B5EF4-FFF2-40B4-BE49-F238E27FC236}">
                <a16:creationId xmlns:a16="http://schemas.microsoft.com/office/drawing/2014/main" id="{E1E09F75-5BA4-D03D-581D-F37B92D103C5}"/>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CF357729-BB0B-416D-9D93-65B11FFB115D}" type="slidenum">
              <a:rPr lang="en-US" altLang="zh-CN" sz="1200" b="0">
                <a:latin typeface="Arial" panose="020B0604020202020204" pitchFamily="34" charset="0"/>
              </a:rPr>
              <a:pPr algn="r" eaLnBrk="1" hangingPunct="1"/>
              <a:t>87</a:t>
            </a:fld>
            <a:endParaRPr lang="en-US" altLang="zh-CN" sz="1200" b="0">
              <a:latin typeface="Arial" panose="020B0604020202020204" pitchFamily="34" charset="0"/>
            </a:endParaRPr>
          </a:p>
        </p:txBody>
      </p:sp>
      <p:sp>
        <p:nvSpPr>
          <p:cNvPr id="182275" name="Rectangle 2">
            <a:extLst>
              <a:ext uri="{FF2B5EF4-FFF2-40B4-BE49-F238E27FC236}">
                <a16:creationId xmlns:a16="http://schemas.microsoft.com/office/drawing/2014/main" id="{68B88C3A-180E-1EBB-343A-CA01C85D7F12}"/>
              </a:ext>
            </a:extLst>
          </p:cNvPr>
          <p:cNvSpPr>
            <a:spLocks noRot="1" noChangeArrowheads="1" noTextEdit="1"/>
          </p:cNvSpPr>
          <p:nvPr>
            <p:ph type="sldImg"/>
          </p:nvPr>
        </p:nvSpPr>
        <p:spPr>
          <a:ln/>
        </p:spPr>
      </p:sp>
      <p:sp>
        <p:nvSpPr>
          <p:cNvPr id="182276" name="Rectangle 3">
            <a:extLst>
              <a:ext uri="{FF2B5EF4-FFF2-40B4-BE49-F238E27FC236}">
                <a16:creationId xmlns:a16="http://schemas.microsoft.com/office/drawing/2014/main" id="{AD33F1FA-5A92-283F-80F0-5550D35CAC32}"/>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a:extLst>
              <a:ext uri="{FF2B5EF4-FFF2-40B4-BE49-F238E27FC236}">
                <a16:creationId xmlns:a16="http://schemas.microsoft.com/office/drawing/2014/main" id="{ED6CEFE8-354A-11F2-C0B3-EF54116F516D}"/>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7D6A5BE9-291C-40E9-9A97-60F1E2C61A19}" type="slidenum">
              <a:rPr lang="en-US" altLang="zh-CN" sz="1200" b="0">
                <a:latin typeface="Arial" panose="020B0604020202020204" pitchFamily="34" charset="0"/>
              </a:rPr>
              <a:pPr algn="r" eaLnBrk="1" hangingPunct="1"/>
              <a:t>88</a:t>
            </a:fld>
            <a:endParaRPr lang="en-US" altLang="zh-CN" sz="1200" b="0">
              <a:latin typeface="Arial" panose="020B0604020202020204" pitchFamily="34" charset="0"/>
            </a:endParaRPr>
          </a:p>
        </p:txBody>
      </p:sp>
      <p:sp>
        <p:nvSpPr>
          <p:cNvPr id="184323" name="Rectangle 2">
            <a:extLst>
              <a:ext uri="{FF2B5EF4-FFF2-40B4-BE49-F238E27FC236}">
                <a16:creationId xmlns:a16="http://schemas.microsoft.com/office/drawing/2014/main" id="{B3F5440F-4894-6AD1-2C50-6E79534EA26E}"/>
              </a:ext>
            </a:extLst>
          </p:cNvPr>
          <p:cNvSpPr>
            <a:spLocks noRot="1" noChangeArrowheads="1" noTextEdit="1"/>
          </p:cNvSpPr>
          <p:nvPr>
            <p:ph type="sldImg"/>
          </p:nvPr>
        </p:nvSpPr>
        <p:spPr>
          <a:ln/>
        </p:spPr>
      </p:sp>
      <p:sp>
        <p:nvSpPr>
          <p:cNvPr id="184324" name="Rectangle 3">
            <a:extLst>
              <a:ext uri="{FF2B5EF4-FFF2-40B4-BE49-F238E27FC236}">
                <a16:creationId xmlns:a16="http://schemas.microsoft.com/office/drawing/2014/main" id="{32DEE1B9-1F48-0F49-5089-33DE24D84D00}"/>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a:extLst>
              <a:ext uri="{FF2B5EF4-FFF2-40B4-BE49-F238E27FC236}">
                <a16:creationId xmlns:a16="http://schemas.microsoft.com/office/drawing/2014/main" id="{AABBA88C-2F94-ADD3-40ED-091E140B7BFA}"/>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7CF04DCB-1876-4585-A471-9E48EC201676}" type="slidenum">
              <a:rPr lang="en-US" altLang="zh-CN" sz="1200" b="0">
                <a:latin typeface="Arial" panose="020B0604020202020204" pitchFamily="34" charset="0"/>
              </a:rPr>
              <a:pPr algn="r" eaLnBrk="1" hangingPunct="1"/>
              <a:t>89</a:t>
            </a:fld>
            <a:endParaRPr lang="en-US" altLang="zh-CN" sz="1200" b="0">
              <a:latin typeface="Arial" panose="020B0604020202020204" pitchFamily="34" charset="0"/>
            </a:endParaRPr>
          </a:p>
        </p:txBody>
      </p:sp>
      <p:sp>
        <p:nvSpPr>
          <p:cNvPr id="186371" name="Rectangle 2">
            <a:extLst>
              <a:ext uri="{FF2B5EF4-FFF2-40B4-BE49-F238E27FC236}">
                <a16:creationId xmlns:a16="http://schemas.microsoft.com/office/drawing/2014/main" id="{DD7B187E-E493-96F6-A57C-8B800D75417E}"/>
              </a:ext>
            </a:extLst>
          </p:cNvPr>
          <p:cNvSpPr>
            <a:spLocks noRot="1" noChangeArrowheads="1" noTextEdit="1"/>
          </p:cNvSpPr>
          <p:nvPr>
            <p:ph type="sldImg"/>
          </p:nvPr>
        </p:nvSpPr>
        <p:spPr>
          <a:ln/>
        </p:spPr>
      </p:sp>
      <p:sp>
        <p:nvSpPr>
          <p:cNvPr id="186372" name="Rectangle 3">
            <a:extLst>
              <a:ext uri="{FF2B5EF4-FFF2-40B4-BE49-F238E27FC236}">
                <a16:creationId xmlns:a16="http://schemas.microsoft.com/office/drawing/2014/main" id="{33A2189D-E305-571A-D04A-D56EEC9F0C22}"/>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a:extLst>
              <a:ext uri="{FF2B5EF4-FFF2-40B4-BE49-F238E27FC236}">
                <a16:creationId xmlns:a16="http://schemas.microsoft.com/office/drawing/2014/main" id="{383EAFAA-ADCF-4446-307B-7DBB04591B25}"/>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4213B81B-89B1-46E1-AB44-209D3C5CB9FB}" type="slidenum">
              <a:rPr lang="en-US" altLang="zh-CN" sz="1200" b="0">
                <a:latin typeface="Arial" panose="020B0604020202020204" pitchFamily="34" charset="0"/>
              </a:rPr>
              <a:pPr algn="r" eaLnBrk="1" hangingPunct="1"/>
              <a:t>9</a:t>
            </a:fld>
            <a:endParaRPr lang="en-US" altLang="zh-CN" sz="1200" b="0">
              <a:latin typeface="Arial" panose="020B0604020202020204" pitchFamily="34" charset="0"/>
            </a:endParaRPr>
          </a:p>
        </p:txBody>
      </p:sp>
      <p:sp>
        <p:nvSpPr>
          <p:cNvPr id="22531" name="Rectangle 2">
            <a:extLst>
              <a:ext uri="{FF2B5EF4-FFF2-40B4-BE49-F238E27FC236}">
                <a16:creationId xmlns:a16="http://schemas.microsoft.com/office/drawing/2014/main" id="{3CCCA2FF-E3A1-E74B-96B7-4B6E25C37EE8}"/>
              </a:ext>
            </a:extLst>
          </p:cNvPr>
          <p:cNvSpPr>
            <a:spLocks noRot="1" noChangeArrowheads="1" noTextEdit="1"/>
          </p:cNvSpPr>
          <p:nvPr>
            <p:ph type="sldImg"/>
          </p:nvPr>
        </p:nvSpPr>
        <p:spPr>
          <a:ln/>
        </p:spPr>
      </p:sp>
      <p:sp>
        <p:nvSpPr>
          <p:cNvPr id="22532" name="Rectangle 3">
            <a:extLst>
              <a:ext uri="{FF2B5EF4-FFF2-40B4-BE49-F238E27FC236}">
                <a16:creationId xmlns:a16="http://schemas.microsoft.com/office/drawing/2014/main" id="{77706B4D-03D0-C78B-0A1C-9A64FABE07CD}"/>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7">
            <a:extLst>
              <a:ext uri="{FF2B5EF4-FFF2-40B4-BE49-F238E27FC236}">
                <a16:creationId xmlns:a16="http://schemas.microsoft.com/office/drawing/2014/main" id="{E9BD189D-BF7D-AF0F-F3B6-FA06462C02BF}"/>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7BAEA899-15DC-4F48-B7B1-9E50EA008536}" type="slidenum">
              <a:rPr lang="en-US" altLang="zh-CN" sz="1200" b="0">
                <a:latin typeface="Arial" panose="020B0604020202020204" pitchFamily="34" charset="0"/>
              </a:rPr>
              <a:pPr algn="r" eaLnBrk="1" hangingPunct="1"/>
              <a:t>90</a:t>
            </a:fld>
            <a:endParaRPr lang="en-US" altLang="zh-CN" sz="1200" b="0">
              <a:latin typeface="Arial" panose="020B0604020202020204" pitchFamily="34" charset="0"/>
            </a:endParaRPr>
          </a:p>
        </p:txBody>
      </p:sp>
      <p:sp>
        <p:nvSpPr>
          <p:cNvPr id="188419" name="Rectangle 2">
            <a:extLst>
              <a:ext uri="{FF2B5EF4-FFF2-40B4-BE49-F238E27FC236}">
                <a16:creationId xmlns:a16="http://schemas.microsoft.com/office/drawing/2014/main" id="{05CCAD2A-1C3D-E9CD-47C2-B370671C93F9}"/>
              </a:ext>
            </a:extLst>
          </p:cNvPr>
          <p:cNvSpPr>
            <a:spLocks noRot="1" noChangeArrowheads="1" noTextEdit="1"/>
          </p:cNvSpPr>
          <p:nvPr>
            <p:ph type="sldImg"/>
          </p:nvPr>
        </p:nvSpPr>
        <p:spPr>
          <a:ln/>
        </p:spPr>
      </p:sp>
      <p:sp>
        <p:nvSpPr>
          <p:cNvPr id="188420" name="Rectangle 3">
            <a:extLst>
              <a:ext uri="{FF2B5EF4-FFF2-40B4-BE49-F238E27FC236}">
                <a16:creationId xmlns:a16="http://schemas.microsoft.com/office/drawing/2014/main" id="{5DC1E08A-A24E-0418-BF9A-E246F756E0E3}"/>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7">
            <a:extLst>
              <a:ext uri="{FF2B5EF4-FFF2-40B4-BE49-F238E27FC236}">
                <a16:creationId xmlns:a16="http://schemas.microsoft.com/office/drawing/2014/main" id="{73B5A740-2227-4374-7056-1BFC1EAB62BE}"/>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DF257907-277B-435C-90CE-C1A34A8AC85B}" type="slidenum">
              <a:rPr lang="en-US" altLang="zh-CN" sz="1200" b="0">
                <a:latin typeface="Arial" panose="020B0604020202020204" pitchFamily="34" charset="0"/>
              </a:rPr>
              <a:pPr algn="r" eaLnBrk="1" hangingPunct="1"/>
              <a:t>91</a:t>
            </a:fld>
            <a:endParaRPr lang="en-US" altLang="zh-CN" sz="1200" b="0">
              <a:latin typeface="Arial" panose="020B0604020202020204" pitchFamily="34" charset="0"/>
            </a:endParaRPr>
          </a:p>
        </p:txBody>
      </p:sp>
      <p:sp>
        <p:nvSpPr>
          <p:cNvPr id="190467" name="Rectangle 2">
            <a:extLst>
              <a:ext uri="{FF2B5EF4-FFF2-40B4-BE49-F238E27FC236}">
                <a16:creationId xmlns:a16="http://schemas.microsoft.com/office/drawing/2014/main" id="{6A90C640-0D97-EEA7-F6D3-7722F66D63CC}"/>
              </a:ext>
            </a:extLst>
          </p:cNvPr>
          <p:cNvSpPr>
            <a:spLocks noRot="1" noChangeArrowheads="1" noTextEdit="1"/>
          </p:cNvSpPr>
          <p:nvPr>
            <p:ph type="sldImg"/>
          </p:nvPr>
        </p:nvSpPr>
        <p:spPr>
          <a:ln/>
        </p:spPr>
      </p:sp>
      <p:sp>
        <p:nvSpPr>
          <p:cNvPr id="190468" name="Rectangle 3">
            <a:extLst>
              <a:ext uri="{FF2B5EF4-FFF2-40B4-BE49-F238E27FC236}">
                <a16:creationId xmlns:a16="http://schemas.microsoft.com/office/drawing/2014/main" id="{38333D80-19EB-1BB9-767B-2EBA65B31F33}"/>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a:extLst>
              <a:ext uri="{FF2B5EF4-FFF2-40B4-BE49-F238E27FC236}">
                <a16:creationId xmlns:a16="http://schemas.microsoft.com/office/drawing/2014/main" id="{1AB837BC-2E78-A729-06A8-1CD927813165}"/>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27246531-898D-4B75-AA4D-ABEE3DA7A717}" type="slidenum">
              <a:rPr lang="en-US" altLang="zh-CN" sz="1200" b="0">
                <a:latin typeface="Arial" panose="020B0604020202020204" pitchFamily="34" charset="0"/>
              </a:rPr>
              <a:pPr algn="r" eaLnBrk="1" hangingPunct="1"/>
              <a:t>92</a:t>
            </a:fld>
            <a:endParaRPr lang="en-US" altLang="zh-CN" sz="1200" b="0">
              <a:latin typeface="Arial" panose="020B0604020202020204" pitchFamily="34" charset="0"/>
            </a:endParaRPr>
          </a:p>
        </p:txBody>
      </p:sp>
      <p:sp>
        <p:nvSpPr>
          <p:cNvPr id="192515" name="Rectangle 2">
            <a:extLst>
              <a:ext uri="{FF2B5EF4-FFF2-40B4-BE49-F238E27FC236}">
                <a16:creationId xmlns:a16="http://schemas.microsoft.com/office/drawing/2014/main" id="{FDF8DBCF-89CC-09D0-33DC-42474E5C20EE}"/>
              </a:ext>
            </a:extLst>
          </p:cNvPr>
          <p:cNvSpPr>
            <a:spLocks noRot="1" noChangeArrowheads="1" noTextEdit="1"/>
          </p:cNvSpPr>
          <p:nvPr>
            <p:ph type="sldImg"/>
          </p:nvPr>
        </p:nvSpPr>
        <p:spPr>
          <a:ln/>
        </p:spPr>
      </p:sp>
      <p:sp>
        <p:nvSpPr>
          <p:cNvPr id="192516" name="Rectangle 3">
            <a:extLst>
              <a:ext uri="{FF2B5EF4-FFF2-40B4-BE49-F238E27FC236}">
                <a16:creationId xmlns:a16="http://schemas.microsoft.com/office/drawing/2014/main" id="{281A9C7F-5247-EC60-E8B7-1A7C70D266D3}"/>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a:extLst>
              <a:ext uri="{FF2B5EF4-FFF2-40B4-BE49-F238E27FC236}">
                <a16:creationId xmlns:a16="http://schemas.microsoft.com/office/drawing/2014/main" id="{3E55B004-45CA-8AE0-901A-C7E0C8641E6E}"/>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140CAE61-D511-4325-84CC-39D2F5CDB0D1}" type="slidenum">
              <a:rPr lang="en-US" altLang="zh-CN" sz="1200" b="0">
                <a:latin typeface="Arial" panose="020B0604020202020204" pitchFamily="34" charset="0"/>
              </a:rPr>
              <a:pPr algn="r" eaLnBrk="1" hangingPunct="1"/>
              <a:t>93</a:t>
            </a:fld>
            <a:endParaRPr lang="en-US" altLang="zh-CN" sz="1200" b="0">
              <a:latin typeface="Arial" panose="020B0604020202020204" pitchFamily="34" charset="0"/>
            </a:endParaRPr>
          </a:p>
        </p:txBody>
      </p:sp>
      <p:sp>
        <p:nvSpPr>
          <p:cNvPr id="194563" name="Rectangle 2">
            <a:extLst>
              <a:ext uri="{FF2B5EF4-FFF2-40B4-BE49-F238E27FC236}">
                <a16:creationId xmlns:a16="http://schemas.microsoft.com/office/drawing/2014/main" id="{A4EF43CD-5B44-4536-87F9-F426C80EFDB5}"/>
              </a:ext>
            </a:extLst>
          </p:cNvPr>
          <p:cNvSpPr>
            <a:spLocks noRot="1" noChangeArrowheads="1" noTextEdit="1"/>
          </p:cNvSpPr>
          <p:nvPr>
            <p:ph type="sldImg"/>
          </p:nvPr>
        </p:nvSpPr>
        <p:spPr>
          <a:ln/>
        </p:spPr>
      </p:sp>
      <p:sp>
        <p:nvSpPr>
          <p:cNvPr id="194564" name="Rectangle 3">
            <a:extLst>
              <a:ext uri="{FF2B5EF4-FFF2-40B4-BE49-F238E27FC236}">
                <a16:creationId xmlns:a16="http://schemas.microsoft.com/office/drawing/2014/main" id="{2EF5CC65-BCE8-F906-92BA-24512BEDE0C9}"/>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a:extLst>
              <a:ext uri="{FF2B5EF4-FFF2-40B4-BE49-F238E27FC236}">
                <a16:creationId xmlns:a16="http://schemas.microsoft.com/office/drawing/2014/main" id="{BC3354ED-0660-5371-B51D-B5C66F75E9F9}"/>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075F501C-51DD-4A9B-BE76-71ED37DAED73}" type="slidenum">
              <a:rPr lang="en-US" altLang="zh-CN" sz="1200" b="0">
                <a:latin typeface="Arial" panose="020B0604020202020204" pitchFamily="34" charset="0"/>
              </a:rPr>
              <a:pPr algn="r" eaLnBrk="1" hangingPunct="1"/>
              <a:t>94</a:t>
            </a:fld>
            <a:endParaRPr lang="en-US" altLang="zh-CN" sz="1200" b="0">
              <a:latin typeface="Arial" panose="020B0604020202020204" pitchFamily="34" charset="0"/>
            </a:endParaRPr>
          </a:p>
        </p:txBody>
      </p:sp>
      <p:sp>
        <p:nvSpPr>
          <p:cNvPr id="196611" name="Rectangle 2">
            <a:extLst>
              <a:ext uri="{FF2B5EF4-FFF2-40B4-BE49-F238E27FC236}">
                <a16:creationId xmlns:a16="http://schemas.microsoft.com/office/drawing/2014/main" id="{20F92F1F-61EB-C2CB-AD4E-0D8B87942C29}"/>
              </a:ext>
            </a:extLst>
          </p:cNvPr>
          <p:cNvSpPr>
            <a:spLocks noRot="1" noChangeArrowheads="1" noTextEdit="1"/>
          </p:cNvSpPr>
          <p:nvPr>
            <p:ph type="sldImg"/>
          </p:nvPr>
        </p:nvSpPr>
        <p:spPr>
          <a:ln/>
        </p:spPr>
      </p:sp>
      <p:sp>
        <p:nvSpPr>
          <p:cNvPr id="196612" name="Rectangle 3">
            <a:extLst>
              <a:ext uri="{FF2B5EF4-FFF2-40B4-BE49-F238E27FC236}">
                <a16:creationId xmlns:a16="http://schemas.microsoft.com/office/drawing/2014/main" id="{83DC47E0-54D8-D98E-04AB-7F8D6E44E25D}"/>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7">
            <a:extLst>
              <a:ext uri="{FF2B5EF4-FFF2-40B4-BE49-F238E27FC236}">
                <a16:creationId xmlns:a16="http://schemas.microsoft.com/office/drawing/2014/main" id="{F3D29A8E-40E0-87E3-4244-D99F0ED4A895}"/>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919CC8E4-6E7F-44C8-8FB9-09D667595151}" type="slidenum">
              <a:rPr lang="en-US" altLang="zh-CN" sz="1200" b="0">
                <a:latin typeface="Arial" panose="020B0604020202020204" pitchFamily="34" charset="0"/>
              </a:rPr>
              <a:pPr algn="r" eaLnBrk="1" hangingPunct="1"/>
              <a:t>95</a:t>
            </a:fld>
            <a:endParaRPr lang="en-US" altLang="zh-CN" sz="1200" b="0">
              <a:latin typeface="Arial" panose="020B0604020202020204" pitchFamily="34" charset="0"/>
            </a:endParaRPr>
          </a:p>
        </p:txBody>
      </p:sp>
      <p:sp>
        <p:nvSpPr>
          <p:cNvPr id="198659" name="Rectangle 2">
            <a:extLst>
              <a:ext uri="{FF2B5EF4-FFF2-40B4-BE49-F238E27FC236}">
                <a16:creationId xmlns:a16="http://schemas.microsoft.com/office/drawing/2014/main" id="{ACFEBD9A-D3F3-0FF6-E5F2-CFC259354E2A}"/>
              </a:ext>
            </a:extLst>
          </p:cNvPr>
          <p:cNvSpPr>
            <a:spLocks noRot="1" noChangeArrowheads="1" noTextEdit="1"/>
          </p:cNvSpPr>
          <p:nvPr>
            <p:ph type="sldImg"/>
          </p:nvPr>
        </p:nvSpPr>
        <p:spPr>
          <a:ln/>
        </p:spPr>
      </p:sp>
      <p:sp>
        <p:nvSpPr>
          <p:cNvPr id="198660" name="Rectangle 3">
            <a:extLst>
              <a:ext uri="{FF2B5EF4-FFF2-40B4-BE49-F238E27FC236}">
                <a16:creationId xmlns:a16="http://schemas.microsoft.com/office/drawing/2014/main" id="{94A93777-D65E-F241-2E89-06CE065D5935}"/>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7">
            <a:extLst>
              <a:ext uri="{FF2B5EF4-FFF2-40B4-BE49-F238E27FC236}">
                <a16:creationId xmlns:a16="http://schemas.microsoft.com/office/drawing/2014/main" id="{1793E186-3808-E485-AA3A-FE31BBE88379}"/>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EA7EC5EC-F361-4B19-AE63-103FF38841E5}" type="slidenum">
              <a:rPr lang="en-US" altLang="zh-CN" sz="1200" b="0">
                <a:latin typeface="Arial" panose="020B0604020202020204" pitchFamily="34" charset="0"/>
              </a:rPr>
              <a:pPr algn="r" eaLnBrk="1" hangingPunct="1"/>
              <a:t>96</a:t>
            </a:fld>
            <a:endParaRPr lang="en-US" altLang="zh-CN" sz="1200" b="0">
              <a:latin typeface="Arial" panose="020B0604020202020204" pitchFamily="34" charset="0"/>
            </a:endParaRPr>
          </a:p>
        </p:txBody>
      </p:sp>
      <p:sp>
        <p:nvSpPr>
          <p:cNvPr id="200707" name="Rectangle 2">
            <a:extLst>
              <a:ext uri="{FF2B5EF4-FFF2-40B4-BE49-F238E27FC236}">
                <a16:creationId xmlns:a16="http://schemas.microsoft.com/office/drawing/2014/main" id="{9E67F482-186C-ED07-15EA-6CC4A606EA7D}"/>
              </a:ext>
            </a:extLst>
          </p:cNvPr>
          <p:cNvSpPr>
            <a:spLocks noRot="1" noChangeArrowheads="1" noTextEdit="1"/>
          </p:cNvSpPr>
          <p:nvPr>
            <p:ph type="sldImg"/>
          </p:nvPr>
        </p:nvSpPr>
        <p:spPr>
          <a:ln/>
        </p:spPr>
      </p:sp>
      <p:sp>
        <p:nvSpPr>
          <p:cNvPr id="200708" name="Rectangle 3">
            <a:extLst>
              <a:ext uri="{FF2B5EF4-FFF2-40B4-BE49-F238E27FC236}">
                <a16:creationId xmlns:a16="http://schemas.microsoft.com/office/drawing/2014/main" id="{9156DAF8-4FF9-1834-A519-BCDA03B2F33D}"/>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7">
            <a:extLst>
              <a:ext uri="{FF2B5EF4-FFF2-40B4-BE49-F238E27FC236}">
                <a16:creationId xmlns:a16="http://schemas.microsoft.com/office/drawing/2014/main" id="{B5B21535-C091-D518-3256-754AFCB52FA6}"/>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1C9B109F-2C21-40B0-8899-447D47E61F64}" type="slidenum">
              <a:rPr lang="en-US" altLang="zh-CN" sz="1200" b="0">
                <a:latin typeface="Arial" panose="020B0604020202020204" pitchFamily="34" charset="0"/>
              </a:rPr>
              <a:pPr algn="r" eaLnBrk="1" hangingPunct="1"/>
              <a:t>97</a:t>
            </a:fld>
            <a:endParaRPr lang="en-US" altLang="zh-CN" sz="1200" b="0">
              <a:latin typeface="Arial" panose="020B0604020202020204" pitchFamily="34" charset="0"/>
            </a:endParaRPr>
          </a:p>
        </p:txBody>
      </p:sp>
      <p:sp>
        <p:nvSpPr>
          <p:cNvPr id="202755" name="Rectangle 2">
            <a:extLst>
              <a:ext uri="{FF2B5EF4-FFF2-40B4-BE49-F238E27FC236}">
                <a16:creationId xmlns:a16="http://schemas.microsoft.com/office/drawing/2014/main" id="{28017579-C515-89BC-C789-E6F38241E2E5}"/>
              </a:ext>
            </a:extLst>
          </p:cNvPr>
          <p:cNvSpPr>
            <a:spLocks noRot="1" noChangeArrowheads="1" noTextEdit="1"/>
          </p:cNvSpPr>
          <p:nvPr>
            <p:ph type="sldImg"/>
          </p:nvPr>
        </p:nvSpPr>
        <p:spPr>
          <a:ln/>
        </p:spPr>
      </p:sp>
      <p:sp>
        <p:nvSpPr>
          <p:cNvPr id="202756" name="Rectangle 3">
            <a:extLst>
              <a:ext uri="{FF2B5EF4-FFF2-40B4-BE49-F238E27FC236}">
                <a16:creationId xmlns:a16="http://schemas.microsoft.com/office/drawing/2014/main" id="{99AB0966-B8B8-271B-F83F-C191A640FD42}"/>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7">
            <a:extLst>
              <a:ext uri="{FF2B5EF4-FFF2-40B4-BE49-F238E27FC236}">
                <a16:creationId xmlns:a16="http://schemas.microsoft.com/office/drawing/2014/main" id="{A4C29301-A1AF-F5B9-DACE-8E2E8C397096}"/>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CABA9DE8-2E3E-4A94-82A7-DFB09C7E0529}" type="slidenum">
              <a:rPr lang="en-US" altLang="zh-CN" sz="1200" b="0">
                <a:latin typeface="Arial" panose="020B0604020202020204" pitchFamily="34" charset="0"/>
              </a:rPr>
              <a:pPr algn="r" eaLnBrk="1" hangingPunct="1"/>
              <a:t>98</a:t>
            </a:fld>
            <a:endParaRPr lang="en-US" altLang="zh-CN" sz="1200" b="0">
              <a:latin typeface="Arial" panose="020B0604020202020204" pitchFamily="34" charset="0"/>
            </a:endParaRPr>
          </a:p>
        </p:txBody>
      </p:sp>
      <p:sp>
        <p:nvSpPr>
          <p:cNvPr id="204803" name="Rectangle 2">
            <a:extLst>
              <a:ext uri="{FF2B5EF4-FFF2-40B4-BE49-F238E27FC236}">
                <a16:creationId xmlns:a16="http://schemas.microsoft.com/office/drawing/2014/main" id="{F5780A34-14F8-21E5-1356-DF2429B096C8}"/>
              </a:ext>
            </a:extLst>
          </p:cNvPr>
          <p:cNvSpPr>
            <a:spLocks noRot="1" noChangeArrowheads="1" noTextEdit="1"/>
          </p:cNvSpPr>
          <p:nvPr>
            <p:ph type="sldImg"/>
          </p:nvPr>
        </p:nvSpPr>
        <p:spPr>
          <a:ln/>
        </p:spPr>
      </p:sp>
      <p:sp>
        <p:nvSpPr>
          <p:cNvPr id="204804" name="Rectangle 3">
            <a:extLst>
              <a:ext uri="{FF2B5EF4-FFF2-40B4-BE49-F238E27FC236}">
                <a16:creationId xmlns:a16="http://schemas.microsoft.com/office/drawing/2014/main" id="{DFBE29A6-E010-E9A5-3E22-73D4E72D88B1}"/>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7">
            <a:extLst>
              <a:ext uri="{FF2B5EF4-FFF2-40B4-BE49-F238E27FC236}">
                <a16:creationId xmlns:a16="http://schemas.microsoft.com/office/drawing/2014/main" id="{3DB3B147-A164-051D-9C1F-756513C13BF0}"/>
              </a:ext>
            </a:extLst>
          </p:cNvPr>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r" eaLnBrk="1" hangingPunct="1"/>
            <a:fld id="{1E9B0004-C4BF-41C0-B0DE-585EFB935DE2}" type="slidenum">
              <a:rPr lang="en-US" altLang="zh-CN" sz="1200" b="0">
                <a:latin typeface="Arial" panose="020B0604020202020204" pitchFamily="34" charset="0"/>
              </a:rPr>
              <a:pPr algn="r" eaLnBrk="1" hangingPunct="1"/>
              <a:t>99</a:t>
            </a:fld>
            <a:endParaRPr lang="en-US" altLang="zh-CN" sz="1200" b="0">
              <a:latin typeface="Arial" panose="020B0604020202020204" pitchFamily="34" charset="0"/>
            </a:endParaRPr>
          </a:p>
        </p:txBody>
      </p:sp>
      <p:sp>
        <p:nvSpPr>
          <p:cNvPr id="206851" name="Rectangle 2">
            <a:extLst>
              <a:ext uri="{FF2B5EF4-FFF2-40B4-BE49-F238E27FC236}">
                <a16:creationId xmlns:a16="http://schemas.microsoft.com/office/drawing/2014/main" id="{852AB2F7-88E0-03A0-306D-D1229742A857}"/>
              </a:ext>
            </a:extLst>
          </p:cNvPr>
          <p:cNvSpPr>
            <a:spLocks noRot="1" noChangeArrowheads="1" noTextEdit="1"/>
          </p:cNvSpPr>
          <p:nvPr>
            <p:ph type="sldImg"/>
          </p:nvPr>
        </p:nvSpPr>
        <p:spPr>
          <a:ln/>
        </p:spPr>
      </p:sp>
      <p:sp>
        <p:nvSpPr>
          <p:cNvPr id="206852" name="Rectangle 3">
            <a:extLst>
              <a:ext uri="{FF2B5EF4-FFF2-40B4-BE49-F238E27FC236}">
                <a16:creationId xmlns:a16="http://schemas.microsoft.com/office/drawing/2014/main" id="{BE9935A0-46EF-76DA-FB46-F92135755C37}"/>
              </a:ext>
            </a:extLst>
          </p:cNvPr>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Freeform 4">
            <a:extLst>
              <a:ext uri="{FF2B5EF4-FFF2-40B4-BE49-F238E27FC236}">
                <a16:creationId xmlns:a16="http://schemas.microsoft.com/office/drawing/2014/main" id="{6C6C0A25-8F1B-45DF-C47F-1D96E7080032}"/>
              </a:ext>
            </a:extLst>
          </p:cNvPr>
          <p:cNvSpPr>
            <a:spLocks/>
          </p:cNvSpPr>
          <p:nvPr/>
        </p:nvSpPr>
        <p:spPr bwMode="auto">
          <a:xfrm>
            <a:off x="285750" y="2803525"/>
            <a:ext cx="1588" cy="3035300"/>
          </a:xfrm>
          <a:custGeom>
            <a:avLst/>
            <a:gdLst>
              <a:gd name="T0" fmla="*/ 0 w 1588"/>
              <a:gd name="T1" fmla="*/ 0 h 1912"/>
              <a:gd name="T2" fmla="*/ 0 w 1588"/>
              <a:gd name="T3" fmla="*/ 2147483646 h 1912"/>
              <a:gd name="T4" fmla="*/ 0 w 1588"/>
              <a:gd name="T5" fmla="*/ 2147483646 h 1912"/>
              <a:gd name="T6" fmla="*/ 0 w 1588"/>
              <a:gd name="T7" fmla="*/ 2147483646 h 1912"/>
              <a:gd name="T8" fmla="*/ 0 w 1588"/>
              <a:gd name="T9" fmla="*/ 2147483646 h 1912"/>
              <a:gd name="T10" fmla="*/ 0 w 1588"/>
              <a:gd name="T11" fmla="*/ 2147483646 h 1912"/>
              <a:gd name="T12" fmla="*/ 0 w 1588"/>
              <a:gd name="T13" fmla="*/ 0 h 1912"/>
              <a:gd name="T14" fmla="*/ 0 w 1588"/>
              <a:gd name="T15" fmla="*/ 0 h 191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88" h="1912">
                <a:moveTo>
                  <a:pt x="0" y="0"/>
                </a:moveTo>
                <a:lnTo>
                  <a:pt x="0" y="6"/>
                </a:lnTo>
                <a:lnTo>
                  <a:pt x="0" y="60"/>
                </a:lnTo>
                <a:lnTo>
                  <a:pt x="0" y="1912"/>
                </a:lnTo>
                <a:lnTo>
                  <a:pt x="0" y="0"/>
                </a:lnTo>
                <a:close/>
              </a:path>
            </a:pathLst>
          </a:custGeom>
          <a:solidFill>
            <a:srgbClr val="6BBA2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74" name="Rectangle 2"/>
          <p:cNvSpPr>
            <a:spLocks noGrp="1" noChangeArrowheads="1"/>
          </p:cNvSpPr>
          <p:nvPr>
            <p:ph type="ctrTitle" sz="quarter"/>
          </p:nvPr>
        </p:nvSpPr>
        <p:spPr>
          <a:xfrm>
            <a:off x="685800" y="1997075"/>
            <a:ext cx="7772400" cy="1431925"/>
          </a:xfrm>
        </p:spPr>
        <p:txBody>
          <a:bodyPr anchor="b" anchorCtr="1"/>
          <a:lstStyle>
            <a:lvl1pPr algn="ctr">
              <a:defRPr/>
            </a:lvl1pPr>
          </a:lstStyle>
          <a:p>
            <a:pPr lvl="0"/>
            <a:r>
              <a:rPr lang="zh-CN" altLang="en-US" noProof="0"/>
              <a:t>单击此处编辑母版标题样式</a:t>
            </a:r>
          </a:p>
        </p:txBody>
      </p:sp>
      <p:sp>
        <p:nvSpPr>
          <p:cNvPr id="28675" name="Rectangle 3"/>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pPr lvl="0"/>
            <a:r>
              <a:rPr lang="zh-CN" altLang="en-US" noProof="0"/>
              <a:t>单击此处编辑母版副标题样式</a:t>
            </a:r>
          </a:p>
        </p:txBody>
      </p:sp>
      <p:sp>
        <p:nvSpPr>
          <p:cNvPr id="3" name="Rectangle 5">
            <a:extLst>
              <a:ext uri="{FF2B5EF4-FFF2-40B4-BE49-F238E27FC236}">
                <a16:creationId xmlns:a16="http://schemas.microsoft.com/office/drawing/2014/main" id="{EE977333-8ACE-95C2-D772-1287F22E77D3}"/>
              </a:ext>
            </a:extLst>
          </p:cNvPr>
          <p:cNvSpPr>
            <a:spLocks noGrp="1" noChangeArrowheads="1"/>
          </p:cNvSpPr>
          <p:nvPr>
            <p:ph type="ftr" sz="quarter" idx="10"/>
          </p:nvPr>
        </p:nvSpPr>
        <p:spPr/>
        <p:txBody>
          <a:bodyPr/>
          <a:lstStyle>
            <a:lvl1pPr>
              <a:defRPr/>
            </a:lvl1pPr>
          </a:lstStyle>
          <a:p>
            <a:pPr>
              <a:defRPr/>
            </a:pPr>
            <a:endParaRPr lang="en-US" altLang="zh-CN"/>
          </a:p>
        </p:txBody>
      </p:sp>
      <p:sp>
        <p:nvSpPr>
          <p:cNvPr id="4" name="Rectangle 6">
            <a:extLst>
              <a:ext uri="{FF2B5EF4-FFF2-40B4-BE49-F238E27FC236}">
                <a16:creationId xmlns:a16="http://schemas.microsoft.com/office/drawing/2014/main" id="{A1DEB5DA-1EA6-59A0-74EC-05F482F38002}"/>
              </a:ext>
            </a:extLst>
          </p:cNvPr>
          <p:cNvSpPr>
            <a:spLocks noGrp="1" noChangeArrowheads="1"/>
          </p:cNvSpPr>
          <p:nvPr>
            <p:ph type="sldNum" sz="quarter" idx="11"/>
          </p:nvPr>
        </p:nvSpPr>
        <p:spPr/>
        <p:txBody>
          <a:bodyPr/>
          <a:lstStyle>
            <a:lvl1pPr>
              <a:defRPr/>
            </a:lvl1pPr>
          </a:lstStyle>
          <a:p>
            <a:fld id="{1542947E-E080-41E2-AE8C-FC56884B8F72}" type="slidenum">
              <a:rPr lang="en-US" altLang="zh-CN"/>
              <a:pPr/>
              <a:t>‹#›</a:t>
            </a:fld>
            <a:endParaRPr lang="en-US" altLang="zh-CN"/>
          </a:p>
        </p:txBody>
      </p:sp>
      <p:sp>
        <p:nvSpPr>
          <p:cNvPr id="5" name="Rectangle 7">
            <a:extLst>
              <a:ext uri="{FF2B5EF4-FFF2-40B4-BE49-F238E27FC236}">
                <a16:creationId xmlns:a16="http://schemas.microsoft.com/office/drawing/2014/main" id="{F5FFBFAE-D67C-10AD-E574-6D14B2483A9B}"/>
              </a:ext>
            </a:extLst>
          </p:cNvPr>
          <p:cNvSpPr>
            <a:spLocks noGrp="1" noChangeArrowheads="1"/>
          </p:cNvSpPr>
          <p:nvPr>
            <p:ph type="dt" sz="quarter" idx="12"/>
          </p:nvPr>
        </p:nvSpPr>
        <p:spPr/>
        <p:txBody>
          <a:bodyPr/>
          <a:lstStyle>
            <a:lvl1pPr>
              <a:defRPr/>
            </a:lvl1pPr>
          </a:lstStyle>
          <a:p>
            <a:pPr>
              <a:defRPr/>
            </a:pPr>
            <a:endParaRPr lang="en-US" altLang="zh-CN"/>
          </a:p>
        </p:txBody>
      </p:sp>
    </p:spTree>
    <p:extLst>
      <p:ext uri="{BB962C8B-B14F-4D97-AF65-F5344CB8AC3E}">
        <p14:creationId xmlns:p14="http://schemas.microsoft.com/office/powerpoint/2010/main" val="3774912779"/>
      </p:ext>
    </p:extLst>
  </p:cSld>
  <p:clrMapOvr>
    <a:masterClrMapping/>
  </p:clrMapOvr>
  <p:transition>
    <p:push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a:extLst>
              <a:ext uri="{FF2B5EF4-FFF2-40B4-BE49-F238E27FC236}">
                <a16:creationId xmlns:a16="http://schemas.microsoft.com/office/drawing/2014/main" id="{2E498C60-58E3-74F8-F5B7-18ACE8038605}"/>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7F847239-7CFC-A628-88EF-D214399390A7}"/>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BD7DFCEC-025B-BDE7-BC6D-C0C3553DF011}"/>
              </a:ext>
            </a:extLst>
          </p:cNvPr>
          <p:cNvSpPr>
            <a:spLocks noGrp="1" noChangeArrowheads="1"/>
          </p:cNvSpPr>
          <p:nvPr>
            <p:ph type="sldNum" sz="quarter" idx="12"/>
          </p:nvPr>
        </p:nvSpPr>
        <p:spPr>
          <a:ln/>
        </p:spPr>
        <p:txBody>
          <a:bodyPr/>
          <a:lstStyle>
            <a:lvl1pPr>
              <a:defRPr/>
            </a:lvl1pPr>
          </a:lstStyle>
          <a:p>
            <a:fld id="{2DBCCAEE-F984-4C41-9FD6-D38240898FA5}" type="slidenum">
              <a:rPr lang="en-US" altLang="zh-CN"/>
              <a:pPr/>
              <a:t>‹#›</a:t>
            </a:fld>
            <a:endParaRPr lang="en-US" altLang="zh-CN"/>
          </a:p>
        </p:txBody>
      </p:sp>
    </p:spTree>
    <p:extLst>
      <p:ext uri="{BB962C8B-B14F-4D97-AF65-F5344CB8AC3E}">
        <p14:creationId xmlns:p14="http://schemas.microsoft.com/office/powerpoint/2010/main" val="3961438448"/>
      </p:ext>
    </p:extLst>
  </p:cSld>
  <p:clrMapOvr>
    <a:masterClrMapping/>
  </p:clrMapOvr>
  <p:transition>
    <p:push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92100"/>
            <a:ext cx="2057400" cy="57277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92100"/>
            <a:ext cx="6019800" cy="57277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a:extLst>
              <a:ext uri="{FF2B5EF4-FFF2-40B4-BE49-F238E27FC236}">
                <a16:creationId xmlns:a16="http://schemas.microsoft.com/office/drawing/2014/main" id="{15E3BEFD-C61B-CEDE-6E67-E4B99972646D}"/>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A2E26248-924F-F828-BABD-049A0C179C82}"/>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29060D31-2345-8EE5-F05D-BAE64021453E}"/>
              </a:ext>
            </a:extLst>
          </p:cNvPr>
          <p:cNvSpPr>
            <a:spLocks noGrp="1" noChangeArrowheads="1"/>
          </p:cNvSpPr>
          <p:nvPr>
            <p:ph type="sldNum" sz="quarter" idx="12"/>
          </p:nvPr>
        </p:nvSpPr>
        <p:spPr>
          <a:ln/>
        </p:spPr>
        <p:txBody>
          <a:bodyPr/>
          <a:lstStyle>
            <a:lvl1pPr>
              <a:defRPr/>
            </a:lvl1pPr>
          </a:lstStyle>
          <a:p>
            <a:fld id="{9A557FC1-9182-42A4-86EA-207D0DD23439}" type="slidenum">
              <a:rPr lang="en-US" altLang="zh-CN"/>
              <a:pPr/>
              <a:t>‹#›</a:t>
            </a:fld>
            <a:endParaRPr lang="en-US" altLang="zh-CN"/>
          </a:p>
        </p:txBody>
      </p:sp>
    </p:spTree>
    <p:extLst>
      <p:ext uri="{BB962C8B-B14F-4D97-AF65-F5344CB8AC3E}">
        <p14:creationId xmlns:p14="http://schemas.microsoft.com/office/powerpoint/2010/main" val="2030893591"/>
      </p:ext>
    </p:extLst>
  </p:cSld>
  <p:clrMapOvr>
    <a:masterClrMapping/>
  </p:clrMapOvr>
  <p:transition>
    <p:push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92100"/>
            <a:ext cx="8229600" cy="1384300"/>
          </a:xfrm>
        </p:spPr>
        <p:txBody>
          <a:bodyPr/>
          <a:lstStyle/>
          <a:p>
            <a:r>
              <a:rPr lang="zh-CN" altLang="en-US"/>
              <a:t>单击此处编辑母版标题样式</a:t>
            </a:r>
          </a:p>
        </p:txBody>
      </p:sp>
      <p:sp>
        <p:nvSpPr>
          <p:cNvPr id="3" name="文本占位符 2"/>
          <p:cNvSpPr>
            <a:spLocks noGrp="1"/>
          </p:cNvSpPr>
          <p:nvPr>
            <p:ph type="body" sz="half" idx="1"/>
          </p:nvPr>
        </p:nvSpPr>
        <p:spPr>
          <a:xfrm>
            <a:off x="457200" y="1905000"/>
            <a:ext cx="4038600" cy="4114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1905000"/>
            <a:ext cx="4038600" cy="19812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48200" y="4038600"/>
            <a:ext cx="4038600" cy="19812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4">
            <a:extLst>
              <a:ext uri="{FF2B5EF4-FFF2-40B4-BE49-F238E27FC236}">
                <a16:creationId xmlns:a16="http://schemas.microsoft.com/office/drawing/2014/main" id="{A4325BBE-A3CE-5AC5-FE1A-313E902C4964}"/>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7" name="Rectangle 5">
            <a:extLst>
              <a:ext uri="{FF2B5EF4-FFF2-40B4-BE49-F238E27FC236}">
                <a16:creationId xmlns:a16="http://schemas.microsoft.com/office/drawing/2014/main" id="{878A958E-55F6-294A-1164-FFC423BF55E8}"/>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8" name="Rectangle 6">
            <a:extLst>
              <a:ext uri="{FF2B5EF4-FFF2-40B4-BE49-F238E27FC236}">
                <a16:creationId xmlns:a16="http://schemas.microsoft.com/office/drawing/2014/main" id="{4B0B3C11-8E00-22E1-C622-E253A85036A1}"/>
              </a:ext>
            </a:extLst>
          </p:cNvPr>
          <p:cNvSpPr>
            <a:spLocks noGrp="1" noChangeArrowheads="1"/>
          </p:cNvSpPr>
          <p:nvPr>
            <p:ph type="sldNum" sz="quarter" idx="12"/>
          </p:nvPr>
        </p:nvSpPr>
        <p:spPr>
          <a:ln/>
        </p:spPr>
        <p:txBody>
          <a:bodyPr/>
          <a:lstStyle>
            <a:lvl1pPr>
              <a:defRPr/>
            </a:lvl1pPr>
          </a:lstStyle>
          <a:p>
            <a:fld id="{00907BD3-CB44-410E-8C4C-E993DB3511C3}" type="slidenum">
              <a:rPr lang="en-US" altLang="zh-CN"/>
              <a:pPr/>
              <a:t>‹#›</a:t>
            </a:fld>
            <a:endParaRPr lang="en-US" altLang="zh-CN"/>
          </a:p>
        </p:txBody>
      </p:sp>
    </p:spTree>
    <p:extLst>
      <p:ext uri="{BB962C8B-B14F-4D97-AF65-F5344CB8AC3E}">
        <p14:creationId xmlns:p14="http://schemas.microsoft.com/office/powerpoint/2010/main" val="1583483498"/>
      </p:ext>
    </p:extLst>
  </p:cSld>
  <p:clrMapOvr>
    <a:masterClrMapping/>
  </p:clrMapOvr>
  <p:transition>
    <p:push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92100"/>
            <a:ext cx="8229600" cy="1384300"/>
          </a:xfrm>
        </p:spPr>
        <p:txBody>
          <a:bodyPr/>
          <a:lstStyle/>
          <a:p>
            <a:r>
              <a:rPr lang="zh-CN" altLang="en-US"/>
              <a:t>单击此处编辑母版标题样式</a:t>
            </a:r>
          </a:p>
        </p:txBody>
      </p:sp>
      <p:sp>
        <p:nvSpPr>
          <p:cNvPr id="3" name="内容占位符 2"/>
          <p:cNvSpPr>
            <a:spLocks noGrp="1"/>
          </p:cNvSpPr>
          <p:nvPr>
            <p:ph sz="half" idx="1"/>
          </p:nvPr>
        </p:nvSpPr>
        <p:spPr>
          <a:xfrm>
            <a:off x="457200" y="1905000"/>
            <a:ext cx="4038600" cy="4114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1905000"/>
            <a:ext cx="4038600" cy="19812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48200" y="4038600"/>
            <a:ext cx="4038600" cy="19812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4">
            <a:extLst>
              <a:ext uri="{FF2B5EF4-FFF2-40B4-BE49-F238E27FC236}">
                <a16:creationId xmlns:a16="http://schemas.microsoft.com/office/drawing/2014/main" id="{34EFCA48-D5ED-EA5F-40D6-B8EB172B04B0}"/>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7" name="Rectangle 5">
            <a:extLst>
              <a:ext uri="{FF2B5EF4-FFF2-40B4-BE49-F238E27FC236}">
                <a16:creationId xmlns:a16="http://schemas.microsoft.com/office/drawing/2014/main" id="{B0D25C0B-D1F7-FBA5-7928-9D4267A7454D}"/>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8" name="Rectangle 6">
            <a:extLst>
              <a:ext uri="{FF2B5EF4-FFF2-40B4-BE49-F238E27FC236}">
                <a16:creationId xmlns:a16="http://schemas.microsoft.com/office/drawing/2014/main" id="{02DAEAAD-1D83-71D9-F3B1-04856B7A3834}"/>
              </a:ext>
            </a:extLst>
          </p:cNvPr>
          <p:cNvSpPr>
            <a:spLocks noGrp="1" noChangeArrowheads="1"/>
          </p:cNvSpPr>
          <p:nvPr>
            <p:ph type="sldNum" sz="quarter" idx="12"/>
          </p:nvPr>
        </p:nvSpPr>
        <p:spPr>
          <a:ln/>
        </p:spPr>
        <p:txBody>
          <a:bodyPr/>
          <a:lstStyle>
            <a:lvl1pPr>
              <a:defRPr/>
            </a:lvl1pPr>
          </a:lstStyle>
          <a:p>
            <a:fld id="{693FB75E-97AC-4D55-A3EB-5E08025A1C2F}" type="slidenum">
              <a:rPr lang="en-US" altLang="zh-CN"/>
              <a:pPr/>
              <a:t>‹#›</a:t>
            </a:fld>
            <a:endParaRPr lang="en-US" altLang="zh-CN"/>
          </a:p>
        </p:txBody>
      </p:sp>
    </p:spTree>
    <p:extLst>
      <p:ext uri="{BB962C8B-B14F-4D97-AF65-F5344CB8AC3E}">
        <p14:creationId xmlns:p14="http://schemas.microsoft.com/office/powerpoint/2010/main" val="1230756527"/>
      </p:ext>
    </p:extLst>
  </p:cSld>
  <p:clrMapOvr>
    <a:masterClrMapping/>
  </p:clrMapOvr>
  <p:transition>
    <p:push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92100"/>
            <a:ext cx="8229600" cy="57277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Rectangle 4">
            <a:extLst>
              <a:ext uri="{FF2B5EF4-FFF2-40B4-BE49-F238E27FC236}">
                <a16:creationId xmlns:a16="http://schemas.microsoft.com/office/drawing/2014/main" id="{F2B74B60-A1E1-7F3F-2214-0E91379E4F9D}"/>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a:extLst>
              <a:ext uri="{FF2B5EF4-FFF2-40B4-BE49-F238E27FC236}">
                <a16:creationId xmlns:a16="http://schemas.microsoft.com/office/drawing/2014/main" id="{B0D90A99-DFF4-3C0C-B764-BBC20CC9F0E7}"/>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a:extLst>
              <a:ext uri="{FF2B5EF4-FFF2-40B4-BE49-F238E27FC236}">
                <a16:creationId xmlns:a16="http://schemas.microsoft.com/office/drawing/2014/main" id="{E014AB33-7DCE-E3B3-D8F9-64F830459A63}"/>
              </a:ext>
            </a:extLst>
          </p:cNvPr>
          <p:cNvSpPr>
            <a:spLocks noGrp="1" noChangeArrowheads="1"/>
          </p:cNvSpPr>
          <p:nvPr>
            <p:ph type="sldNum" sz="quarter" idx="12"/>
          </p:nvPr>
        </p:nvSpPr>
        <p:spPr>
          <a:ln/>
        </p:spPr>
        <p:txBody>
          <a:bodyPr/>
          <a:lstStyle>
            <a:lvl1pPr>
              <a:defRPr/>
            </a:lvl1pPr>
          </a:lstStyle>
          <a:p>
            <a:fld id="{9AC92B87-4D80-4BB3-A6B7-A75A817DAD27}" type="slidenum">
              <a:rPr lang="en-US" altLang="zh-CN"/>
              <a:pPr/>
              <a:t>‹#›</a:t>
            </a:fld>
            <a:endParaRPr lang="en-US" altLang="zh-CN"/>
          </a:p>
        </p:txBody>
      </p:sp>
    </p:spTree>
    <p:extLst>
      <p:ext uri="{BB962C8B-B14F-4D97-AF65-F5344CB8AC3E}">
        <p14:creationId xmlns:p14="http://schemas.microsoft.com/office/powerpoint/2010/main" val="1101740030"/>
      </p:ext>
    </p:extLst>
  </p:cSld>
  <p:clrMapOvr>
    <a:masterClrMapping/>
  </p:clrMapOvr>
  <p:transition>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a:extLst>
              <a:ext uri="{FF2B5EF4-FFF2-40B4-BE49-F238E27FC236}">
                <a16:creationId xmlns:a16="http://schemas.microsoft.com/office/drawing/2014/main" id="{65FDAA23-984A-F58F-C803-8F5DE5C8D3BB}"/>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9D2F36C9-2774-CB2E-7308-D176ABCF153A}"/>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D1EFE40C-89EA-CF31-487C-4A02C280B495}"/>
              </a:ext>
            </a:extLst>
          </p:cNvPr>
          <p:cNvSpPr>
            <a:spLocks noGrp="1" noChangeArrowheads="1"/>
          </p:cNvSpPr>
          <p:nvPr>
            <p:ph type="sldNum" sz="quarter" idx="12"/>
          </p:nvPr>
        </p:nvSpPr>
        <p:spPr>
          <a:ln/>
        </p:spPr>
        <p:txBody>
          <a:bodyPr/>
          <a:lstStyle>
            <a:lvl1pPr>
              <a:defRPr/>
            </a:lvl1pPr>
          </a:lstStyle>
          <a:p>
            <a:fld id="{2D669E91-4AE9-4C25-9CC1-D5C9C49ECF68}" type="slidenum">
              <a:rPr lang="en-US" altLang="zh-CN"/>
              <a:pPr/>
              <a:t>‹#›</a:t>
            </a:fld>
            <a:endParaRPr lang="en-US" altLang="zh-CN"/>
          </a:p>
        </p:txBody>
      </p:sp>
    </p:spTree>
    <p:extLst>
      <p:ext uri="{BB962C8B-B14F-4D97-AF65-F5344CB8AC3E}">
        <p14:creationId xmlns:p14="http://schemas.microsoft.com/office/powerpoint/2010/main" val="1468024432"/>
      </p:ext>
    </p:extLst>
  </p:cSld>
  <p:clrMapOvr>
    <a:masterClrMapping/>
  </p:clrMapOvr>
  <p:transition>
    <p:push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
        <p:nvSpPr>
          <p:cNvPr id="4" name="Rectangle 4">
            <a:extLst>
              <a:ext uri="{FF2B5EF4-FFF2-40B4-BE49-F238E27FC236}">
                <a16:creationId xmlns:a16="http://schemas.microsoft.com/office/drawing/2014/main" id="{ACC62A60-FE31-B7B1-9A5A-9DD086D573A8}"/>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71AB3814-2409-7B13-D1B7-B1B9CACF00C6}"/>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8A7A9D8B-B378-5BB1-80C3-E20D480C9BEF}"/>
              </a:ext>
            </a:extLst>
          </p:cNvPr>
          <p:cNvSpPr>
            <a:spLocks noGrp="1" noChangeArrowheads="1"/>
          </p:cNvSpPr>
          <p:nvPr>
            <p:ph type="sldNum" sz="quarter" idx="12"/>
          </p:nvPr>
        </p:nvSpPr>
        <p:spPr>
          <a:ln/>
        </p:spPr>
        <p:txBody>
          <a:bodyPr/>
          <a:lstStyle>
            <a:lvl1pPr>
              <a:defRPr/>
            </a:lvl1pPr>
          </a:lstStyle>
          <a:p>
            <a:fld id="{6122DD6C-2CF1-49D9-8ECF-0A3BE32D4254}" type="slidenum">
              <a:rPr lang="en-US" altLang="zh-CN"/>
              <a:pPr/>
              <a:t>‹#›</a:t>
            </a:fld>
            <a:endParaRPr lang="en-US" altLang="zh-CN"/>
          </a:p>
        </p:txBody>
      </p:sp>
    </p:spTree>
    <p:extLst>
      <p:ext uri="{BB962C8B-B14F-4D97-AF65-F5344CB8AC3E}">
        <p14:creationId xmlns:p14="http://schemas.microsoft.com/office/powerpoint/2010/main" val="113198740"/>
      </p:ext>
    </p:extLst>
  </p:cSld>
  <p:clrMapOvr>
    <a:masterClrMapping/>
  </p:clrMapOvr>
  <p:transition>
    <p:push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905000"/>
            <a:ext cx="4038600" cy="4114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905000"/>
            <a:ext cx="4038600" cy="4114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a:extLst>
              <a:ext uri="{FF2B5EF4-FFF2-40B4-BE49-F238E27FC236}">
                <a16:creationId xmlns:a16="http://schemas.microsoft.com/office/drawing/2014/main" id="{95A120E6-A6A6-5E7F-265C-53C3DD1C8081}"/>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a:extLst>
              <a:ext uri="{FF2B5EF4-FFF2-40B4-BE49-F238E27FC236}">
                <a16:creationId xmlns:a16="http://schemas.microsoft.com/office/drawing/2014/main" id="{D445DF6F-16B3-B14F-E221-03A700ADFA7A}"/>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a:extLst>
              <a:ext uri="{FF2B5EF4-FFF2-40B4-BE49-F238E27FC236}">
                <a16:creationId xmlns:a16="http://schemas.microsoft.com/office/drawing/2014/main" id="{3FF531C2-185E-3948-7526-D46A8CED2EFB}"/>
              </a:ext>
            </a:extLst>
          </p:cNvPr>
          <p:cNvSpPr>
            <a:spLocks noGrp="1" noChangeArrowheads="1"/>
          </p:cNvSpPr>
          <p:nvPr>
            <p:ph type="sldNum" sz="quarter" idx="12"/>
          </p:nvPr>
        </p:nvSpPr>
        <p:spPr>
          <a:ln/>
        </p:spPr>
        <p:txBody>
          <a:bodyPr/>
          <a:lstStyle>
            <a:lvl1pPr>
              <a:defRPr/>
            </a:lvl1pPr>
          </a:lstStyle>
          <a:p>
            <a:fld id="{BF71DC5C-C5B0-4F65-ADE5-897F79A99621}" type="slidenum">
              <a:rPr lang="en-US" altLang="zh-CN"/>
              <a:pPr/>
              <a:t>‹#›</a:t>
            </a:fld>
            <a:endParaRPr lang="en-US" altLang="zh-CN"/>
          </a:p>
        </p:txBody>
      </p:sp>
    </p:spTree>
    <p:extLst>
      <p:ext uri="{BB962C8B-B14F-4D97-AF65-F5344CB8AC3E}">
        <p14:creationId xmlns:p14="http://schemas.microsoft.com/office/powerpoint/2010/main" val="1687595695"/>
      </p:ext>
    </p:extLst>
  </p:cSld>
  <p:clrMapOvr>
    <a:masterClrMapping/>
  </p:clrMapOvr>
  <p:transition>
    <p:push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a:extLst>
              <a:ext uri="{FF2B5EF4-FFF2-40B4-BE49-F238E27FC236}">
                <a16:creationId xmlns:a16="http://schemas.microsoft.com/office/drawing/2014/main" id="{25590DF0-5B4C-2B27-0D2D-8CD50D78C9C2}"/>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a:extLst>
              <a:ext uri="{FF2B5EF4-FFF2-40B4-BE49-F238E27FC236}">
                <a16:creationId xmlns:a16="http://schemas.microsoft.com/office/drawing/2014/main" id="{50FB0FE3-D9F9-077A-2F87-A05BC459A840}"/>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a:extLst>
              <a:ext uri="{FF2B5EF4-FFF2-40B4-BE49-F238E27FC236}">
                <a16:creationId xmlns:a16="http://schemas.microsoft.com/office/drawing/2014/main" id="{ADFFCE8A-1F4B-80D6-D870-61F317981AEC}"/>
              </a:ext>
            </a:extLst>
          </p:cNvPr>
          <p:cNvSpPr>
            <a:spLocks noGrp="1" noChangeArrowheads="1"/>
          </p:cNvSpPr>
          <p:nvPr>
            <p:ph type="sldNum" sz="quarter" idx="12"/>
          </p:nvPr>
        </p:nvSpPr>
        <p:spPr>
          <a:ln/>
        </p:spPr>
        <p:txBody>
          <a:bodyPr/>
          <a:lstStyle>
            <a:lvl1pPr>
              <a:defRPr/>
            </a:lvl1pPr>
          </a:lstStyle>
          <a:p>
            <a:fld id="{8542374C-85D3-4824-86B8-F67ACE012999}" type="slidenum">
              <a:rPr lang="en-US" altLang="zh-CN"/>
              <a:pPr/>
              <a:t>‹#›</a:t>
            </a:fld>
            <a:endParaRPr lang="en-US" altLang="zh-CN"/>
          </a:p>
        </p:txBody>
      </p:sp>
    </p:spTree>
    <p:extLst>
      <p:ext uri="{BB962C8B-B14F-4D97-AF65-F5344CB8AC3E}">
        <p14:creationId xmlns:p14="http://schemas.microsoft.com/office/powerpoint/2010/main" val="1199025069"/>
      </p:ext>
    </p:extLst>
  </p:cSld>
  <p:clrMapOvr>
    <a:masterClrMapping/>
  </p:clrMapOvr>
  <p:transition>
    <p:push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a:extLst>
              <a:ext uri="{FF2B5EF4-FFF2-40B4-BE49-F238E27FC236}">
                <a16:creationId xmlns:a16="http://schemas.microsoft.com/office/drawing/2014/main" id="{722AF193-38C5-CDD8-EC06-5A39E371CF39}"/>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a:extLst>
              <a:ext uri="{FF2B5EF4-FFF2-40B4-BE49-F238E27FC236}">
                <a16:creationId xmlns:a16="http://schemas.microsoft.com/office/drawing/2014/main" id="{96A734B3-4B27-64F2-A43F-AD0CB2F5721E}"/>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a:extLst>
              <a:ext uri="{FF2B5EF4-FFF2-40B4-BE49-F238E27FC236}">
                <a16:creationId xmlns:a16="http://schemas.microsoft.com/office/drawing/2014/main" id="{3A62717C-A176-7C32-7A09-2FAC0ABC31DF}"/>
              </a:ext>
            </a:extLst>
          </p:cNvPr>
          <p:cNvSpPr>
            <a:spLocks noGrp="1" noChangeArrowheads="1"/>
          </p:cNvSpPr>
          <p:nvPr>
            <p:ph type="sldNum" sz="quarter" idx="12"/>
          </p:nvPr>
        </p:nvSpPr>
        <p:spPr>
          <a:ln/>
        </p:spPr>
        <p:txBody>
          <a:bodyPr/>
          <a:lstStyle>
            <a:lvl1pPr>
              <a:defRPr/>
            </a:lvl1pPr>
          </a:lstStyle>
          <a:p>
            <a:fld id="{F56629BA-6B1E-4A20-B49F-3FC31052AFEC}" type="slidenum">
              <a:rPr lang="en-US" altLang="zh-CN"/>
              <a:pPr/>
              <a:t>‹#›</a:t>
            </a:fld>
            <a:endParaRPr lang="en-US" altLang="zh-CN"/>
          </a:p>
        </p:txBody>
      </p:sp>
    </p:spTree>
    <p:extLst>
      <p:ext uri="{BB962C8B-B14F-4D97-AF65-F5344CB8AC3E}">
        <p14:creationId xmlns:p14="http://schemas.microsoft.com/office/powerpoint/2010/main" val="840554544"/>
      </p:ext>
    </p:extLst>
  </p:cSld>
  <p:clrMapOvr>
    <a:masterClrMapping/>
  </p:clrMapOvr>
  <p:transition>
    <p:push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963A39CD-855F-A367-6B39-5A4D909AB87E}"/>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a:extLst>
              <a:ext uri="{FF2B5EF4-FFF2-40B4-BE49-F238E27FC236}">
                <a16:creationId xmlns:a16="http://schemas.microsoft.com/office/drawing/2014/main" id="{541CD874-0414-839D-24AB-ECFCCFC015C1}"/>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a:extLst>
              <a:ext uri="{FF2B5EF4-FFF2-40B4-BE49-F238E27FC236}">
                <a16:creationId xmlns:a16="http://schemas.microsoft.com/office/drawing/2014/main" id="{7A9E77B6-921C-4A86-42BB-1DC366859738}"/>
              </a:ext>
            </a:extLst>
          </p:cNvPr>
          <p:cNvSpPr>
            <a:spLocks noGrp="1" noChangeArrowheads="1"/>
          </p:cNvSpPr>
          <p:nvPr>
            <p:ph type="sldNum" sz="quarter" idx="12"/>
          </p:nvPr>
        </p:nvSpPr>
        <p:spPr>
          <a:ln/>
        </p:spPr>
        <p:txBody>
          <a:bodyPr/>
          <a:lstStyle>
            <a:lvl1pPr>
              <a:defRPr/>
            </a:lvl1pPr>
          </a:lstStyle>
          <a:p>
            <a:fld id="{63F495E3-0350-402C-9AF6-679BF52A643E}" type="slidenum">
              <a:rPr lang="en-US" altLang="zh-CN"/>
              <a:pPr/>
              <a:t>‹#›</a:t>
            </a:fld>
            <a:endParaRPr lang="en-US" altLang="zh-CN"/>
          </a:p>
        </p:txBody>
      </p:sp>
    </p:spTree>
    <p:extLst>
      <p:ext uri="{BB962C8B-B14F-4D97-AF65-F5344CB8AC3E}">
        <p14:creationId xmlns:p14="http://schemas.microsoft.com/office/powerpoint/2010/main" val="3981016639"/>
      </p:ext>
    </p:extLst>
  </p:cSld>
  <p:clrMapOvr>
    <a:masterClrMapping/>
  </p:clrMapOvr>
  <p:transition>
    <p:push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Rectangle 4">
            <a:extLst>
              <a:ext uri="{FF2B5EF4-FFF2-40B4-BE49-F238E27FC236}">
                <a16:creationId xmlns:a16="http://schemas.microsoft.com/office/drawing/2014/main" id="{CBAA71B5-5A59-BBFC-C92F-44BBBA4518D8}"/>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a:extLst>
              <a:ext uri="{FF2B5EF4-FFF2-40B4-BE49-F238E27FC236}">
                <a16:creationId xmlns:a16="http://schemas.microsoft.com/office/drawing/2014/main" id="{7A418A17-B933-C25E-CDFA-FF0F28140634}"/>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a:extLst>
              <a:ext uri="{FF2B5EF4-FFF2-40B4-BE49-F238E27FC236}">
                <a16:creationId xmlns:a16="http://schemas.microsoft.com/office/drawing/2014/main" id="{691FC60A-537D-9D4B-00CA-304DE11F6D07}"/>
              </a:ext>
            </a:extLst>
          </p:cNvPr>
          <p:cNvSpPr>
            <a:spLocks noGrp="1" noChangeArrowheads="1"/>
          </p:cNvSpPr>
          <p:nvPr>
            <p:ph type="sldNum" sz="quarter" idx="12"/>
          </p:nvPr>
        </p:nvSpPr>
        <p:spPr>
          <a:ln/>
        </p:spPr>
        <p:txBody>
          <a:bodyPr/>
          <a:lstStyle>
            <a:lvl1pPr>
              <a:defRPr/>
            </a:lvl1pPr>
          </a:lstStyle>
          <a:p>
            <a:fld id="{20B5C8E1-8C1D-4391-B9A8-8DDF44A29499}" type="slidenum">
              <a:rPr lang="en-US" altLang="zh-CN"/>
              <a:pPr/>
              <a:t>‹#›</a:t>
            </a:fld>
            <a:endParaRPr lang="en-US" altLang="zh-CN"/>
          </a:p>
        </p:txBody>
      </p:sp>
    </p:spTree>
    <p:extLst>
      <p:ext uri="{BB962C8B-B14F-4D97-AF65-F5344CB8AC3E}">
        <p14:creationId xmlns:p14="http://schemas.microsoft.com/office/powerpoint/2010/main" val="3948306268"/>
      </p:ext>
    </p:extLst>
  </p:cSld>
  <p:clrMapOvr>
    <a:masterClrMapping/>
  </p:clrMapOvr>
  <p:transition>
    <p:push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Rectangle 4">
            <a:extLst>
              <a:ext uri="{FF2B5EF4-FFF2-40B4-BE49-F238E27FC236}">
                <a16:creationId xmlns:a16="http://schemas.microsoft.com/office/drawing/2014/main" id="{CA7F5725-8B29-BCFA-2D87-3D1B2C0A3E15}"/>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a:extLst>
              <a:ext uri="{FF2B5EF4-FFF2-40B4-BE49-F238E27FC236}">
                <a16:creationId xmlns:a16="http://schemas.microsoft.com/office/drawing/2014/main" id="{4DF413F8-6ED1-C034-9380-233D7D34001D}"/>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a:extLst>
              <a:ext uri="{FF2B5EF4-FFF2-40B4-BE49-F238E27FC236}">
                <a16:creationId xmlns:a16="http://schemas.microsoft.com/office/drawing/2014/main" id="{7F3090A3-EC7B-831B-B404-F89CC5576AA6}"/>
              </a:ext>
            </a:extLst>
          </p:cNvPr>
          <p:cNvSpPr>
            <a:spLocks noGrp="1" noChangeArrowheads="1"/>
          </p:cNvSpPr>
          <p:nvPr>
            <p:ph type="sldNum" sz="quarter" idx="12"/>
          </p:nvPr>
        </p:nvSpPr>
        <p:spPr>
          <a:ln/>
        </p:spPr>
        <p:txBody>
          <a:bodyPr/>
          <a:lstStyle>
            <a:lvl1pPr>
              <a:defRPr/>
            </a:lvl1pPr>
          </a:lstStyle>
          <a:p>
            <a:fld id="{3EBC45D8-C8AC-4BEC-9483-01837EB5F59B}" type="slidenum">
              <a:rPr lang="en-US" altLang="zh-CN"/>
              <a:pPr/>
              <a:t>‹#›</a:t>
            </a:fld>
            <a:endParaRPr lang="en-US" altLang="zh-CN"/>
          </a:p>
        </p:txBody>
      </p:sp>
    </p:spTree>
    <p:extLst>
      <p:ext uri="{BB962C8B-B14F-4D97-AF65-F5344CB8AC3E}">
        <p14:creationId xmlns:p14="http://schemas.microsoft.com/office/powerpoint/2010/main" val="1564147853"/>
      </p:ext>
    </p:extLst>
  </p:cSld>
  <p:clrMapOvr>
    <a:masterClrMapping/>
  </p:clrMapOvr>
  <p:transition>
    <p:push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6">
            <a:duotone>
              <a:schemeClr val="bg1"/>
              <a:srgbClr val="FFFFFF"/>
            </a:duotone>
          </a:blip>
          <a:srcRect/>
          <a:stretch>
            <a:fillRect/>
          </a:stretch>
        </a:blipFill>
        <a:effectLst/>
      </p:bgPr>
    </p:bg>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24270673-2135-6558-AFC9-0F6E5FD7EADE}"/>
              </a:ext>
            </a:extLst>
          </p:cNvPr>
          <p:cNvSpPr>
            <a:spLocks noGrp="1" noChangeArrowheads="1"/>
          </p:cNvSpPr>
          <p:nvPr>
            <p:ph type="title"/>
          </p:nvPr>
        </p:nvSpPr>
        <p:spPr bwMode="auto">
          <a:xfrm>
            <a:off x="457200" y="292100"/>
            <a:ext cx="8229600" cy="1384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27651" name="Rectangle 3">
            <a:extLst>
              <a:ext uri="{FF2B5EF4-FFF2-40B4-BE49-F238E27FC236}">
                <a16:creationId xmlns:a16="http://schemas.microsoft.com/office/drawing/2014/main" id="{4141F3F5-06BB-B443-B85C-4668E95F9AC9}"/>
              </a:ext>
            </a:extLst>
          </p:cNvPr>
          <p:cNvSpPr>
            <a:spLocks noGrp="1" noChangeArrowheads="1"/>
          </p:cNvSpPr>
          <p:nvPr>
            <p:ph type="body" idx="1"/>
          </p:nvPr>
        </p:nvSpPr>
        <p:spPr bwMode="auto">
          <a:xfrm>
            <a:off x="457200" y="1905000"/>
            <a:ext cx="82296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27652" name="Rectangle 4">
            <a:extLst>
              <a:ext uri="{FF2B5EF4-FFF2-40B4-BE49-F238E27FC236}">
                <a16:creationId xmlns:a16="http://schemas.microsoft.com/office/drawing/2014/main" id="{09DE0FE7-9025-E8BA-2E78-142D2B1C939C}"/>
              </a:ext>
            </a:extLst>
          </p:cNvPr>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eaLnBrk="1" hangingPunct="1">
              <a:lnSpc>
                <a:spcPct val="100000"/>
              </a:lnSpc>
              <a:buClrTx/>
              <a:buSzTx/>
              <a:defRPr sz="1400" b="0">
                <a:effectLst>
                  <a:outerShdw blurRad="38100" dist="38100" dir="2700000" algn="tl">
                    <a:srgbClr val="FFFFFF"/>
                  </a:outerShdw>
                </a:effectLst>
                <a:latin typeface="Arial" panose="020B0604020202020204" pitchFamily="34" charset="0"/>
              </a:defRPr>
            </a:lvl1pPr>
          </a:lstStyle>
          <a:p>
            <a:pPr>
              <a:defRPr/>
            </a:pPr>
            <a:endParaRPr lang="en-US" altLang="zh-CN"/>
          </a:p>
        </p:txBody>
      </p:sp>
      <p:sp>
        <p:nvSpPr>
          <p:cNvPr id="27653" name="Rectangle 5">
            <a:extLst>
              <a:ext uri="{FF2B5EF4-FFF2-40B4-BE49-F238E27FC236}">
                <a16:creationId xmlns:a16="http://schemas.microsoft.com/office/drawing/2014/main" id="{A526CA8D-798D-C623-258A-04A63B859155}"/>
              </a:ext>
            </a:extLst>
          </p:cNvPr>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eaLnBrk="1" hangingPunct="1">
              <a:lnSpc>
                <a:spcPct val="100000"/>
              </a:lnSpc>
              <a:buClrTx/>
              <a:buSzTx/>
              <a:defRPr sz="1400" b="0">
                <a:effectLst>
                  <a:outerShdw blurRad="38100" dist="38100" dir="2700000" algn="tl">
                    <a:srgbClr val="FFFFFF"/>
                  </a:outerShdw>
                </a:effectLst>
                <a:latin typeface="Arial" panose="020B0604020202020204" pitchFamily="34" charset="0"/>
              </a:defRPr>
            </a:lvl1pPr>
          </a:lstStyle>
          <a:p>
            <a:pPr>
              <a:defRPr/>
            </a:pPr>
            <a:endParaRPr lang="en-US" altLang="zh-CN"/>
          </a:p>
        </p:txBody>
      </p:sp>
      <p:sp>
        <p:nvSpPr>
          <p:cNvPr id="27654" name="Rectangle 6">
            <a:extLst>
              <a:ext uri="{FF2B5EF4-FFF2-40B4-BE49-F238E27FC236}">
                <a16:creationId xmlns:a16="http://schemas.microsoft.com/office/drawing/2014/main" id="{AE4E83E0-E21C-0937-4F69-12138291206C}"/>
              </a:ext>
            </a:extLst>
          </p:cNvPr>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400" b="0">
                <a:effectLst>
                  <a:outerShdw blurRad="38100" dist="38100" dir="2700000" algn="tl">
                    <a:srgbClr val="FFFFFF"/>
                  </a:outerShdw>
                </a:effectLst>
                <a:latin typeface="Arial" panose="020B0604020202020204" pitchFamily="34" charset="0"/>
              </a:defRPr>
            </a:lvl1pPr>
          </a:lstStyle>
          <a:p>
            <a:fld id="{A3BB9A84-D553-48A7-AFFC-EEFCA2CDA9EB}"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770"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 id="2147483767" r:id="rId12"/>
    <p:sldLayoutId id="2147483768" r:id="rId13"/>
    <p:sldLayoutId id="2147483769" r:id="rId14"/>
  </p:sldLayoutIdLst>
  <p:transition>
    <p:push dir="r"/>
  </p:transition>
  <p:txStyles>
    <p:titleStyle>
      <a:lvl1pPr algn="l" rtl="0" eaLnBrk="0" fontAlgn="base" hangingPunct="0">
        <a:spcBef>
          <a:spcPct val="0"/>
        </a:spcBef>
        <a:spcAft>
          <a:spcPct val="0"/>
        </a:spcAft>
        <a:defRPr sz="4400" kern="1200">
          <a:solidFill>
            <a:schemeClr val="tx2"/>
          </a:solidFill>
          <a:effectLst>
            <a:outerShdw blurRad="38100" dist="38100" dir="2700000" algn="tl">
              <a:srgbClr val="FFFFFF"/>
            </a:outerShdw>
          </a:effectLst>
          <a:latin typeface="+mj-lt"/>
          <a:ea typeface="+mj-ea"/>
          <a:cs typeface="+mj-cs"/>
        </a:defRPr>
      </a:lvl1pPr>
      <a:lvl2pPr algn="l" rtl="0" eaLnBrk="0" fontAlgn="base" hangingPunct="0">
        <a:spcBef>
          <a:spcPct val="0"/>
        </a:spcBef>
        <a:spcAft>
          <a:spcPct val="0"/>
        </a:spcAft>
        <a:defRPr sz="4400">
          <a:solidFill>
            <a:schemeClr val="tx2"/>
          </a:solidFill>
          <a:effectLst>
            <a:outerShdw blurRad="38100" dist="38100" dir="2700000" algn="tl">
              <a:srgbClr val="FFFFFF"/>
            </a:outerShdw>
          </a:effectLst>
          <a:latin typeface="Tahoma" panose="020B0604030504040204" pitchFamily="34" charset="0"/>
          <a:ea typeface="宋体" panose="02010600030101010101" pitchFamily="2" charset="-122"/>
        </a:defRPr>
      </a:lvl2pPr>
      <a:lvl3pPr algn="l" rtl="0" eaLnBrk="0" fontAlgn="base" hangingPunct="0">
        <a:spcBef>
          <a:spcPct val="0"/>
        </a:spcBef>
        <a:spcAft>
          <a:spcPct val="0"/>
        </a:spcAft>
        <a:defRPr sz="4400">
          <a:solidFill>
            <a:schemeClr val="tx2"/>
          </a:solidFill>
          <a:effectLst>
            <a:outerShdw blurRad="38100" dist="38100" dir="2700000" algn="tl">
              <a:srgbClr val="FFFFFF"/>
            </a:outerShdw>
          </a:effectLst>
          <a:latin typeface="Tahoma" panose="020B0604030504040204" pitchFamily="34" charset="0"/>
          <a:ea typeface="宋体" panose="02010600030101010101" pitchFamily="2" charset="-122"/>
        </a:defRPr>
      </a:lvl3pPr>
      <a:lvl4pPr algn="l" rtl="0" eaLnBrk="0" fontAlgn="base" hangingPunct="0">
        <a:spcBef>
          <a:spcPct val="0"/>
        </a:spcBef>
        <a:spcAft>
          <a:spcPct val="0"/>
        </a:spcAft>
        <a:defRPr sz="4400">
          <a:solidFill>
            <a:schemeClr val="tx2"/>
          </a:solidFill>
          <a:effectLst>
            <a:outerShdw blurRad="38100" dist="38100" dir="2700000" algn="tl">
              <a:srgbClr val="FFFFFF"/>
            </a:outerShdw>
          </a:effectLst>
          <a:latin typeface="Tahoma" panose="020B0604030504040204" pitchFamily="34" charset="0"/>
          <a:ea typeface="宋体" panose="02010600030101010101" pitchFamily="2" charset="-122"/>
        </a:defRPr>
      </a:lvl4pPr>
      <a:lvl5pPr algn="l" rtl="0" eaLnBrk="0" fontAlgn="base" hangingPunct="0">
        <a:spcBef>
          <a:spcPct val="0"/>
        </a:spcBef>
        <a:spcAft>
          <a:spcPct val="0"/>
        </a:spcAft>
        <a:defRPr sz="4400">
          <a:solidFill>
            <a:schemeClr val="tx2"/>
          </a:solidFill>
          <a:effectLst>
            <a:outerShdw blurRad="38100" dist="38100" dir="2700000" algn="tl">
              <a:srgbClr val="FFFFFF"/>
            </a:outerShdw>
          </a:effectLst>
          <a:latin typeface="Tahoma" panose="020B0604030504040204" pitchFamily="34" charset="0"/>
          <a:ea typeface="宋体" panose="02010600030101010101" pitchFamily="2" charset="-122"/>
        </a:defRPr>
      </a:lvl5pPr>
      <a:lvl6pPr marL="457200" algn="l" rtl="0" fontAlgn="base">
        <a:spcBef>
          <a:spcPct val="0"/>
        </a:spcBef>
        <a:spcAft>
          <a:spcPct val="0"/>
        </a:spcAft>
        <a:defRPr sz="4400">
          <a:solidFill>
            <a:schemeClr val="tx2"/>
          </a:solidFill>
          <a:effectLst>
            <a:outerShdw blurRad="38100" dist="38100" dir="2700000" algn="tl">
              <a:srgbClr val="FFFFFF"/>
            </a:outerShdw>
          </a:effectLst>
          <a:latin typeface="Tahoma" panose="020B0604030504040204" pitchFamily="34" charset="0"/>
          <a:ea typeface="宋体" panose="02010600030101010101" pitchFamily="2" charset="-122"/>
        </a:defRPr>
      </a:lvl6pPr>
      <a:lvl7pPr marL="914400" algn="l" rtl="0" fontAlgn="base">
        <a:spcBef>
          <a:spcPct val="0"/>
        </a:spcBef>
        <a:spcAft>
          <a:spcPct val="0"/>
        </a:spcAft>
        <a:defRPr sz="4400">
          <a:solidFill>
            <a:schemeClr val="tx2"/>
          </a:solidFill>
          <a:effectLst>
            <a:outerShdw blurRad="38100" dist="38100" dir="2700000" algn="tl">
              <a:srgbClr val="FFFFFF"/>
            </a:outerShdw>
          </a:effectLst>
          <a:latin typeface="Tahoma" panose="020B0604030504040204" pitchFamily="34" charset="0"/>
          <a:ea typeface="宋体" panose="02010600030101010101" pitchFamily="2" charset="-122"/>
        </a:defRPr>
      </a:lvl7pPr>
      <a:lvl8pPr marL="1371600" algn="l" rtl="0" fontAlgn="base">
        <a:spcBef>
          <a:spcPct val="0"/>
        </a:spcBef>
        <a:spcAft>
          <a:spcPct val="0"/>
        </a:spcAft>
        <a:defRPr sz="4400">
          <a:solidFill>
            <a:schemeClr val="tx2"/>
          </a:solidFill>
          <a:effectLst>
            <a:outerShdw blurRad="38100" dist="38100" dir="2700000" algn="tl">
              <a:srgbClr val="FFFFFF"/>
            </a:outerShdw>
          </a:effectLst>
          <a:latin typeface="Tahoma" panose="020B0604030504040204" pitchFamily="34" charset="0"/>
          <a:ea typeface="宋体" panose="02010600030101010101" pitchFamily="2" charset="-122"/>
        </a:defRPr>
      </a:lvl8pPr>
      <a:lvl9pPr marL="1828800" algn="l" rtl="0" fontAlgn="base">
        <a:spcBef>
          <a:spcPct val="0"/>
        </a:spcBef>
        <a:spcAft>
          <a:spcPct val="0"/>
        </a:spcAft>
        <a:defRPr sz="4400">
          <a:solidFill>
            <a:schemeClr val="tx2"/>
          </a:solidFill>
          <a:effectLst>
            <a:outerShdw blurRad="38100" dist="38100" dir="2700000" algn="tl">
              <a:srgbClr val="FFFFFF"/>
            </a:outerShdw>
          </a:effectLst>
          <a:latin typeface="Tahoma" panose="020B060403050404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120000"/>
        <a:buChar char="•"/>
        <a:defRPr sz="3200" kern="1200">
          <a:solidFill>
            <a:schemeClr val="tx1"/>
          </a:solidFill>
          <a:effectLst>
            <a:outerShdw blurRad="38100" dist="38100" dir="2700000" algn="tl">
              <a:srgbClr val="FFFFFF"/>
            </a:outerShdw>
          </a:effectLst>
          <a:latin typeface="+mn-lt"/>
          <a:ea typeface="+mn-ea"/>
          <a:cs typeface="+mn-cs"/>
        </a:defRPr>
      </a:lvl1pPr>
      <a:lvl2pPr marL="742950" indent="-285750" algn="l" rtl="0" eaLnBrk="0" fontAlgn="base" hangingPunct="0">
        <a:spcBef>
          <a:spcPct val="20000"/>
        </a:spcBef>
        <a:spcAft>
          <a:spcPct val="0"/>
        </a:spcAft>
        <a:buFont typeface="Tahoma" panose="020B0604030504040204" pitchFamily="34" charset="0"/>
        <a:buChar char="–"/>
        <a:defRPr sz="2800" kern="1200">
          <a:solidFill>
            <a:schemeClr val="tx1"/>
          </a:solidFill>
          <a:effectLst>
            <a:outerShdw blurRad="38100" dist="38100" dir="2700000" algn="tl">
              <a:srgbClr val="FFFFFF"/>
            </a:outerShdw>
          </a:effectLst>
          <a:latin typeface="+mn-lt"/>
          <a:ea typeface="+mn-ea"/>
          <a:cs typeface="+mn-cs"/>
        </a:defRPr>
      </a:lvl2pPr>
      <a:lvl3pPr marL="1143000" indent="-228600" algn="l" rtl="0" eaLnBrk="0" fontAlgn="base" hangingPunct="0">
        <a:spcBef>
          <a:spcPct val="20000"/>
        </a:spcBef>
        <a:spcAft>
          <a:spcPct val="0"/>
        </a:spcAft>
        <a:buClr>
          <a:schemeClr val="hlink"/>
        </a:buClr>
        <a:buSzPct val="120000"/>
        <a:buChar char="•"/>
        <a:defRPr sz="2400" kern="1200">
          <a:solidFill>
            <a:schemeClr val="tx1"/>
          </a:solidFill>
          <a:effectLst>
            <a:outerShdw blurRad="38100" dist="38100" dir="2700000" algn="tl">
              <a:srgbClr val="FFFFFF"/>
            </a:outerShdw>
          </a:effectLst>
          <a:latin typeface="+mn-lt"/>
          <a:ea typeface="+mn-ea"/>
          <a:cs typeface="+mn-cs"/>
        </a:defRPr>
      </a:lvl3pPr>
      <a:lvl4pPr marL="1600200" indent="-228600" algn="l" rtl="0" eaLnBrk="0" fontAlgn="base" hangingPunct="0">
        <a:spcBef>
          <a:spcPct val="20000"/>
        </a:spcBef>
        <a:spcAft>
          <a:spcPct val="0"/>
        </a:spcAft>
        <a:buFont typeface="Tahoma" panose="020B0604030504040204" pitchFamily="34" charset="0"/>
        <a:buChar char="–"/>
        <a:defRPr sz="2000" kern="1200">
          <a:solidFill>
            <a:schemeClr val="tx1"/>
          </a:solidFill>
          <a:effectLst>
            <a:outerShdw blurRad="38100" dist="38100" dir="2700000" algn="tl">
              <a:srgbClr val="FFFFFF"/>
            </a:outerShdw>
          </a:effectLst>
          <a:latin typeface="+mn-lt"/>
          <a:ea typeface="+mn-ea"/>
          <a:cs typeface="+mn-cs"/>
        </a:defRPr>
      </a:lvl4pPr>
      <a:lvl5pPr marL="2057400" indent="-228600" algn="l" rtl="0" eaLnBrk="0" fontAlgn="base" hangingPunct="0">
        <a:spcBef>
          <a:spcPct val="20000"/>
        </a:spcBef>
        <a:spcAft>
          <a:spcPct val="0"/>
        </a:spcAft>
        <a:buClr>
          <a:schemeClr val="hlink"/>
        </a:buClr>
        <a:buSzPct val="80000"/>
        <a:buFont typeface="Wingdings" panose="05000000000000000000" pitchFamily="2" charset="2"/>
        <a:buChar char="v"/>
        <a:defRPr sz="2000" kern="1200">
          <a:solidFill>
            <a:schemeClr val="tx1"/>
          </a:solidFill>
          <a:effectLst>
            <a:outerShdw blurRad="38100" dist="38100" dir="2700000" algn="tl">
              <a:srgbClr val="FFFFFF"/>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audio" Target="../media/media14.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14.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13.WAV"/><Relationship Id="rId11" Type="http://schemas.openxmlformats.org/officeDocument/2006/relationships/image" Target="../media/image4.png"/><Relationship Id="rId5" Type="http://schemas.microsoft.com/office/2007/relationships/media" Target="../media/media13.WAV"/><Relationship Id="rId10" Type="http://schemas.openxmlformats.org/officeDocument/2006/relationships/notesSlide" Target="../notesSlides/notesSlide10.xml"/><Relationship Id="rId4" Type="http://schemas.openxmlformats.org/officeDocument/2006/relationships/audio" Target="../media/media5.WAV"/><Relationship Id="rId9" Type="http://schemas.openxmlformats.org/officeDocument/2006/relationships/slideLayout" Target="../slideLayouts/slideLayout1.xml"/><Relationship Id="rId14" Type="http://schemas.openxmlformats.org/officeDocument/2006/relationships/image" Target="../media/image6.png"/></Relationships>
</file>

<file path=ppt/slides/_rels/slide100.xml.rels><?xml version="1.0" encoding="UTF-8" standalone="yes"?>
<Relationships xmlns="http://schemas.openxmlformats.org/package/2006/relationships"><Relationship Id="rId8" Type="http://schemas.openxmlformats.org/officeDocument/2006/relationships/audio" Target="../media/media93.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93.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92.WAV"/><Relationship Id="rId11" Type="http://schemas.openxmlformats.org/officeDocument/2006/relationships/image" Target="../media/image4.png"/><Relationship Id="rId5" Type="http://schemas.microsoft.com/office/2007/relationships/media" Target="../media/media92.WAV"/><Relationship Id="rId10" Type="http://schemas.openxmlformats.org/officeDocument/2006/relationships/notesSlide" Target="../notesSlides/notesSlide100.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101.xml.rels><?xml version="1.0" encoding="UTF-8" standalone="yes"?>
<Relationships xmlns="http://schemas.openxmlformats.org/package/2006/relationships"><Relationship Id="rId8" Type="http://schemas.openxmlformats.org/officeDocument/2006/relationships/audio" Target="../media/media94.WAV"/><Relationship Id="rId13" Type="http://schemas.openxmlformats.org/officeDocument/2006/relationships/image" Target="../media/image5.png"/><Relationship Id="rId3" Type="http://schemas.microsoft.com/office/2007/relationships/media" Target="../media/media4.WAV"/><Relationship Id="rId7" Type="http://schemas.microsoft.com/office/2007/relationships/media" Target="../media/media94.WAV"/><Relationship Id="rId12" Type="http://schemas.openxmlformats.org/officeDocument/2006/relationships/image" Target="../media/image2.png"/><Relationship Id="rId2" Type="http://schemas.openxmlformats.org/officeDocument/2006/relationships/audio" Target="../media/media5.WAV"/><Relationship Id="rId1" Type="http://schemas.microsoft.com/office/2007/relationships/media" Target="../media/media5.WAV"/><Relationship Id="rId6" Type="http://schemas.openxmlformats.org/officeDocument/2006/relationships/audio" Target="../media/media92.WAV"/><Relationship Id="rId11" Type="http://schemas.openxmlformats.org/officeDocument/2006/relationships/image" Target="../media/image4.png"/><Relationship Id="rId5" Type="http://schemas.microsoft.com/office/2007/relationships/media" Target="../media/media92.WAV"/><Relationship Id="rId10" Type="http://schemas.openxmlformats.org/officeDocument/2006/relationships/notesSlide" Target="../notesSlides/notesSlide101.xml"/><Relationship Id="rId4" Type="http://schemas.openxmlformats.org/officeDocument/2006/relationships/audio" Target="../media/media4.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102.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media" Target="../media/media95.WAV"/><Relationship Id="rId7" Type="http://schemas.openxmlformats.org/officeDocument/2006/relationships/image" Target="../media/image2.png"/><Relationship Id="rId2" Type="http://schemas.openxmlformats.org/officeDocument/2006/relationships/audio" Target="../media/media8.WAV"/><Relationship Id="rId1" Type="http://schemas.microsoft.com/office/2007/relationships/media" Target="../media/media8.WAV"/><Relationship Id="rId6" Type="http://schemas.openxmlformats.org/officeDocument/2006/relationships/notesSlide" Target="../notesSlides/notesSlide102.xml"/><Relationship Id="rId5" Type="http://schemas.openxmlformats.org/officeDocument/2006/relationships/slideLayout" Target="../slideLayouts/slideLayout7.xml"/><Relationship Id="rId10" Type="http://schemas.openxmlformats.org/officeDocument/2006/relationships/image" Target="../media/image4.png"/><Relationship Id="rId4" Type="http://schemas.openxmlformats.org/officeDocument/2006/relationships/audio" Target="../media/media95.WAV"/><Relationship Id="rId9" Type="http://schemas.openxmlformats.org/officeDocument/2006/relationships/image" Target="../media/image6.png"/></Relationships>
</file>

<file path=ppt/slides/_rels/slide103.xml.rels><?xml version="1.0" encoding="UTF-8" standalone="yes"?>
<Relationships xmlns="http://schemas.openxmlformats.org/package/2006/relationships"><Relationship Id="rId8" Type="http://schemas.openxmlformats.org/officeDocument/2006/relationships/audio" Target="../media/media96.WAV"/><Relationship Id="rId13" Type="http://schemas.openxmlformats.org/officeDocument/2006/relationships/image" Target="../media/image5.png"/><Relationship Id="rId3" Type="http://schemas.microsoft.com/office/2007/relationships/media" Target="../media/media4.WAV"/><Relationship Id="rId7" Type="http://schemas.microsoft.com/office/2007/relationships/media" Target="../media/media96.WAV"/><Relationship Id="rId12" Type="http://schemas.openxmlformats.org/officeDocument/2006/relationships/image" Target="../media/image2.png"/><Relationship Id="rId2" Type="http://schemas.openxmlformats.org/officeDocument/2006/relationships/audio" Target="../media/media5.WAV"/><Relationship Id="rId1" Type="http://schemas.microsoft.com/office/2007/relationships/media" Target="../media/media5.WAV"/><Relationship Id="rId6" Type="http://schemas.openxmlformats.org/officeDocument/2006/relationships/audio" Target="../media/media95.WAV"/><Relationship Id="rId11" Type="http://schemas.openxmlformats.org/officeDocument/2006/relationships/image" Target="../media/image4.png"/><Relationship Id="rId5" Type="http://schemas.microsoft.com/office/2007/relationships/media" Target="../media/media95.WAV"/><Relationship Id="rId10" Type="http://schemas.openxmlformats.org/officeDocument/2006/relationships/notesSlide" Target="../notesSlides/notesSlide103.xml"/><Relationship Id="rId4" Type="http://schemas.openxmlformats.org/officeDocument/2006/relationships/audio" Target="../media/media4.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104.xml.rels><?xml version="1.0" encoding="UTF-8" standalone="yes"?>
<Relationships xmlns="http://schemas.openxmlformats.org/package/2006/relationships"><Relationship Id="rId8" Type="http://schemas.openxmlformats.org/officeDocument/2006/relationships/audio" Target="../media/media97.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97.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95.WAV"/><Relationship Id="rId11" Type="http://schemas.openxmlformats.org/officeDocument/2006/relationships/image" Target="../media/image4.png"/><Relationship Id="rId5" Type="http://schemas.microsoft.com/office/2007/relationships/media" Target="../media/media95.WAV"/><Relationship Id="rId10" Type="http://schemas.openxmlformats.org/officeDocument/2006/relationships/notesSlide" Target="../notesSlides/notesSlide104.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105.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media" Target="../media/media98.WAV"/><Relationship Id="rId7" Type="http://schemas.openxmlformats.org/officeDocument/2006/relationships/image" Target="../media/image2.png"/><Relationship Id="rId2" Type="http://schemas.openxmlformats.org/officeDocument/2006/relationships/audio" Target="../media/media12.WAV"/><Relationship Id="rId1" Type="http://schemas.microsoft.com/office/2007/relationships/media" Target="../media/media12.WAV"/><Relationship Id="rId6" Type="http://schemas.openxmlformats.org/officeDocument/2006/relationships/notesSlide" Target="../notesSlides/notesSlide105.xml"/><Relationship Id="rId5" Type="http://schemas.openxmlformats.org/officeDocument/2006/relationships/slideLayout" Target="../slideLayouts/slideLayout7.xml"/><Relationship Id="rId10" Type="http://schemas.openxmlformats.org/officeDocument/2006/relationships/image" Target="../media/image4.png"/><Relationship Id="rId4" Type="http://schemas.openxmlformats.org/officeDocument/2006/relationships/audio" Target="../media/media98.WAV"/><Relationship Id="rId9" Type="http://schemas.openxmlformats.org/officeDocument/2006/relationships/image" Target="../media/image6.png"/></Relationships>
</file>

<file path=ppt/slides/_rels/slide106.xml.rels><?xml version="1.0" encoding="UTF-8" standalone="yes"?>
<Relationships xmlns="http://schemas.openxmlformats.org/package/2006/relationships"><Relationship Id="rId8" Type="http://schemas.openxmlformats.org/officeDocument/2006/relationships/audio" Target="../media/media99.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99.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98.WAV"/><Relationship Id="rId11" Type="http://schemas.openxmlformats.org/officeDocument/2006/relationships/image" Target="../media/image4.png"/><Relationship Id="rId5" Type="http://schemas.microsoft.com/office/2007/relationships/media" Target="../media/media98.WAV"/><Relationship Id="rId10" Type="http://schemas.openxmlformats.org/officeDocument/2006/relationships/notesSlide" Target="../notesSlides/notesSlide106.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107.xml.rels><?xml version="1.0" encoding="UTF-8" standalone="yes"?>
<Relationships xmlns="http://schemas.openxmlformats.org/package/2006/relationships"><Relationship Id="rId8" Type="http://schemas.openxmlformats.org/officeDocument/2006/relationships/audio" Target="../media/media100.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100.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98.WAV"/><Relationship Id="rId11" Type="http://schemas.openxmlformats.org/officeDocument/2006/relationships/image" Target="../media/image4.png"/><Relationship Id="rId5" Type="http://schemas.microsoft.com/office/2007/relationships/media" Target="../media/media98.WAV"/><Relationship Id="rId10" Type="http://schemas.openxmlformats.org/officeDocument/2006/relationships/notesSlide" Target="../notesSlides/notesSlide107.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108.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media" Target="../media/media101.WAV"/><Relationship Id="rId7" Type="http://schemas.openxmlformats.org/officeDocument/2006/relationships/image" Target="../media/image2.png"/><Relationship Id="rId2" Type="http://schemas.openxmlformats.org/officeDocument/2006/relationships/audio" Target="../media/media16.WAV"/><Relationship Id="rId1" Type="http://schemas.microsoft.com/office/2007/relationships/media" Target="../media/media16.WAV"/><Relationship Id="rId6" Type="http://schemas.openxmlformats.org/officeDocument/2006/relationships/notesSlide" Target="../notesSlides/notesSlide108.xml"/><Relationship Id="rId5" Type="http://schemas.openxmlformats.org/officeDocument/2006/relationships/slideLayout" Target="../slideLayouts/slideLayout7.xml"/><Relationship Id="rId10" Type="http://schemas.openxmlformats.org/officeDocument/2006/relationships/image" Target="../media/image4.png"/><Relationship Id="rId4" Type="http://schemas.openxmlformats.org/officeDocument/2006/relationships/audio" Target="../media/media101.WAV"/><Relationship Id="rId9" Type="http://schemas.openxmlformats.org/officeDocument/2006/relationships/image" Target="../media/image6.png"/></Relationships>
</file>

<file path=ppt/slides/_rels/slide109.xml.rels><?xml version="1.0" encoding="UTF-8" standalone="yes"?>
<Relationships xmlns="http://schemas.openxmlformats.org/package/2006/relationships"><Relationship Id="rId8" Type="http://schemas.openxmlformats.org/officeDocument/2006/relationships/audio" Target="../media/media102.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102.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101.WAV"/><Relationship Id="rId11" Type="http://schemas.openxmlformats.org/officeDocument/2006/relationships/image" Target="../media/image4.png"/><Relationship Id="rId5" Type="http://schemas.microsoft.com/office/2007/relationships/media" Target="../media/media101.WAV"/><Relationship Id="rId10" Type="http://schemas.openxmlformats.org/officeDocument/2006/relationships/notesSlide" Target="../notesSlides/notesSlide109.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11.xml.rels><?xml version="1.0" encoding="UTF-8" standalone="yes"?>
<Relationships xmlns="http://schemas.openxmlformats.org/package/2006/relationships"><Relationship Id="rId8" Type="http://schemas.openxmlformats.org/officeDocument/2006/relationships/audio" Target="../media/media15.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15.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13.WAV"/><Relationship Id="rId11" Type="http://schemas.openxmlformats.org/officeDocument/2006/relationships/image" Target="../media/image4.png"/><Relationship Id="rId5" Type="http://schemas.microsoft.com/office/2007/relationships/media" Target="../media/media13.WAV"/><Relationship Id="rId10" Type="http://schemas.openxmlformats.org/officeDocument/2006/relationships/notesSlide" Target="../notesSlides/notesSlide11.xml"/><Relationship Id="rId4" Type="http://schemas.openxmlformats.org/officeDocument/2006/relationships/audio" Target="../media/media5.WAV"/><Relationship Id="rId9" Type="http://schemas.openxmlformats.org/officeDocument/2006/relationships/slideLayout" Target="../slideLayouts/slideLayout1.xml"/><Relationship Id="rId14" Type="http://schemas.openxmlformats.org/officeDocument/2006/relationships/image" Target="../media/image6.png"/></Relationships>
</file>

<file path=ppt/slides/_rels/slide110.xml.rels><?xml version="1.0" encoding="UTF-8" standalone="yes"?>
<Relationships xmlns="http://schemas.openxmlformats.org/package/2006/relationships"><Relationship Id="rId8" Type="http://schemas.openxmlformats.org/officeDocument/2006/relationships/audio" Target="../media/media103.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103.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101.WAV"/><Relationship Id="rId11" Type="http://schemas.openxmlformats.org/officeDocument/2006/relationships/image" Target="../media/image4.png"/><Relationship Id="rId5" Type="http://schemas.microsoft.com/office/2007/relationships/media" Target="../media/media101.WAV"/><Relationship Id="rId10" Type="http://schemas.openxmlformats.org/officeDocument/2006/relationships/notesSlide" Target="../notesSlides/notesSlide110.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111.xml.rels><?xml version="1.0" encoding="UTF-8" standalone="yes"?>
<Relationships xmlns="http://schemas.openxmlformats.org/package/2006/relationships"><Relationship Id="rId8" Type="http://schemas.openxmlformats.org/officeDocument/2006/relationships/audio" Target="../media/media104.WAV"/><Relationship Id="rId13" Type="http://schemas.openxmlformats.org/officeDocument/2006/relationships/image" Target="../media/image5.png"/><Relationship Id="rId3" Type="http://schemas.microsoft.com/office/2007/relationships/media" Target="../media/media4.WAV"/><Relationship Id="rId7" Type="http://schemas.microsoft.com/office/2007/relationships/media" Target="../media/media104.WAV"/><Relationship Id="rId12" Type="http://schemas.openxmlformats.org/officeDocument/2006/relationships/image" Target="../media/image2.png"/><Relationship Id="rId2" Type="http://schemas.openxmlformats.org/officeDocument/2006/relationships/audio" Target="../media/media5.WAV"/><Relationship Id="rId1" Type="http://schemas.microsoft.com/office/2007/relationships/media" Target="../media/media5.WAV"/><Relationship Id="rId6" Type="http://schemas.openxmlformats.org/officeDocument/2006/relationships/audio" Target="../media/media101.WAV"/><Relationship Id="rId11" Type="http://schemas.openxmlformats.org/officeDocument/2006/relationships/image" Target="../media/image4.png"/><Relationship Id="rId5" Type="http://schemas.microsoft.com/office/2007/relationships/media" Target="../media/media101.WAV"/><Relationship Id="rId10" Type="http://schemas.openxmlformats.org/officeDocument/2006/relationships/notesSlide" Target="../notesSlides/notesSlide111.xml"/><Relationship Id="rId4" Type="http://schemas.openxmlformats.org/officeDocument/2006/relationships/audio" Target="../media/media4.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112.xml.rels><?xml version="1.0" encoding="UTF-8" standalone="yes"?>
<Relationships xmlns="http://schemas.openxmlformats.org/package/2006/relationships"><Relationship Id="rId8" Type="http://schemas.openxmlformats.org/officeDocument/2006/relationships/audio" Target="../media/media105.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105.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101.WAV"/><Relationship Id="rId11" Type="http://schemas.openxmlformats.org/officeDocument/2006/relationships/image" Target="../media/image4.png"/><Relationship Id="rId5" Type="http://schemas.microsoft.com/office/2007/relationships/media" Target="../media/media101.WAV"/><Relationship Id="rId10" Type="http://schemas.openxmlformats.org/officeDocument/2006/relationships/notesSlide" Target="../notesSlides/notesSlide112.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1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3.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notesSlide" Target="../notesSlides/notesSlide114.xml"/></Relationships>
</file>

<file path=ppt/slides/_rels/slide115.xml.rels><?xml version="1.0" encoding="UTF-8" standalone="yes"?>
<Relationships xmlns="http://schemas.openxmlformats.org/package/2006/relationships"><Relationship Id="rId8" Type="http://schemas.openxmlformats.org/officeDocument/2006/relationships/image" Target="../media/image4.png"/><Relationship Id="rId3" Type="http://schemas.microsoft.com/office/2007/relationships/media" Target="../media/media106.WAV"/><Relationship Id="rId7" Type="http://schemas.openxmlformats.org/officeDocument/2006/relationships/image" Target="../media/image2.png"/><Relationship Id="rId2" Type="http://schemas.openxmlformats.org/officeDocument/2006/relationships/audio" Target="../media/media2.WAV"/><Relationship Id="rId1" Type="http://schemas.microsoft.com/office/2007/relationships/media" Target="../media/media2.WAV"/><Relationship Id="rId6" Type="http://schemas.openxmlformats.org/officeDocument/2006/relationships/notesSlide" Target="../notesSlides/notesSlide115.xml"/><Relationship Id="rId5" Type="http://schemas.openxmlformats.org/officeDocument/2006/relationships/slideLayout" Target="../slideLayouts/slideLayout7.xml"/><Relationship Id="rId10" Type="http://schemas.openxmlformats.org/officeDocument/2006/relationships/image" Target="../media/image6.png"/><Relationship Id="rId4" Type="http://schemas.openxmlformats.org/officeDocument/2006/relationships/audio" Target="../media/media106.WAV"/><Relationship Id="rId9" Type="http://schemas.openxmlformats.org/officeDocument/2006/relationships/image" Target="../media/image5.png"/></Relationships>
</file>

<file path=ppt/slides/_rels/slide116.xml.rels><?xml version="1.0" encoding="UTF-8" standalone="yes"?>
<Relationships xmlns="http://schemas.openxmlformats.org/package/2006/relationships"><Relationship Id="rId8" Type="http://schemas.openxmlformats.org/officeDocument/2006/relationships/audio" Target="../media/media107.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107.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106.WAV"/><Relationship Id="rId11" Type="http://schemas.openxmlformats.org/officeDocument/2006/relationships/image" Target="../media/image4.png"/><Relationship Id="rId5" Type="http://schemas.microsoft.com/office/2007/relationships/media" Target="../media/media106.WAV"/><Relationship Id="rId10" Type="http://schemas.openxmlformats.org/officeDocument/2006/relationships/notesSlide" Target="../notesSlides/notesSlide116.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117.xml.rels><?xml version="1.0" encoding="UTF-8" standalone="yes"?>
<Relationships xmlns="http://schemas.openxmlformats.org/package/2006/relationships"><Relationship Id="rId8" Type="http://schemas.openxmlformats.org/officeDocument/2006/relationships/audio" Target="../media/media108.WAV"/><Relationship Id="rId13" Type="http://schemas.openxmlformats.org/officeDocument/2006/relationships/image" Target="../media/image5.png"/><Relationship Id="rId3" Type="http://schemas.microsoft.com/office/2007/relationships/media" Target="../media/media4.WAV"/><Relationship Id="rId7" Type="http://schemas.microsoft.com/office/2007/relationships/media" Target="../media/media108.WAV"/><Relationship Id="rId12" Type="http://schemas.openxmlformats.org/officeDocument/2006/relationships/image" Target="../media/image2.png"/><Relationship Id="rId2" Type="http://schemas.openxmlformats.org/officeDocument/2006/relationships/audio" Target="../media/media5.WAV"/><Relationship Id="rId1" Type="http://schemas.microsoft.com/office/2007/relationships/media" Target="../media/media5.WAV"/><Relationship Id="rId6" Type="http://schemas.openxmlformats.org/officeDocument/2006/relationships/audio" Target="../media/media106.WAV"/><Relationship Id="rId11" Type="http://schemas.openxmlformats.org/officeDocument/2006/relationships/image" Target="../media/image4.png"/><Relationship Id="rId5" Type="http://schemas.microsoft.com/office/2007/relationships/media" Target="../media/media106.WAV"/><Relationship Id="rId10" Type="http://schemas.openxmlformats.org/officeDocument/2006/relationships/notesSlide" Target="../notesSlides/notesSlide117.xml"/><Relationship Id="rId4" Type="http://schemas.openxmlformats.org/officeDocument/2006/relationships/audio" Target="../media/media4.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118.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media" Target="../media/media109.WAV"/><Relationship Id="rId7" Type="http://schemas.openxmlformats.org/officeDocument/2006/relationships/image" Target="../media/image2.png"/><Relationship Id="rId2" Type="http://schemas.openxmlformats.org/officeDocument/2006/relationships/audio" Target="../media/media8.WAV"/><Relationship Id="rId1" Type="http://schemas.microsoft.com/office/2007/relationships/media" Target="../media/media8.WAV"/><Relationship Id="rId6" Type="http://schemas.openxmlformats.org/officeDocument/2006/relationships/notesSlide" Target="../notesSlides/notesSlide118.xml"/><Relationship Id="rId5" Type="http://schemas.openxmlformats.org/officeDocument/2006/relationships/slideLayout" Target="../slideLayouts/slideLayout7.xml"/><Relationship Id="rId10" Type="http://schemas.openxmlformats.org/officeDocument/2006/relationships/image" Target="../media/image4.png"/><Relationship Id="rId4" Type="http://schemas.openxmlformats.org/officeDocument/2006/relationships/audio" Target="../media/media109.WAV"/><Relationship Id="rId9" Type="http://schemas.openxmlformats.org/officeDocument/2006/relationships/image" Target="../media/image6.png"/></Relationships>
</file>

<file path=ppt/slides/_rels/slide119.xml.rels><?xml version="1.0" encoding="UTF-8" standalone="yes"?>
<Relationships xmlns="http://schemas.openxmlformats.org/package/2006/relationships"><Relationship Id="rId8" Type="http://schemas.openxmlformats.org/officeDocument/2006/relationships/audio" Target="../media/media110.WAV"/><Relationship Id="rId13" Type="http://schemas.openxmlformats.org/officeDocument/2006/relationships/image" Target="../media/image5.png"/><Relationship Id="rId3" Type="http://schemas.microsoft.com/office/2007/relationships/media" Target="../media/media4.WAV"/><Relationship Id="rId7" Type="http://schemas.microsoft.com/office/2007/relationships/media" Target="../media/media110.WAV"/><Relationship Id="rId12" Type="http://schemas.openxmlformats.org/officeDocument/2006/relationships/image" Target="../media/image2.png"/><Relationship Id="rId2" Type="http://schemas.openxmlformats.org/officeDocument/2006/relationships/audio" Target="../media/media5.WAV"/><Relationship Id="rId1" Type="http://schemas.microsoft.com/office/2007/relationships/media" Target="../media/media5.WAV"/><Relationship Id="rId6" Type="http://schemas.openxmlformats.org/officeDocument/2006/relationships/audio" Target="../media/media109.WAV"/><Relationship Id="rId11" Type="http://schemas.openxmlformats.org/officeDocument/2006/relationships/image" Target="../media/image4.png"/><Relationship Id="rId5" Type="http://schemas.microsoft.com/office/2007/relationships/media" Target="../media/media109.WAV"/><Relationship Id="rId10" Type="http://schemas.openxmlformats.org/officeDocument/2006/relationships/notesSlide" Target="../notesSlides/notesSlide119.xml"/><Relationship Id="rId4" Type="http://schemas.openxmlformats.org/officeDocument/2006/relationships/audio" Target="../media/media4.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12.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media" Target="../media/media17.WAV"/><Relationship Id="rId7" Type="http://schemas.openxmlformats.org/officeDocument/2006/relationships/image" Target="../media/image2.png"/><Relationship Id="rId2" Type="http://schemas.openxmlformats.org/officeDocument/2006/relationships/audio" Target="../media/media16.WAV"/><Relationship Id="rId1" Type="http://schemas.microsoft.com/office/2007/relationships/media" Target="../media/media16.WAV"/><Relationship Id="rId6" Type="http://schemas.openxmlformats.org/officeDocument/2006/relationships/notesSlide" Target="../notesSlides/notesSlide12.xml"/><Relationship Id="rId5" Type="http://schemas.openxmlformats.org/officeDocument/2006/relationships/slideLayout" Target="../slideLayouts/slideLayout1.xml"/><Relationship Id="rId10" Type="http://schemas.openxmlformats.org/officeDocument/2006/relationships/image" Target="../media/image4.png"/><Relationship Id="rId4" Type="http://schemas.openxmlformats.org/officeDocument/2006/relationships/audio" Target="../media/media17.WAV"/><Relationship Id="rId9" Type="http://schemas.openxmlformats.org/officeDocument/2006/relationships/image" Target="../media/image6.png"/></Relationships>
</file>

<file path=ppt/slides/_rels/slide120.xml.rels><?xml version="1.0" encoding="UTF-8" standalone="yes"?>
<Relationships xmlns="http://schemas.openxmlformats.org/package/2006/relationships"><Relationship Id="rId8" Type="http://schemas.openxmlformats.org/officeDocument/2006/relationships/audio" Target="../media/media111.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111.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109.WAV"/><Relationship Id="rId11" Type="http://schemas.openxmlformats.org/officeDocument/2006/relationships/image" Target="../media/image4.png"/><Relationship Id="rId5" Type="http://schemas.microsoft.com/office/2007/relationships/media" Target="../media/media109.WAV"/><Relationship Id="rId10" Type="http://schemas.openxmlformats.org/officeDocument/2006/relationships/notesSlide" Target="../notesSlides/notesSlide120.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121.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media" Target="../media/media112.WAV"/><Relationship Id="rId7" Type="http://schemas.openxmlformats.org/officeDocument/2006/relationships/image" Target="../media/image2.png"/><Relationship Id="rId2" Type="http://schemas.openxmlformats.org/officeDocument/2006/relationships/audio" Target="../media/media12.WAV"/><Relationship Id="rId1" Type="http://schemas.microsoft.com/office/2007/relationships/media" Target="../media/media12.WAV"/><Relationship Id="rId6" Type="http://schemas.openxmlformats.org/officeDocument/2006/relationships/notesSlide" Target="../notesSlides/notesSlide121.xml"/><Relationship Id="rId5" Type="http://schemas.openxmlformats.org/officeDocument/2006/relationships/slideLayout" Target="../slideLayouts/slideLayout7.xml"/><Relationship Id="rId10" Type="http://schemas.openxmlformats.org/officeDocument/2006/relationships/image" Target="../media/image4.png"/><Relationship Id="rId4" Type="http://schemas.openxmlformats.org/officeDocument/2006/relationships/audio" Target="../media/media112.WAV"/><Relationship Id="rId9" Type="http://schemas.openxmlformats.org/officeDocument/2006/relationships/image" Target="../media/image6.png"/></Relationships>
</file>

<file path=ppt/slides/_rels/slide122.xml.rels><?xml version="1.0" encoding="UTF-8" standalone="yes"?>
<Relationships xmlns="http://schemas.openxmlformats.org/package/2006/relationships"><Relationship Id="rId8" Type="http://schemas.openxmlformats.org/officeDocument/2006/relationships/audio" Target="../media/media113.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113.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112.WAV"/><Relationship Id="rId11" Type="http://schemas.openxmlformats.org/officeDocument/2006/relationships/image" Target="../media/image4.png"/><Relationship Id="rId5" Type="http://schemas.microsoft.com/office/2007/relationships/media" Target="../media/media112.WAV"/><Relationship Id="rId10" Type="http://schemas.openxmlformats.org/officeDocument/2006/relationships/notesSlide" Target="../notesSlides/notesSlide122.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123.xml.rels><?xml version="1.0" encoding="UTF-8" standalone="yes"?>
<Relationships xmlns="http://schemas.openxmlformats.org/package/2006/relationships"><Relationship Id="rId8" Type="http://schemas.openxmlformats.org/officeDocument/2006/relationships/audio" Target="../media/media114.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114.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112.WAV"/><Relationship Id="rId11" Type="http://schemas.openxmlformats.org/officeDocument/2006/relationships/image" Target="../media/image4.png"/><Relationship Id="rId5" Type="http://schemas.microsoft.com/office/2007/relationships/media" Target="../media/media112.WAV"/><Relationship Id="rId10" Type="http://schemas.openxmlformats.org/officeDocument/2006/relationships/notesSlide" Target="../notesSlides/notesSlide123.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124.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media" Target="../media/media115.WAV"/><Relationship Id="rId7" Type="http://schemas.openxmlformats.org/officeDocument/2006/relationships/image" Target="../media/image2.png"/><Relationship Id="rId2" Type="http://schemas.openxmlformats.org/officeDocument/2006/relationships/audio" Target="../media/media16.WAV"/><Relationship Id="rId1" Type="http://schemas.microsoft.com/office/2007/relationships/media" Target="../media/media16.WAV"/><Relationship Id="rId6" Type="http://schemas.openxmlformats.org/officeDocument/2006/relationships/notesSlide" Target="../notesSlides/notesSlide124.xml"/><Relationship Id="rId5" Type="http://schemas.openxmlformats.org/officeDocument/2006/relationships/slideLayout" Target="../slideLayouts/slideLayout7.xml"/><Relationship Id="rId10" Type="http://schemas.openxmlformats.org/officeDocument/2006/relationships/image" Target="../media/image4.png"/><Relationship Id="rId4" Type="http://schemas.openxmlformats.org/officeDocument/2006/relationships/audio" Target="../media/media115.WAV"/><Relationship Id="rId9" Type="http://schemas.openxmlformats.org/officeDocument/2006/relationships/image" Target="../media/image6.png"/></Relationships>
</file>

<file path=ppt/slides/_rels/slide125.xml.rels><?xml version="1.0" encoding="UTF-8" standalone="yes"?>
<Relationships xmlns="http://schemas.openxmlformats.org/package/2006/relationships"><Relationship Id="rId8" Type="http://schemas.openxmlformats.org/officeDocument/2006/relationships/audio" Target="../media/media116.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116.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115.WAV"/><Relationship Id="rId11" Type="http://schemas.openxmlformats.org/officeDocument/2006/relationships/image" Target="../media/image4.png"/><Relationship Id="rId5" Type="http://schemas.microsoft.com/office/2007/relationships/media" Target="../media/media115.WAV"/><Relationship Id="rId10" Type="http://schemas.openxmlformats.org/officeDocument/2006/relationships/notesSlide" Target="../notesSlides/notesSlide125.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126.xml.rels><?xml version="1.0" encoding="UTF-8" standalone="yes"?>
<Relationships xmlns="http://schemas.openxmlformats.org/package/2006/relationships"><Relationship Id="rId8" Type="http://schemas.openxmlformats.org/officeDocument/2006/relationships/audio" Target="../media/media117.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117.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115.WAV"/><Relationship Id="rId11" Type="http://schemas.openxmlformats.org/officeDocument/2006/relationships/image" Target="../media/image4.png"/><Relationship Id="rId5" Type="http://schemas.microsoft.com/office/2007/relationships/media" Target="../media/media115.WAV"/><Relationship Id="rId10" Type="http://schemas.openxmlformats.org/officeDocument/2006/relationships/notesSlide" Target="../notesSlides/notesSlide126.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127.xml.rels><?xml version="1.0" encoding="UTF-8" standalone="yes"?>
<Relationships xmlns="http://schemas.openxmlformats.org/package/2006/relationships"><Relationship Id="rId8" Type="http://schemas.openxmlformats.org/officeDocument/2006/relationships/audio" Target="../media/media118.WAV"/><Relationship Id="rId13" Type="http://schemas.openxmlformats.org/officeDocument/2006/relationships/image" Target="../media/image5.png"/><Relationship Id="rId3" Type="http://schemas.microsoft.com/office/2007/relationships/media" Target="../media/media4.WAV"/><Relationship Id="rId7" Type="http://schemas.microsoft.com/office/2007/relationships/media" Target="../media/media118.WAV"/><Relationship Id="rId12" Type="http://schemas.openxmlformats.org/officeDocument/2006/relationships/image" Target="../media/image2.png"/><Relationship Id="rId2" Type="http://schemas.openxmlformats.org/officeDocument/2006/relationships/audio" Target="../media/media5.WAV"/><Relationship Id="rId1" Type="http://schemas.microsoft.com/office/2007/relationships/media" Target="../media/media5.WAV"/><Relationship Id="rId6" Type="http://schemas.openxmlformats.org/officeDocument/2006/relationships/audio" Target="../media/media115.WAV"/><Relationship Id="rId11" Type="http://schemas.openxmlformats.org/officeDocument/2006/relationships/image" Target="../media/image4.png"/><Relationship Id="rId5" Type="http://schemas.microsoft.com/office/2007/relationships/media" Target="../media/media115.WAV"/><Relationship Id="rId10" Type="http://schemas.openxmlformats.org/officeDocument/2006/relationships/notesSlide" Target="../notesSlides/notesSlide127.xml"/><Relationship Id="rId4" Type="http://schemas.openxmlformats.org/officeDocument/2006/relationships/audio" Target="../media/media4.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128.xml.rels><?xml version="1.0" encoding="UTF-8" standalone="yes"?>
<Relationships xmlns="http://schemas.openxmlformats.org/package/2006/relationships"><Relationship Id="rId8" Type="http://schemas.openxmlformats.org/officeDocument/2006/relationships/audio" Target="../media/media119.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119.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115.WAV"/><Relationship Id="rId11" Type="http://schemas.openxmlformats.org/officeDocument/2006/relationships/image" Target="../media/image4.png"/><Relationship Id="rId5" Type="http://schemas.microsoft.com/office/2007/relationships/media" Target="../media/media115.WAV"/><Relationship Id="rId10" Type="http://schemas.openxmlformats.org/officeDocument/2006/relationships/notesSlide" Target="../notesSlides/notesSlide128.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1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9.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8" Type="http://schemas.openxmlformats.org/officeDocument/2006/relationships/audio" Target="../media/media18.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18.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17.WAV"/><Relationship Id="rId11" Type="http://schemas.openxmlformats.org/officeDocument/2006/relationships/image" Target="../media/image4.png"/><Relationship Id="rId5" Type="http://schemas.microsoft.com/office/2007/relationships/media" Target="../media/media17.WAV"/><Relationship Id="rId10" Type="http://schemas.openxmlformats.org/officeDocument/2006/relationships/notesSlide" Target="../notesSlides/notesSlide13.xml"/><Relationship Id="rId4" Type="http://schemas.openxmlformats.org/officeDocument/2006/relationships/audio" Target="../media/media5.WAV"/><Relationship Id="rId9" Type="http://schemas.openxmlformats.org/officeDocument/2006/relationships/slideLayout" Target="../slideLayouts/slideLayout1.xml"/><Relationship Id="rId14" Type="http://schemas.openxmlformats.org/officeDocument/2006/relationships/image" Target="../media/image6.png"/></Relationships>
</file>

<file path=ppt/slides/_rels/slide1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notesSlide" Target="../notesSlides/notesSlide130.xml"/></Relationships>
</file>

<file path=ppt/slides/_rels/slide131.xml.rels><?xml version="1.0" encoding="UTF-8" standalone="yes"?>
<Relationships xmlns="http://schemas.openxmlformats.org/package/2006/relationships"><Relationship Id="rId8" Type="http://schemas.openxmlformats.org/officeDocument/2006/relationships/image" Target="../media/image4.png"/><Relationship Id="rId3" Type="http://schemas.microsoft.com/office/2007/relationships/media" Target="../media/media120.WAV"/><Relationship Id="rId7" Type="http://schemas.openxmlformats.org/officeDocument/2006/relationships/image" Target="../media/image2.png"/><Relationship Id="rId2" Type="http://schemas.openxmlformats.org/officeDocument/2006/relationships/audio" Target="../media/media2.WAV"/><Relationship Id="rId1" Type="http://schemas.microsoft.com/office/2007/relationships/media" Target="../media/media2.WAV"/><Relationship Id="rId6" Type="http://schemas.openxmlformats.org/officeDocument/2006/relationships/notesSlide" Target="../notesSlides/notesSlide131.xml"/><Relationship Id="rId5" Type="http://schemas.openxmlformats.org/officeDocument/2006/relationships/slideLayout" Target="../slideLayouts/slideLayout7.xml"/><Relationship Id="rId10" Type="http://schemas.openxmlformats.org/officeDocument/2006/relationships/image" Target="../media/image6.png"/><Relationship Id="rId4" Type="http://schemas.openxmlformats.org/officeDocument/2006/relationships/audio" Target="../media/media120.WAV"/><Relationship Id="rId9" Type="http://schemas.openxmlformats.org/officeDocument/2006/relationships/image" Target="../media/image5.png"/></Relationships>
</file>

<file path=ppt/slides/_rels/slide132.xml.rels><?xml version="1.0" encoding="UTF-8" standalone="yes"?>
<Relationships xmlns="http://schemas.openxmlformats.org/package/2006/relationships"><Relationship Id="rId8" Type="http://schemas.openxmlformats.org/officeDocument/2006/relationships/audio" Target="../media/media121.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121.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120.WAV"/><Relationship Id="rId11" Type="http://schemas.openxmlformats.org/officeDocument/2006/relationships/image" Target="../media/image4.png"/><Relationship Id="rId5" Type="http://schemas.microsoft.com/office/2007/relationships/media" Target="../media/media120.WAV"/><Relationship Id="rId10" Type="http://schemas.openxmlformats.org/officeDocument/2006/relationships/notesSlide" Target="../notesSlides/notesSlide132.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133.xml.rels><?xml version="1.0" encoding="UTF-8" standalone="yes"?>
<Relationships xmlns="http://schemas.openxmlformats.org/package/2006/relationships"><Relationship Id="rId8" Type="http://schemas.openxmlformats.org/officeDocument/2006/relationships/audio" Target="../media/media122.WAV"/><Relationship Id="rId13" Type="http://schemas.openxmlformats.org/officeDocument/2006/relationships/image" Target="../media/image5.png"/><Relationship Id="rId3" Type="http://schemas.microsoft.com/office/2007/relationships/media" Target="../media/media4.WAV"/><Relationship Id="rId7" Type="http://schemas.microsoft.com/office/2007/relationships/media" Target="../media/media122.WAV"/><Relationship Id="rId12" Type="http://schemas.openxmlformats.org/officeDocument/2006/relationships/image" Target="../media/image2.png"/><Relationship Id="rId2" Type="http://schemas.openxmlformats.org/officeDocument/2006/relationships/audio" Target="../media/media5.WAV"/><Relationship Id="rId1" Type="http://schemas.microsoft.com/office/2007/relationships/media" Target="../media/media5.WAV"/><Relationship Id="rId6" Type="http://schemas.openxmlformats.org/officeDocument/2006/relationships/audio" Target="../media/media120.WAV"/><Relationship Id="rId11" Type="http://schemas.openxmlformats.org/officeDocument/2006/relationships/image" Target="../media/image4.png"/><Relationship Id="rId5" Type="http://schemas.microsoft.com/office/2007/relationships/media" Target="../media/media120.WAV"/><Relationship Id="rId10" Type="http://schemas.openxmlformats.org/officeDocument/2006/relationships/notesSlide" Target="../notesSlides/notesSlide133.xml"/><Relationship Id="rId4" Type="http://schemas.openxmlformats.org/officeDocument/2006/relationships/audio" Target="../media/media4.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134.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media" Target="../media/media123.WAV"/><Relationship Id="rId7" Type="http://schemas.openxmlformats.org/officeDocument/2006/relationships/image" Target="../media/image2.png"/><Relationship Id="rId2" Type="http://schemas.openxmlformats.org/officeDocument/2006/relationships/audio" Target="../media/media8.WAV"/><Relationship Id="rId1" Type="http://schemas.microsoft.com/office/2007/relationships/media" Target="../media/media8.WAV"/><Relationship Id="rId6" Type="http://schemas.openxmlformats.org/officeDocument/2006/relationships/notesSlide" Target="../notesSlides/notesSlide134.xml"/><Relationship Id="rId5" Type="http://schemas.openxmlformats.org/officeDocument/2006/relationships/slideLayout" Target="../slideLayouts/slideLayout7.xml"/><Relationship Id="rId10" Type="http://schemas.openxmlformats.org/officeDocument/2006/relationships/image" Target="../media/image4.png"/><Relationship Id="rId4" Type="http://schemas.openxmlformats.org/officeDocument/2006/relationships/audio" Target="../media/media123.WAV"/><Relationship Id="rId9" Type="http://schemas.openxmlformats.org/officeDocument/2006/relationships/image" Target="../media/image6.png"/></Relationships>
</file>

<file path=ppt/slides/_rels/slide135.xml.rels><?xml version="1.0" encoding="UTF-8" standalone="yes"?>
<Relationships xmlns="http://schemas.openxmlformats.org/package/2006/relationships"><Relationship Id="rId8" Type="http://schemas.openxmlformats.org/officeDocument/2006/relationships/audio" Target="../media/media124.WAV"/><Relationship Id="rId13" Type="http://schemas.openxmlformats.org/officeDocument/2006/relationships/image" Target="../media/image5.png"/><Relationship Id="rId3" Type="http://schemas.microsoft.com/office/2007/relationships/media" Target="../media/media4.WAV"/><Relationship Id="rId7" Type="http://schemas.microsoft.com/office/2007/relationships/media" Target="../media/media124.WAV"/><Relationship Id="rId12" Type="http://schemas.openxmlformats.org/officeDocument/2006/relationships/image" Target="../media/image2.png"/><Relationship Id="rId2" Type="http://schemas.openxmlformats.org/officeDocument/2006/relationships/audio" Target="../media/media5.WAV"/><Relationship Id="rId1" Type="http://schemas.microsoft.com/office/2007/relationships/media" Target="../media/media5.WAV"/><Relationship Id="rId6" Type="http://schemas.openxmlformats.org/officeDocument/2006/relationships/audio" Target="../media/media123.WAV"/><Relationship Id="rId11" Type="http://schemas.openxmlformats.org/officeDocument/2006/relationships/image" Target="../media/image4.png"/><Relationship Id="rId5" Type="http://schemas.microsoft.com/office/2007/relationships/media" Target="../media/media123.WAV"/><Relationship Id="rId10" Type="http://schemas.openxmlformats.org/officeDocument/2006/relationships/notesSlide" Target="../notesSlides/notesSlide135.xml"/><Relationship Id="rId4" Type="http://schemas.openxmlformats.org/officeDocument/2006/relationships/audio" Target="../media/media4.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136.xml.rels><?xml version="1.0" encoding="UTF-8" standalone="yes"?>
<Relationships xmlns="http://schemas.openxmlformats.org/package/2006/relationships"><Relationship Id="rId8" Type="http://schemas.openxmlformats.org/officeDocument/2006/relationships/audio" Target="../media/media125.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125.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123.WAV"/><Relationship Id="rId11" Type="http://schemas.openxmlformats.org/officeDocument/2006/relationships/image" Target="../media/image4.png"/><Relationship Id="rId5" Type="http://schemas.microsoft.com/office/2007/relationships/media" Target="../media/media123.WAV"/><Relationship Id="rId10" Type="http://schemas.openxmlformats.org/officeDocument/2006/relationships/notesSlide" Target="../notesSlides/notesSlide136.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137.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media" Target="../media/media126.WAV"/><Relationship Id="rId7" Type="http://schemas.openxmlformats.org/officeDocument/2006/relationships/image" Target="../media/image2.png"/><Relationship Id="rId2" Type="http://schemas.openxmlformats.org/officeDocument/2006/relationships/audio" Target="../media/media12.WAV"/><Relationship Id="rId1" Type="http://schemas.microsoft.com/office/2007/relationships/media" Target="../media/media12.WAV"/><Relationship Id="rId6" Type="http://schemas.openxmlformats.org/officeDocument/2006/relationships/notesSlide" Target="../notesSlides/notesSlide137.xml"/><Relationship Id="rId5" Type="http://schemas.openxmlformats.org/officeDocument/2006/relationships/slideLayout" Target="../slideLayouts/slideLayout7.xml"/><Relationship Id="rId10" Type="http://schemas.openxmlformats.org/officeDocument/2006/relationships/image" Target="../media/image4.png"/><Relationship Id="rId4" Type="http://schemas.openxmlformats.org/officeDocument/2006/relationships/audio" Target="../media/media126.WAV"/><Relationship Id="rId9" Type="http://schemas.openxmlformats.org/officeDocument/2006/relationships/image" Target="../media/image6.png"/></Relationships>
</file>

<file path=ppt/slides/_rels/slide138.xml.rels><?xml version="1.0" encoding="UTF-8" standalone="yes"?>
<Relationships xmlns="http://schemas.openxmlformats.org/package/2006/relationships"><Relationship Id="rId8" Type="http://schemas.openxmlformats.org/officeDocument/2006/relationships/audio" Target="../media/media127.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127.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126.WAV"/><Relationship Id="rId11" Type="http://schemas.openxmlformats.org/officeDocument/2006/relationships/image" Target="../media/image4.png"/><Relationship Id="rId5" Type="http://schemas.microsoft.com/office/2007/relationships/media" Target="../media/media126.WAV"/><Relationship Id="rId10" Type="http://schemas.openxmlformats.org/officeDocument/2006/relationships/notesSlide" Target="../notesSlides/notesSlide138.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139.xml.rels><?xml version="1.0" encoding="UTF-8" standalone="yes"?>
<Relationships xmlns="http://schemas.openxmlformats.org/package/2006/relationships"><Relationship Id="rId8" Type="http://schemas.openxmlformats.org/officeDocument/2006/relationships/audio" Target="../media/media128.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128.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126.WAV"/><Relationship Id="rId11" Type="http://schemas.openxmlformats.org/officeDocument/2006/relationships/image" Target="../media/image4.png"/><Relationship Id="rId5" Type="http://schemas.microsoft.com/office/2007/relationships/media" Target="../media/media126.WAV"/><Relationship Id="rId10" Type="http://schemas.openxmlformats.org/officeDocument/2006/relationships/notesSlide" Target="../notesSlides/notesSlide139.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14.xml.rels><?xml version="1.0" encoding="UTF-8" standalone="yes"?>
<Relationships xmlns="http://schemas.openxmlformats.org/package/2006/relationships"><Relationship Id="rId8" Type="http://schemas.openxmlformats.org/officeDocument/2006/relationships/audio" Target="../media/media19.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19.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17.WAV"/><Relationship Id="rId11" Type="http://schemas.openxmlformats.org/officeDocument/2006/relationships/image" Target="../media/image4.png"/><Relationship Id="rId5" Type="http://schemas.microsoft.com/office/2007/relationships/media" Target="../media/media17.WAV"/><Relationship Id="rId10" Type="http://schemas.openxmlformats.org/officeDocument/2006/relationships/notesSlide" Target="../notesSlides/notesSlide14.xml"/><Relationship Id="rId4" Type="http://schemas.openxmlformats.org/officeDocument/2006/relationships/audio" Target="../media/media5.WAV"/><Relationship Id="rId9" Type="http://schemas.openxmlformats.org/officeDocument/2006/relationships/slideLayout" Target="../slideLayouts/slideLayout1.xml"/><Relationship Id="rId14" Type="http://schemas.openxmlformats.org/officeDocument/2006/relationships/image" Target="../media/image6.png"/></Relationships>
</file>

<file path=ppt/slides/_rels/slide140.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media" Target="../media/media129.WAV"/><Relationship Id="rId7" Type="http://schemas.openxmlformats.org/officeDocument/2006/relationships/image" Target="../media/image2.png"/><Relationship Id="rId2" Type="http://schemas.openxmlformats.org/officeDocument/2006/relationships/audio" Target="../media/media16.WAV"/><Relationship Id="rId1" Type="http://schemas.microsoft.com/office/2007/relationships/media" Target="../media/media16.WAV"/><Relationship Id="rId6" Type="http://schemas.openxmlformats.org/officeDocument/2006/relationships/notesSlide" Target="../notesSlides/notesSlide140.xml"/><Relationship Id="rId5" Type="http://schemas.openxmlformats.org/officeDocument/2006/relationships/slideLayout" Target="../slideLayouts/slideLayout7.xml"/><Relationship Id="rId10" Type="http://schemas.openxmlformats.org/officeDocument/2006/relationships/image" Target="../media/image4.png"/><Relationship Id="rId4" Type="http://schemas.openxmlformats.org/officeDocument/2006/relationships/audio" Target="../media/media129.WAV"/><Relationship Id="rId9" Type="http://schemas.openxmlformats.org/officeDocument/2006/relationships/image" Target="../media/image6.png"/></Relationships>
</file>

<file path=ppt/slides/_rels/slide141.xml.rels><?xml version="1.0" encoding="UTF-8" standalone="yes"?>
<Relationships xmlns="http://schemas.openxmlformats.org/package/2006/relationships"><Relationship Id="rId8" Type="http://schemas.openxmlformats.org/officeDocument/2006/relationships/audio" Target="../media/media130.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130.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129.WAV"/><Relationship Id="rId11" Type="http://schemas.openxmlformats.org/officeDocument/2006/relationships/image" Target="../media/image4.png"/><Relationship Id="rId5" Type="http://schemas.microsoft.com/office/2007/relationships/media" Target="../media/media129.WAV"/><Relationship Id="rId10" Type="http://schemas.openxmlformats.org/officeDocument/2006/relationships/notesSlide" Target="../notesSlides/notesSlide141.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142.xml.rels><?xml version="1.0" encoding="UTF-8" standalone="yes"?>
<Relationships xmlns="http://schemas.openxmlformats.org/package/2006/relationships"><Relationship Id="rId8" Type="http://schemas.openxmlformats.org/officeDocument/2006/relationships/audio" Target="../media/media131.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131.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129.WAV"/><Relationship Id="rId11" Type="http://schemas.openxmlformats.org/officeDocument/2006/relationships/image" Target="../media/image4.png"/><Relationship Id="rId5" Type="http://schemas.microsoft.com/office/2007/relationships/media" Target="../media/media129.WAV"/><Relationship Id="rId10" Type="http://schemas.openxmlformats.org/officeDocument/2006/relationships/notesSlide" Target="../notesSlides/notesSlide142.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143.xml.rels><?xml version="1.0" encoding="UTF-8" standalone="yes"?>
<Relationships xmlns="http://schemas.openxmlformats.org/package/2006/relationships"><Relationship Id="rId8" Type="http://schemas.openxmlformats.org/officeDocument/2006/relationships/audio" Target="../media/media132.WAV"/><Relationship Id="rId13" Type="http://schemas.openxmlformats.org/officeDocument/2006/relationships/image" Target="../media/image5.png"/><Relationship Id="rId3" Type="http://schemas.microsoft.com/office/2007/relationships/media" Target="../media/media4.WAV"/><Relationship Id="rId7" Type="http://schemas.microsoft.com/office/2007/relationships/media" Target="../media/media132.WAV"/><Relationship Id="rId12" Type="http://schemas.openxmlformats.org/officeDocument/2006/relationships/image" Target="../media/image2.png"/><Relationship Id="rId2" Type="http://schemas.openxmlformats.org/officeDocument/2006/relationships/audio" Target="../media/media5.WAV"/><Relationship Id="rId1" Type="http://schemas.microsoft.com/office/2007/relationships/media" Target="../media/media5.WAV"/><Relationship Id="rId6" Type="http://schemas.openxmlformats.org/officeDocument/2006/relationships/audio" Target="../media/media129.WAV"/><Relationship Id="rId11" Type="http://schemas.openxmlformats.org/officeDocument/2006/relationships/image" Target="../media/image4.png"/><Relationship Id="rId5" Type="http://schemas.microsoft.com/office/2007/relationships/media" Target="../media/media129.WAV"/><Relationship Id="rId10" Type="http://schemas.openxmlformats.org/officeDocument/2006/relationships/notesSlide" Target="../notesSlides/notesSlide143.xml"/><Relationship Id="rId4" Type="http://schemas.openxmlformats.org/officeDocument/2006/relationships/audio" Target="../media/media4.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144.xml.rels><?xml version="1.0" encoding="UTF-8" standalone="yes"?>
<Relationships xmlns="http://schemas.openxmlformats.org/package/2006/relationships"><Relationship Id="rId8" Type="http://schemas.openxmlformats.org/officeDocument/2006/relationships/audio" Target="../media/media133.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133.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129.WAV"/><Relationship Id="rId11" Type="http://schemas.openxmlformats.org/officeDocument/2006/relationships/image" Target="../media/image4.png"/><Relationship Id="rId5" Type="http://schemas.microsoft.com/office/2007/relationships/media" Target="../media/media129.WAV"/><Relationship Id="rId10" Type="http://schemas.openxmlformats.org/officeDocument/2006/relationships/notesSlide" Target="../notesSlides/notesSlide144.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1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5.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4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notesSlide" Target="../notesSlides/notesSlide146.xml"/></Relationships>
</file>

<file path=ppt/slides/_rels/slide147.xml.rels><?xml version="1.0" encoding="UTF-8" standalone="yes"?>
<Relationships xmlns="http://schemas.openxmlformats.org/package/2006/relationships"><Relationship Id="rId8" Type="http://schemas.openxmlformats.org/officeDocument/2006/relationships/image" Target="../media/image4.png"/><Relationship Id="rId3" Type="http://schemas.microsoft.com/office/2007/relationships/media" Target="../media/media134.WAV"/><Relationship Id="rId7" Type="http://schemas.openxmlformats.org/officeDocument/2006/relationships/image" Target="../media/image2.png"/><Relationship Id="rId2" Type="http://schemas.openxmlformats.org/officeDocument/2006/relationships/audio" Target="../media/media2.WAV"/><Relationship Id="rId1" Type="http://schemas.microsoft.com/office/2007/relationships/media" Target="../media/media2.WAV"/><Relationship Id="rId6" Type="http://schemas.openxmlformats.org/officeDocument/2006/relationships/notesSlide" Target="../notesSlides/notesSlide147.xml"/><Relationship Id="rId5" Type="http://schemas.openxmlformats.org/officeDocument/2006/relationships/slideLayout" Target="../slideLayouts/slideLayout7.xml"/><Relationship Id="rId10" Type="http://schemas.openxmlformats.org/officeDocument/2006/relationships/image" Target="../media/image6.png"/><Relationship Id="rId4" Type="http://schemas.openxmlformats.org/officeDocument/2006/relationships/audio" Target="../media/media134.WAV"/><Relationship Id="rId9" Type="http://schemas.openxmlformats.org/officeDocument/2006/relationships/image" Target="../media/image5.png"/></Relationships>
</file>

<file path=ppt/slides/_rels/slide148.xml.rels><?xml version="1.0" encoding="UTF-8" standalone="yes"?>
<Relationships xmlns="http://schemas.openxmlformats.org/package/2006/relationships"><Relationship Id="rId8" Type="http://schemas.openxmlformats.org/officeDocument/2006/relationships/audio" Target="../media/media135.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135.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134.WAV"/><Relationship Id="rId11" Type="http://schemas.openxmlformats.org/officeDocument/2006/relationships/image" Target="../media/image4.png"/><Relationship Id="rId5" Type="http://schemas.microsoft.com/office/2007/relationships/media" Target="../media/media134.WAV"/><Relationship Id="rId10" Type="http://schemas.openxmlformats.org/officeDocument/2006/relationships/notesSlide" Target="../notesSlides/notesSlide148.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149.xml.rels><?xml version="1.0" encoding="UTF-8" standalone="yes"?>
<Relationships xmlns="http://schemas.openxmlformats.org/package/2006/relationships"><Relationship Id="rId8" Type="http://schemas.openxmlformats.org/officeDocument/2006/relationships/audio" Target="../media/media136.WAV"/><Relationship Id="rId13" Type="http://schemas.openxmlformats.org/officeDocument/2006/relationships/image" Target="../media/image5.png"/><Relationship Id="rId3" Type="http://schemas.microsoft.com/office/2007/relationships/media" Target="../media/media4.WAV"/><Relationship Id="rId7" Type="http://schemas.microsoft.com/office/2007/relationships/media" Target="../media/media136.WAV"/><Relationship Id="rId12" Type="http://schemas.openxmlformats.org/officeDocument/2006/relationships/image" Target="../media/image2.png"/><Relationship Id="rId2" Type="http://schemas.openxmlformats.org/officeDocument/2006/relationships/audio" Target="../media/media5.WAV"/><Relationship Id="rId1" Type="http://schemas.microsoft.com/office/2007/relationships/media" Target="../media/media5.WAV"/><Relationship Id="rId6" Type="http://schemas.openxmlformats.org/officeDocument/2006/relationships/audio" Target="../media/media134.WAV"/><Relationship Id="rId11" Type="http://schemas.openxmlformats.org/officeDocument/2006/relationships/image" Target="../media/image4.png"/><Relationship Id="rId5" Type="http://schemas.microsoft.com/office/2007/relationships/media" Target="../media/media134.WAV"/><Relationship Id="rId10" Type="http://schemas.openxmlformats.org/officeDocument/2006/relationships/notesSlide" Target="../notesSlides/notesSlide149.xml"/><Relationship Id="rId4" Type="http://schemas.openxmlformats.org/officeDocument/2006/relationships/audio" Target="../media/media4.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15.xml.rels><?xml version="1.0" encoding="UTF-8" standalone="yes"?>
<Relationships xmlns="http://schemas.openxmlformats.org/package/2006/relationships"><Relationship Id="rId8" Type="http://schemas.openxmlformats.org/officeDocument/2006/relationships/audio" Target="../media/media20.WAV"/><Relationship Id="rId13" Type="http://schemas.openxmlformats.org/officeDocument/2006/relationships/image" Target="../media/image5.png"/><Relationship Id="rId3" Type="http://schemas.microsoft.com/office/2007/relationships/media" Target="../media/media4.WAV"/><Relationship Id="rId7" Type="http://schemas.microsoft.com/office/2007/relationships/media" Target="../media/media20.WAV"/><Relationship Id="rId12" Type="http://schemas.openxmlformats.org/officeDocument/2006/relationships/image" Target="../media/image2.png"/><Relationship Id="rId2" Type="http://schemas.openxmlformats.org/officeDocument/2006/relationships/audio" Target="../media/media5.WAV"/><Relationship Id="rId1" Type="http://schemas.microsoft.com/office/2007/relationships/media" Target="../media/media5.WAV"/><Relationship Id="rId6" Type="http://schemas.openxmlformats.org/officeDocument/2006/relationships/audio" Target="../media/media17.WAV"/><Relationship Id="rId11" Type="http://schemas.openxmlformats.org/officeDocument/2006/relationships/image" Target="../media/image4.png"/><Relationship Id="rId5" Type="http://schemas.microsoft.com/office/2007/relationships/media" Target="../media/media17.WAV"/><Relationship Id="rId10" Type="http://schemas.openxmlformats.org/officeDocument/2006/relationships/notesSlide" Target="../notesSlides/notesSlide15.xml"/><Relationship Id="rId4" Type="http://schemas.openxmlformats.org/officeDocument/2006/relationships/audio" Target="../media/media4.WAV"/><Relationship Id="rId9" Type="http://schemas.openxmlformats.org/officeDocument/2006/relationships/slideLayout" Target="../slideLayouts/slideLayout1.xml"/><Relationship Id="rId14" Type="http://schemas.openxmlformats.org/officeDocument/2006/relationships/image" Target="../media/image6.png"/></Relationships>
</file>

<file path=ppt/slides/_rels/slide150.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media" Target="../media/media137.WAV"/><Relationship Id="rId7" Type="http://schemas.openxmlformats.org/officeDocument/2006/relationships/image" Target="../media/image2.png"/><Relationship Id="rId2" Type="http://schemas.openxmlformats.org/officeDocument/2006/relationships/audio" Target="../media/media8.WAV"/><Relationship Id="rId1" Type="http://schemas.microsoft.com/office/2007/relationships/media" Target="../media/media8.WAV"/><Relationship Id="rId6" Type="http://schemas.openxmlformats.org/officeDocument/2006/relationships/notesSlide" Target="../notesSlides/notesSlide150.xml"/><Relationship Id="rId5" Type="http://schemas.openxmlformats.org/officeDocument/2006/relationships/slideLayout" Target="../slideLayouts/slideLayout7.xml"/><Relationship Id="rId10" Type="http://schemas.openxmlformats.org/officeDocument/2006/relationships/image" Target="../media/image4.png"/><Relationship Id="rId4" Type="http://schemas.openxmlformats.org/officeDocument/2006/relationships/audio" Target="../media/media137.WAV"/><Relationship Id="rId9" Type="http://schemas.openxmlformats.org/officeDocument/2006/relationships/image" Target="../media/image6.png"/></Relationships>
</file>

<file path=ppt/slides/_rels/slide151.xml.rels><?xml version="1.0" encoding="UTF-8" standalone="yes"?>
<Relationships xmlns="http://schemas.openxmlformats.org/package/2006/relationships"><Relationship Id="rId8" Type="http://schemas.openxmlformats.org/officeDocument/2006/relationships/audio" Target="../media/media138.WAV"/><Relationship Id="rId13" Type="http://schemas.openxmlformats.org/officeDocument/2006/relationships/image" Target="../media/image5.png"/><Relationship Id="rId3" Type="http://schemas.microsoft.com/office/2007/relationships/media" Target="../media/media4.WAV"/><Relationship Id="rId7" Type="http://schemas.microsoft.com/office/2007/relationships/media" Target="../media/media138.WAV"/><Relationship Id="rId12" Type="http://schemas.openxmlformats.org/officeDocument/2006/relationships/image" Target="../media/image2.png"/><Relationship Id="rId2" Type="http://schemas.openxmlformats.org/officeDocument/2006/relationships/audio" Target="../media/media5.WAV"/><Relationship Id="rId1" Type="http://schemas.microsoft.com/office/2007/relationships/media" Target="../media/media5.WAV"/><Relationship Id="rId6" Type="http://schemas.openxmlformats.org/officeDocument/2006/relationships/audio" Target="../media/media137.WAV"/><Relationship Id="rId11" Type="http://schemas.openxmlformats.org/officeDocument/2006/relationships/image" Target="../media/image4.png"/><Relationship Id="rId5" Type="http://schemas.microsoft.com/office/2007/relationships/media" Target="../media/media137.WAV"/><Relationship Id="rId10" Type="http://schemas.openxmlformats.org/officeDocument/2006/relationships/notesSlide" Target="../notesSlides/notesSlide151.xml"/><Relationship Id="rId4" Type="http://schemas.openxmlformats.org/officeDocument/2006/relationships/audio" Target="../media/media4.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152.xml.rels><?xml version="1.0" encoding="UTF-8" standalone="yes"?>
<Relationships xmlns="http://schemas.openxmlformats.org/package/2006/relationships"><Relationship Id="rId8" Type="http://schemas.openxmlformats.org/officeDocument/2006/relationships/audio" Target="../media/media139.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139.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137.WAV"/><Relationship Id="rId11" Type="http://schemas.openxmlformats.org/officeDocument/2006/relationships/image" Target="../media/image4.png"/><Relationship Id="rId5" Type="http://schemas.microsoft.com/office/2007/relationships/media" Target="../media/media137.WAV"/><Relationship Id="rId10" Type="http://schemas.openxmlformats.org/officeDocument/2006/relationships/notesSlide" Target="../notesSlides/notesSlide152.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153.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media" Target="../media/media140.WAV"/><Relationship Id="rId7" Type="http://schemas.openxmlformats.org/officeDocument/2006/relationships/image" Target="../media/image2.png"/><Relationship Id="rId2" Type="http://schemas.openxmlformats.org/officeDocument/2006/relationships/audio" Target="../media/media12.WAV"/><Relationship Id="rId1" Type="http://schemas.microsoft.com/office/2007/relationships/media" Target="../media/media12.WAV"/><Relationship Id="rId6" Type="http://schemas.openxmlformats.org/officeDocument/2006/relationships/notesSlide" Target="../notesSlides/notesSlide153.xml"/><Relationship Id="rId5" Type="http://schemas.openxmlformats.org/officeDocument/2006/relationships/slideLayout" Target="../slideLayouts/slideLayout7.xml"/><Relationship Id="rId10" Type="http://schemas.openxmlformats.org/officeDocument/2006/relationships/image" Target="../media/image4.png"/><Relationship Id="rId4" Type="http://schemas.openxmlformats.org/officeDocument/2006/relationships/audio" Target="../media/media140.WAV"/><Relationship Id="rId9" Type="http://schemas.openxmlformats.org/officeDocument/2006/relationships/image" Target="../media/image6.png"/></Relationships>
</file>

<file path=ppt/slides/_rels/slide154.xml.rels><?xml version="1.0" encoding="UTF-8" standalone="yes"?>
<Relationships xmlns="http://schemas.openxmlformats.org/package/2006/relationships"><Relationship Id="rId8" Type="http://schemas.openxmlformats.org/officeDocument/2006/relationships/audio" Target="../media/media141.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141.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140.WAV"/><Relationship Id="rId11" Type="http://schemas.openxmlformats.org/officeDocument/2006/relationships/image" Target="../media/image4.png"/><Relationship Id="rId5" Type="http://schemas.microsoft.com/office/2007/relationships/media" Target="../media/media140.WAV"/><Relationship Id="rId10" Type="http://schemas.openxmlformats.org/officeDocument/2006/relationships/notesSlide" Target="../notesSlides/notesSlide154.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155.xml.rels><?xml version="1.0" encoding="UTF-8" standalone="yes"?>
<Relationships xmlns="http://schemas.openxmlformats.org/package/2006/relationships"><Relationship Id="rId8" Type="http://schemas.openxmlformats.org/officeDocument/2006/relationships/audio" Target="../media/media142.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142.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140.WAV"/><Relationship Id="rId11" Type="http://schemas.openxmlformats.org/officeDocument/2006/relationships/image" Target="../media/image4.png"/><Relationship Id="rId5" Type="http://schemas.microsoft.com/office/2007/relationships/media" Target="../media/media140.WAV"/><Relationship Id="rId10" Type="http://schemas.openxmlformats.org/officeDocument/2006/relationships/notesSlide" Target="../notesSlides/notesSlide155.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156.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media" Target="../media/media143.WAV"/><Relationship Id="rId7" Type="http://schemas.openxmlformats.org/officeDocument/2006/relationships/image" Target="../media/image2.png"/><Relationship Id="rId2" Type="http://schemas.openxmlformats.org/officeDocument/2006/relationships/audio" Target="../media/media16.WAV"/><Relationship Id="rId1" Type="http://schemas.microsoft.com/office/2007/relationships/media" Target="../media/media16.WAV"/><Relationship Id="rId6" Type="http://schemas.openxmlformats.org/officeDocument/2006/relationships/notesSlide" Target="../notesSlides/notesSlide156.xml"/><Relationship Id="rId5" Type="http://schemas.openxmlformats.org/officeDocument/2006/relationships/slideLayout" Target="../slideLayouts/slideLayout7.xml"/><Relationship Id="rId10" Type="http://schemas.openxmlformats.org/officeDocument/2006/relationships/image" Target="../media/image4.png"/><Relationship Id="rId4" Type="http://schemas.openxmlformats.org/officeDocument/2006/relationships/audio" Target="../media/media143.WAV"/><Relationship Id="rId9" Type="http://schemas.openxmlformats.org/officeDocument/2006/relationships/image" Target="../media/image6.png"/></Relationships>
</file>

<file path=ppt/slides/_rels/slide157.xml.rels><?xml version="1.0" encoding="UTF-8" standalone="yes"?>
<Relationships xmlns="http://schemas.openxmlformats.org/package/2006/relationships"><Relationship Id="rId8" Type="http://schemas.openxmlformats.org/officeDocument/2006/relationships/audio" Target="../media/media144.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144.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143.WAV"/><Relationship Id="rId11" Type="http://schemas.openxmlformats.org/officeDocument/2006/relationships/image" Target="../media/image4.png"/><Relationship Id="rId5" Type="http://schemas.microsoft.com/office/2007/relationships/media" Target="../media/media143.WAV"/><Relationship Id="rId10" Type="http://schemas.openxmlformats.org/officeDocument/2006/relationships/notesSlide" Target="../notesSlides/notesSlide157.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158.xml.rels><?xml version="1.0" encoding="UTF-8" standalone="yes"?>
<Relationships xmlns="http://schemas.openxmlformats.org/package/2006/relationships"><Relationship Id="rId8" Type="http://schemas.openxmlformats.org/officeDocument/2006/relationships/audio" Target="../media/media145.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145.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143.WAV"/><Relationship Id="rId11" Type="http://schemas.openxmlformats.org/officeDocument/2006/relationships/image" Target="../media/image4.png"/><Relationship Id="rId5" Type="http://schemas.microsoft.com/office/2007/relationships/media" Target="../media/media143.WAV"/><Relationship Id="rId10" Type="http://schemas.openxmlformats.org/officeDocument/2006/relationships/notesSlide" Target="../notesSlides/notesSlide158.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159.xml.rels><?xml version="1.0" encoding="UTF-8" standalone="yes"?>
<Relationships xmlns="http://schemas.openxmlformats.org/package/2006/relationships"><Relationship Id="rId8" Type="http://schemas.openxmlformats.org/officeDocument/2006/relationships/audio" Target="../media/media146.WAV"/><Relationship Id="rId13" Type="http://schemas.openxmlformats.org/officeDocument/2006/relationships/image" Target="../media/image5.png"/><Relationship Id="rId3" Type="http://schemas.microsoft.com/office/2007/relationships/media" Target="../media/media4.WAV"/><Relationship Id="rId7" Type="http://schemas.microsoft.com/office/2007/relationships/media" Target="../media/media146.WAV"/><Relationship Id="rId12" Type="http://schemas.openxmlformats.org/officeDocument/2006/relationships/image" Target="../media/image2.png"/><Relationship Id="rId2" Type="http://schemas.openxmlformats.org/officeDocument/2006/relationships/audio" Target="../media/media5.WAV"/><Relationship Id="rId1" Type="http://schemas.microsoft.com/office/2007/relationships/media" Target="../media/media5.WAV"/><Relationship Id="rId6" Type="http://schemas.openxmlformats.org/officeDocument/2006/relationships/audio" Target="../media/media143.WAV"/><Relationship Id="rId11" Type="http://schemas.openxmlformats.org/officeDocument/2006/relationships/image" Target="../media/image4.png"/><Relationship Id="rId5" Type="http://schemas.microsoft.com/office/2007/relationships/media" Target="../media/media143.WAV"/><Relationship Id="rId10" Type="http://schemas.openxmlformats.org/officeDocument/2006/relationships/notesSlide" Target="../notesSlides/notesSlide159.xml"/><Relationship Id="rId4" Type="http://schemas.openxmlformats.org/officeDocument/2006/relationships/audio" Target="../media/media4.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16.xml.rels><?xml version="1.0" encoding="UTF-8" standalone="yes"?>
<Relationships xmlns="http://schemas.openxmlformats.org/package/2006/relationships"><Relationship Id="rId8" Type="http://schemas.openxmlformats.org/officeDocument/2006/relationships/audio" Target="../media/media21.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21.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17.WAV"/><Relationship Id="rId11" Type="http://schemas.openxmlformats.org/officeDocument/2006/relationships/image" Target="../media/image4.png"/><Relationship Id="rId5" Type="http://schemas.microsoft.com/office/2007/relationships/media" Target="../media/media17.WAV"/><Relationship Id="rId10" Type="http://schemas.openxmlformats.org/officeDocument/2006/relationships/notesSlide" Target="../notesSlides/notesSlide16.xml"/><Relationship Id="rId4" Type="http://schemas.openxmlformats.org/officeDocument/2006/relationships/audio" Target="../media/media5.WAV"/><Relationship Id="rId9" Type="http://schemas.openxmlformats.org/officeDocument/2006/relationships/slideLayout" Target="../slideLayouts/slideLayout1.xml"/><Relationship Id="rId14" Type="http://schemas.openxmlformats.org/officeDocument/2006/relationships/image" Target="../media/image6.png"/></Relationships>
</file>

<file path=ppt/slides/_rels/slide160.xml.rels><?xml version="1.0" encoding="UTF-8" standalone="yes"?>
<Relationships xmlns="http://schemas.openxmlformats.org/package/2006/relationships"><Relationship Id="rId8" Type="http://schemas.openxmlformats.org/officeDocument/2006/relationships/audio" Target="../media/media147.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147.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143.WAV"/><Relationship Id="rId11" Type="http://schemas.openxmlformats.org/officeDocument/2006/relationships/image" Target="../media/image4.png"/><Relationship Id="rId5" Type="http://schemas.microsoft.com/office/2007/relationships/media" Target="../media/media143.WAV"/><Relationship Id="rId10" Type="http://schemas.openxmlformats.org/officeDocument/2006/relationships/notesSlide" Target="../notesSlides/notesSlide160.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16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1.xml"/><Relationship Id="rId1" Type="http://schemas.openxmlformats.org/officeDocument/2006/relationships/slideLayout" Target="../slideLayouts/slideLayout2.xml"/><Relationship Id="rId5" Type="http://schemas.openxmlformats.org/officeDocument/2006/relationships/hyperlink" Target="https://www.i3men.com/" TargetMode="External"/><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8" Type="http://schemas.openxmlformats.org/officeDocument/2006/relationships/image" Target="../media/image4.png"/><Relationship Id="rId3" Type="http://schemas.microsoft.com/office/2007/relationships/media" Target="../media/media22.WAV"/><Relationship Id="rId7" Type="http://schemas.openxmlformats.org/officeDocument/2006/relationships/image" Target="../media/image2.png"/><Relationship Id="rId2" Type="http://schemas.openxmlformats.org/officeDocument/2006/relationships/audio" Target="../media/media2.WAV"/><Relationship Id="rId1" Type="http://schemas.microsoft.com/office/2007/relationships/media" Target="../media/media2.WAV"/><Relationship Id="rId6" Type="http://schemas.openxmlformats.org/officeDocument/2006/relationships/notesSlide" Target="../notesSlides/notesSlide19.xml"/><Relationship Id="rId5" Type="http://schemas.openxmlformats.org/officeDocument/2006/relationships/slideLayout" Target="../slideLayouts/slideLayout7.xml"/><Relationship Id="rId10" Type="http://schemas.openxmlformats.org/officeDocument/2006/relationships/image" Target="../media/image6.png"/><Relationship Id="rId4" Type="http://schemas.openxmlformats.org/officeDocument/2006/relationships/audio" Target="../media/media22.WAV"/><Relationship Id="rId9"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8" Type="http://schemas.openxmlformats.org/officeDocument/2006/relationships/audio" Target="../media/media23.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23.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22.WAV"/><Relationship Id="rId11" Type="http://schemas.openxmlformats.org/officeDocument/2006/relationships/image" Target="../media/image4.png"/><Relationship Id="rId5" Type="http://schemas.microsoft.com/office/2007/relationships/media" Target="../media/media22.WAV"/><Relationship Id="rId10" Type="http://schemas.openxmlformats.org/officeDocument/2006/relationships/notesSlide" Target="../notesSlides/notesSlide20.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21.xml.rels><?xml version="1.0" encoding="UTF-8" standalone="yes"?>
<Relationships xmlns="http://schemas.openxmlformats.org/package/2006/relationships"><Relationship Id="rId8" Type="http://schemas.openxmlformats.org/officeDocument/2006/relationships/audio" Target="../media/media24.WAV"/><Relationship Id="rId13" Type="http://schemas.openxmlformats.org/officeDocument/2006/relationships/image" Target="../media/image5.png"/><Relationship Id="rId3" Type="http://schemas.microsoft.com/office/2007/relationships/media" Target="../media/media4.WAV"/><Relationship Id="rId7" Type="http://schemas.microsoft.com/office/2007/relationships/media" Target="../media/media24.WAV"/><Relationship Id="rId12" Type="http://schemas.openxmlformats.org/officeDocument/2006/relationships/image" Target="../media/image2.png"/><Relationship Id="rId2" Type="http://schemas.openxmlformats.org/officeDocument/2006/relationships/audio" Target="../media/media5.WAV"/><Relationship Id="rId1" Type="http://schemas.microsoft.com/office/2007/relationships/media" Target="../media/media5.WAV"/><Relationship Id="rId6" Type="http://schemas.openxmlformats.org/officeDocument/2006/relationships/audio" Target="../media/media22.WAV"/><Relationship Id="rId11" Type="http://schemas.openxmlformats.org/officeDocument/2006/relationships/image" Target="../media/image4.png"/><Relationship Id="rId5" Type="http://schemas.microsoft.com/office/2007/relationships/media" Target="../media/media22.WAV"/><Relationship Id="rId10" Type="http://schemas.openxmlformats.org/officeDocument/2006/relationships/notesSlide" Target="../notesSlides/notesSlide21.xml"/><Relationship Id="rId4" Type="http://schemas.openxmlformats.org/officeDocument/2006/relationships/audio" Target="../media/media4.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22.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media" Target="../media/media25.WAV"/><Relationship Id="rId7" Type="http://schemas.openxmlformats.org/officeDocument/2006/relationships/image" Target="../media/image2.png"/><Relationship Id="rId2" Type="http://schemas.openxmlformats.org/officeDocument/2006/relationships/audio" Target="../media/media8.WAV"/><Relationship Id="rId1" Type="http://schemas.microsoft.com/office/2007/relationships/media" Target="../media/media8.WAV"/><Relationship Id="rId6" Type="http://schemas.openxmlformats.org/officeDocument/2006/relationships/notesSlide" Target="../notesSlides/notesSlide22.xml"/><Relationship Id="rId5" Type="http://schemas.openxmlformats.org/officeDocument/2006/relationships/slideLayout" Target="../slideLayouts/slideLayout7.xml"/><Relationship Id="rId10" Type="http://schemas.openxmlformats.org/officeDocument/2006/relationships/image" Target="../media/image4.png"/><Relationship Id="rId4" Type="http://schemas.openxmlformats.org/officeDocument/2006/relationships/audio" Target="../media/media25.WAV"/><Relationship Id="rId9" Type="http://schemas.openxmlformats.org/officeDocument/2006/relationships/image" Target="../media/image6.png"/></Relationships>
</file>

<file path=ppt/slides/_rels/slide23.xml.rels><?xml version="1.0" encoding="UTF-8" standalone="yes"?>
<Relationships xmlns="http://schemas.openxmlformats.org/package/2006/relationships"><Relationship Id="rId8" Type="http://schemas.openxmlformats.org/officeDocument/2006/relationships/audio" Target="../media/media26.WAV"/><Relationship Id="rId13" Type="http://schemas.openxmlformats.org/officeDocument/2006/relationships/image" Target="../media/image5.png"/><Relationship Id="rId3" Type="http://schemas.microsoft.com/office/2007/relationships/media" Target="../media/media4.WAV"/><Relationship Id="rId7" Type="http://schemas.microsoft.com/office/2007/relationships/media" Target="../media/media26.WAV"/><Relationship Id="rId12" Type="http://schemas.openxmlformats.org/officeDocument/2006/relationships/image" Target="../media/image2.png"/><Relationship Id="rId2" Type="http://schemas.openxmlformats.org/officeDocument/2006/relationships/audio" Target="../media/media5.WAV"/><Relationship Id="rId1" Type="http://schemas.microsoft.com/office/2007/relationships/media" Target="../media/media5.WAV"/><Relationship Id="rId6" Type="http://schemas.openxmlformats.org/officeDocument/2006/relationships/audio" Target="../media/media25.WAV"/><Relationship Id="rId11" Type="http://schemas.openxmlformats.org/officeDocument/2006/relationships/image" Target="../media/image4.png"/><Relationship Id="rId5" Type="http://schemas.microsoft.com/office/2007/relationships/media" Target="../media/media25.WAV"/><Relationship Id="rId10" Type="http://schemas.openxmlformats.org/officeDocument/2006/relationships/notesSlide" Target="../notesSlides/notesSlide23.xml"/><Relationship Id="rId4" Type="http://schemas.openxmlformats.org/officeDocument/2006/relationships/audio" Target="../media/media4.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24.xml.rels><?xml version="1.0" encoding="UTF-8" standalone="yes"?>
<Relationships xmlns="http://schemas.openxmlformats.org/package/2006/relationships"><Relationship Id="rId8" Type="http://schemas.openxmlformats.org/officeDocument/2006/relationships/audio" Target="../media/media27.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27.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25.WAV"/><Relationship Id="rId11" Type="http://schemas.openxmlformats.org/officeDocument/2006/relationships/image" Target="../media/image4.png"/><Relationship Id="rId5" Type="http://schemas.microsoft.com/office/2007/relationships/media" Target="../media/media25.WAV"/><Relationship Id="rId10" Type="http://schemas.openxmlformats.org/officeDocument/2006/relationships/notesSlide" Target="../notesSlides/notesSlide24.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25.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media" Target="../media/media28.WAV"/><Relationship Id="rId7" Type="http://schemas.openxmlformats.org/officeDocument/2006/relationships/image" Target="../media/image2.png"/><Relationship Id="rId2" Type="http://schemas.openxmlformats.org/officeDocument/2006/relationships/audio" Target="../media/media12.WAV"/><Relationship Id="rId1" Type="http://schemas.microsoft.com/office/2007/relationships/media" Target="../media/media12.WAV"/><Relationship Id="rId6" Type="http://schemas.openxmlformats.org/officeDocument/2006/relationships/notesSlide" Target="../notesSlides/notesSlide25.xml"/><Relationship Id="rId5" Type="http://schemas.openxmlformats.org/officeDocument/2006/relationships/slideLayout" Target="../slideLayouts/slideLayout7.xml"/><Relationship Id="rId10" Type="http://schemas.openxmlformats.org/officeDocument/2006/relationships/image" Target="../media/image4.png"/><Relationship Id="rId4" Type="http://schemas.openxmlformats.org/officeDocument/2006/relationships/audio" Target="../media/media28.WAV"/><Relationship Id="rId9" Type="http://schemas.openxmlformats.org/officeDocument/2006/relationships/image" Target="../media/image6.png"/></Relationships>
</file>

<file path=ppt/slides/_rels/slide26.xml.rels><?xml version="1.0" encoding="UTF-8" standalone="yes"?>
<Relationships xmlns="http://schemas.openxmlformats.org/package/2006/relationships"><Relationship Id="rId8" Type="http://schemas.openxmlformats.org/officeDocument/2006/relationships/audio" Target="../media/media29.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29.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28.WAV"/><Relationship Id="rId11" Type="http://schemas.openxmlformats.org/officeDocument/2006/relationships/image" Target="../media/image4.png"/><Relationship Id="rId5" Type="http://schemas.microsoft.com/office/2007/relationships/media" Target="../media/media28.WAV"/><Relationship Id="rId10" Type="http://schemas.openxmlformats.org/officeDocument/2006/relationships/notesSlide" Target="../notesSlides/notesSlide26.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27.xml.rels><?xml version="1.0" encoding="UTF-8" standalone="yes"?>
<Relationships xmlns="http://schemas.openxmlformats.org/package/2006/relationships"><Relationship Id="rId8" Type="http://schemas.openxmlformats.org/officeDocument/2006/relationships/audio" Target="../media/media30.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30.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28.WAV"/><Relationship Id="rId11" Type="http://schemas.openxmlformats.org/officeDocument/2006/relationships/image" Target="../media/image4.png"/><Relationship Id="rId5" Type="http://schemas.microsoft.com/office/2007/relationships/media" Target="../media/media28.WAV"/><Relationship Id="rId10" Type="http://schemas.openxmlformats.org/officeDocument/2006/relationships/notesSlide" Target="../notesSlides/notesSlide27.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28.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media" Target="../media/media31.WAV"/><Relationship Id="rId7" Type="http://schemas.openxmlformats.org/officeDocument/2006/relationships/image" Target="../media/image2.png"/><Relationship Id="rId2" Type="http://schemas.openxmlformats.org/officeDocument/2006/relationships/audio" Target="../media/media16.WAV"/><Relationship Id="rId1" Type="http://schemas.microsoft.com/office/2007/relationships/media" Target="../media/media16.WAV"/><Relationship Id="rId6" Type="http://schemas.openxmlformats.org/officeDocument/2006/relationships/notesSlide" Target="../notesSlides/notesSlide28.xml"/><Relationship Id="rId5" Type="http://schemas.openxmlformats.org/officeDocument/2006/relationships/slideLayout" Target="../slideLayouts/slideLayout7.xml"/><Relationship Id="rId10" Type="http://schemas.openxmlformats.org/officeDocument/2006/relationships/image" Target="../media/image4.png"/><Relationship Id="rId4" Type="http://schemas.openxmlformats.org/officeDocument/2006/relationships/audio" Target="../media/media31.WAV"/><Relationship Id="rId9" Type="http://schemas.openxmlformats.org/officeDocument/2006/relationships/image" Target="../media/image6.png"/></Relationships>
</file>

<file path=ppt/slides/_rels/slide29.xml.rels><?xml version="1.0" encoding="UTF-8" standalone="yes"?>
<Relationships xmlns="http://schemas.openxmlformats.org/package/2006/relationships"><Relationship Id="rId8" Type="http://schemas.openxmlformats.org/officeDocument/2006/relationships/audio" Target="../media/media32.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32.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31.WAV"/><Relationship Id="rId11" Type="http://schemas.openxmlformats.org/officeDocument/2006/relationships/image" Target="../media/image4.png"/><Relationship Id="rId5" Type="http://schemas.microsoft.com/office/2007/relationships/media" Target="../media/media31.WAV"/><Relationship Id="rId10" Type="http://schemas.openxmlformats.org/officeDocument/2006/relationships/notesSlide" Target="../notesSlides/notesSlide29.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3.xml.rels><?xml version="1.0" encoding="UTF-8" standalone="yes"?>
<Relationships xmlns="http://schemas.openxmlformats.org/package/2006/relationships"><Relationship Id="rId8" Type="http://schemas.openxmlformats.org/officeDocument/2006/relationships/image" Target="../media/image4.png"/><Relationship Id="rId3" Type="http://schemas.microsoft.com/office/2007/relationships/media" Target="../media/media3.WAV"/><Relationship Id="rId7" Type="http://schemas.openxmlformats.org/officeDocument/2006/relationships/image" Target="../media/image2.png"/><Relationship Id="rId2" Type="http://schemas.openxmlformats.org/officeDocument/2006/relationships/audio" Target="../media/media2.WAV"/><Relationship Id="rId1" Type="http://schemas.microsoft.com/office/2007/relationships/media" Target="../media/media2.WAV"/><Relationship Id="rId6" Type="http://schemas.openxmlformats.org/officeDocument/2006/relationships/notesSlide" Target="../notesSlides/notesSlide3.xml"/><Relationship Id="rId5" Type="http://schemas.openxmlformats.org/officeDocument/2006/relationships/slideLayout" Target="../slideLayouts/slideLayout1.xml"/><Relationship Id="rId10" Type="http://schemas.openxmlformats.org/officeDocument/2006/relationships/image" Target="../media/image6.png"/><Relationship Id="rId4" Type="http://schemas.openxmlformats.org/officeDocument/2006/relationships/audio" Target="../media/media3.WAV"/><Relationship Id="rId9" Type="http://schemas.openxmlformats.org/officeDocument/2006/relationships/image" Target="../media/image5.png"/></Relationships>
</file>

<file path=ppt/slides/_rels/slide30.xml.rels><?xml version="1.0" encoding="UTF-8" standalone="yes"?>
<Relationships xmlns="http://schemas.openxmlformats.org/package/2006/relationships"><Relationship Id="rId8" Type="http://schemas.openxmlformats.org/officeDocument/2006/relationships/audio" Target="../media/media33.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33.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31.WAV"/><Relationship Id="rId11" Type="http://schemas.openxmlformats.org/officeDocument/2006/relationships/image" Target="../media/image4.png"/><Relationship Id="rId5" Type="http://schemas.microsoft.com/office/2007/relationships/media" Target="../media/media31.WAV"/><Relationship Id="rId10" Type="http://schemas.openxmlformats.org/officeDocument/2006/relationships/notesSlide" Target="../notesSlides/notesSlide30.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31.xml.rels><?xml version="1.0" encoding="UTF-8" standalone="yes"?>
<Relationships xmlns="http://schemas.openxmlformats.org/package/2006/relationships"><Relationship Id="rId8" Type="http://schemas.openxmlformats.org/officeDocument/2006/relationships/audio" Target="../media/media34.WAV"/><Relationship Id="rId13" Type="http://schemas.openxmlformats.org/officeDocument/2006/relationships/image" Target="../media/image5.png"/><Relationship Id="rId3" Type="http://schemas.microsoft.com/office/2007/relationships/media" Target="../media/media4.WAV"/><Relationship Id="rId7" Type="http://schemas.microsoft.com/office/2007/relationships/media" Target="../media/media34.WAV"/><Relationship Id="rId12" Type="http://schemas.openxmlformats.org/officeDocument/2006/relationships/image" Target="../media/image2.png"/><Relationship Id="rId2" Type="http://schemas.openxmlformats.org/officeDocument/2006/relationships/audio" Target="../media/media5.WAV"/><Relationship Id="rId1" Type="http://schemas.microsoft.com/office/2007/relationships/media" Target="../media/media5.WAV"/><Relationship Id="rId6" Type="http://schemas.openxmlformats.org/officeDocument/2006/relationships/audio" Target="../media/media31.WAV"/><Relationship Id="rId11" Type="http://schemas.openxmlformats.org/officeDocument/2006/relationships/image" Target="../media/image4.png"/><Relationship Id="rId5" Type="http://schemas.microsoft.com/office/2007/relationships/media" Target="../media/media31.WAV"/><Relationship Id="rId10" Type="http://schemas.openxmlformats.org/officeDocument/2006/relationships/notesSlide" Target="../notesSlides/notesSlide31.xml"/><Relationship Id="rId4" Type="http://schemas.openxmlformats.org/officeDocument/2006/relationships/audio" Target="../media/media4.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32.xml.rels><?xml version="1.0" encoding="UTF-8" standalone="yes"?>
<Relationships xmlns="http://schemas.openxmlformats.org/package/2006/relationships"><Relationship Id="rId8" Type="http://schemas.openxmlformats.org/officeDocument/2006/relationships/audio" Target="../media/media35.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35.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31.WAV"/><Relationship Id="rId11" Type="http://schemas.openxmlformats.org/officeDocument/2006/relationships/image" Target="../media/image4.png"/><Relationship Id="rId5" Type="http://schemas.microsoft.com/office/2007/relationships/media" Target="../media/media31.WAV"/><Relationship Id="rId10" Type="http://schemas.openxmlformats.org/officeDocument/2006/relationships/notesSlide" Target="../notesSlides/notesSlide32.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8" Type="http://schemas.openxmlformats.org/officeDocument/2006/relationships/image" Target="../media/image4.png"/><Relationship Id="rId3" Type="http://schemas.microsoft.com/office/2007/relationships/media" Target="../media/media36.WAV"/><Relationship Id="rId7" Type="http://schemas.openxmlformats.org/officeDocument/2006/relationships/image" Target="../media/image2.png"/><Relationship Id="rId2" Type="http://schemas.openxmlformats.org/officeDocument/2006/relationships/audio" Target="../media/media2.WAV"/><Relationship Id="rId1" Type="http://schemas.microsoft.com/office/2007/relationships/media" Target="../media/media2.WAV"/><Relationship Id="rId6" Type="http://schemas.openxmlformats.org/officeDocument/2006/relationships/notesSlide" Target="../notesSlides/notesSlide35.xml"/><Relationship Id="rId5" Type="http://schemas.openxmlformats.org/officeDocument/2006/relationships/slideLayout" Target="../slideLayouts/slideLayout7.xml"/><Relationship Id="rId10" Type="http://schemas.openxmlformats.org/officeDocument/2006/relationships/image" Target="../media/image6.png"/><Relationship Id="rId4" Type="http://schemas.openxmlformats.org/officeDocument/2006/relationships/audio" Target="../media/media36.WAV"/><Relationship Id="rId9" Type="http://schemas.openxmlformats.org/officeDocument/2006/relationships/image" Target="../media/image5.png"/></Relationships>
</file>

<file path=ppt/slides/_rels/slide36.xml.rels><?xml version="1.0" encoding="UTF-8" standalone="yes"?>
<Relationships xmlns="http://schemas.openxmlformats.org/package/2006/relationships"><Relationship Id="rId8" Type="http://schemas.openxmlformats.org/officeDocument/2006/relationships/audio" Target="../media/media37.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37.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36.WAV"/><Relationship Id="rId11" Type="http://schemas.openxmlformats.org/officeDocument/2006/relationships/image" Target="../media/image4.png"/><Relationship Id="rId5" Type="http://schemas.microsoft.com/office/2007/relationships/media" Target="../media/media36.WAV"/><Relationship Id="rId10" Type="http://schemas.openxmlformats.org/officeDocument/2006/relationships/notesSlide" Target="../notesSlides/notesSlide36.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37.xml.rels><?xml version="1.0" encoding="UTF-8" standalone="yes"?>
<Relationships xmlns="http://schemas.openxmlformats.org/package/2006/relationships"><Relationship Id="rId8" Type="http://schemas.openxmlformats.org/officeDocument/2006/relationships/audio" Target="../media/media38.WAV"/><Relationship Id="rId13" Type="http://schemas.openxmlformats.org/officeDocument/2006/relationships/image" Target="../media/image5.png"/><Relationship Id="rId3" Type="http://schemas.microsoft.com/office/2007/relationships/media" Target="../media/media4.WAV"/><Relationship Id="rId7" Type="http://schemas.microsoft.com/office/2007/relationships/media" Target="../media/media38.WAV"/><Relationship Id="rId12" Type="http://schemas.openxmlformats.org/officeDocument/2006/relationships/image" Target="../media/image2.png"/><Relationship Id="rId2" Type="http://schemas.openxmlformats.org/officeDocument/2006/relationships/audio" Target="../media/media5.WAV"/><Relationship Id="rId1" Type="http://schemas.microsoft.com/office/2007/relationships/media" Target="../media/media5.WAV"/><Relationship Id="rId6" Type="http://schemas.openxmlformats.org/officeDocument/2006/relationships/audio" Target="../media/media36.WAV"/><Relationship Id="rId11" Type="http://schemas.openxmlformats.org/officeDocument/2006/relationships/image" Target="../media/image4.png"/><Relationship Id="rId5" Type="http://schemas.microsoft.com/office/2007/relationships/media" Target="../media/media36.WAV"/><Relationship Id="rId10" Type="http://schemas.openxmlformats.org/officeDocument/2006/relationships/notesSlide" Target="../notesSlides/notesSlide37.xml"/><Relationship Id="rId4" Type="http://schemas.openxmlformats.org/officeDocument/2006/relationships/audio" Target="../media/media4.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38.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media" Target="../media/media39.WAV"/><Relationship Id="rId7" Type="http://schemas.openxmlformats.org/officeDocument/2006/relationships/image" Target="../media/image2.png"/><Relationship Id="rId2" Type="http://schemas.openxmlformats.org/officeDocument/2006/relationships/audio" Target="../media/media8.WAV"/><Relationship Id="rId1" Type="http://schemas.microsoft.com/office/2007/relationships/media" Target="../media/media8.WAV"/><Relationship Id="rId6" Type="http://schemas.openxmlformats.org/officeDocument/2006/relationships/notesSlide" Target="../notesSlides/notesSlide38.xml"/><Relationship Id="rId5" Type="http://schemas.openxmlformats.org/officeDocument/2006/relationships/slideLayout" Target="../slideLayouts/slideLayout7.xml"/><Relationship Id="rId10" Type="http://schemas.openxmlformats.org/officeDocument/2006/relationships/image" Target="../media/image4.png"/><Relationship Id="rId4" Type="http://schemas.openxmlformats.org/officeDocument/2006/relationships/audio" Target="../media/media39.WAV"/><Relationship Id="rId9" Type="http://schemas.openxmlformats.org/officeDocument/2006/relationships/image" Target="../media/image6.png"/></Relationships>
</file>

<file path=ppt/slides/_rels/slide39.xml.rels><?xml version="1.0" encoding="UTF-8" standalone="yes"?>
<Relationships xmlns="http://schemas.openxmlformats.org/package/2006/relationships"><Relationship Id="rId8" Type="http://schemas.openxmlformats.org/officeDocument/2006/relationships/audio" Target="../media/media40.WAV"/><Relationship Id="rId13" Type="http://schemas.openxmlformats.org/officeDocument/2006/relationships/image" Target="../media/image5.png"/><Relationship Id="rId3" Type="http://schemas.microsoft.com/office/2007/relationships/media" Target="../media/media4.WAV"/><Relationship Id="rId7" Type="http://schemas.microsoft.com/office/2007/relationships/media" Target="../media/media40.WAV"/><Relationship Id="rId12" Type="http://schemas.openxmlformats.org/officeDocument/2006/relationships/image" Target="../media/image2.png"/><Relationship Id="rId2" Type="http://schemas.openxmlformats.org/officeDocument/2006/relationships/audio" Target="../media/media5.WAV"/><Relationship Id="rId1" Type="http://schemas.microsoft.com/office/2007/relationships/media" Target="../media/media5.WAV"/><Relationship Id="rId6" Type="http://schemas.openxmlformats.org/officeDocument/2006/relationships/audio" Target="../media/media39.WAV"/><Relationship Id="rId11" Type="http://schemas.openxmlformats.org/officeDocument/2006/relationships/image" Target="../media/image4.png"/><Relationship Id="rId5" Type="http://schemas.microsoft.com/office/2007/relationships/media" Target="../media/media39.WAV"/><Relationship Id="rId10" Type="http://schemas.openxmlformats.org/officeDocument/2006/relationships/notesSlide" Target="../notesSlides/notesSlide39.xml"/><Relationship Id="rId4" Type="http://schemas.openxmlformats.org/officeDocument/2006/relationships/audio" Target="../media/media4.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openxmlformats.org/officeDocument/2006/relationships/audio" Target="../media/media6.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6.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3.WAV"/><Relationship Id="rId11" Type="http://schemas.openxmlformats.org/officeDocument/2006/relationships/image" Target="../media/image4.png"/><Relationship Id="rId5" Type="http://schemas.microsoft.com/office/2007/relationships/media" Target="../media/media3.WAV"/><Relationship Id="rId10" Type="http://schemas.openxmlformats.org/officeDocument/2006/relationships/notesSlide" Target="../notesSlides/notesSlide4.xml"/><Relationship Id="rId4" Type="http://schemas.openxmlformats.org/officeDocument/2006/relationships/audio" Target="../media/media5.WAV"/><Relationship Id="rId9" Type="http://schemas.openxmlformats.org/officeDocument/2006/relationships/slideLayout" Target="../slideLayouts/slideLayout1.xml"/><Relationship Id="rId14" Type="http://schemas.openxmlformats.org/officeDocument/2006/relationships/image" Target="../media/image6.png"/></Relationships>
</file>

<file path=ppt/slides/_rels/slide40.xml.rels><?xml version="1.0" encoding="UTF-8" standalone="yes"?>
<Relationships xmlns="http://schemas.openxmlformats.org/package/2006/relationships"><Relationship Id="rId8" Type="http://schemas.openxmlformats.org/officeDocument/2006/relationships/audio" Target="../media/media41.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41.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39.WAV"/><Relationship Id="rId11" Type="http://schemas.openxmlformats.org/officeDocument/2006/relationships/image" Target="../media/image4.png"/><Relationship Id="rId5" Type="http://schemas.microsoft.com/office/2007/relationships/media" Target="../media/media39.WAV"/><Relationship Id="rId10" Type="http://schemas.openxmlformats.org/officeDocument/2006/relationships/notesSlide" Target="../notesSlides/notesSlide40.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41.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media" Target="../media/media42.WAV"/><Relationship Id="rId7" Type="http://schemas.openxmlformats.org/officeDocument/2006/relationships/image" Target="../media/image2.png"/><Relationship Id="rId2" Type="http://schemas.openxmlformats.org/officeDocument/2006/relationships/audio" Target="../media/media12.WAV"/><Relationship Id="rId1" Type="http://schemas.microsoft.com/office/2007/relationships/media" Target="../media/media12.WAV"/><Relationship Id="rId6" Type="http://schemas.openxmlformats.org/officeDocument/2006/relationships/notesSlide" Target="../notesSlides/notesSlide41.xml"/><Relationship Id="rId5" Type="http://schemas.openxmlformats.org/officeDocument/2006/relationships/slideLayout" Target="../slideLayouts/slideLayout7.xml"/><Relationship Id="rId10" Type="http://schemas.openxmlformats.org/officeDocument/2006/relationships/image" Target="../media/image4.png"/><Relationship Id="rId4" Type="http://schemas.openxmlformats.org/officeDocument/2006/relationships/audio" Target="../media/media42.WAV"/><Relationship Id="rId9" Type="http://schemas.openxmlformats.org/officeDocument/2006/relationships/image" Target="../media/image6.png"/></Relationships>
</file>

<file path=ppt/slides/_rels/slide42.xml.rels><?xml version="1.0" encoding="UTF-8" standalone="yes"?>
<Relationships xmlns="http://schemas.openxmlformats.org/package/2006/relationships"><Relationship Id="rId8" Type="http://schemas.openxmlformats.org/officeDocument/2006/relationships/audio" Target="../media/media43.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43.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42.WAV"/><Relationship Id="rId11" Type="http://schemas.openxmlformats.org/officeDocument/2006/relationships/image" Target="../media/image4.png"/><Relationship Id="rId5" Type="http://schemas.microsoft.com/office/2007/relationships/media" Target="../media/media42.WAV"/><Relationship Id="rId10" Type="http://schemas.openxmlformats.org/officeDocument/2006/relationships/notesSlide" Target="../notesSlides/notesSlide42.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43.xml.rels><?xml version="1.0" encoding="UTF-8" standalone="yes"?>
<Relationships xmlns="http://schemas.openxmlformats.org/package/2006/relationships"><Relationship Id="rId8" Type="http://schemas.openxmlformats.org/officeDocument/2006/relationships/audio" Target="../media/media44.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44.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42.WAV"/><Relationship Id="rId11" Type="http://schemas.openxmlformats.org/officeDocument/2006/relationships/image" Target="../media/image4.png"/><Relationship Id="rId5" Type="http://schemas.microsoft.com/office/2007/relationships/media" Target="../media/media42.WAV"/><Relationship Id="rId10" Type="http://schemas.openxmlformats.org/officeDocument/2006/relationships/notesSlide" Target="../notesSlides/notesSlide43.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44.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media" Target="../media/media45.WAV"/><Relationship Id="rId7" Type="http://schemas.openxmlformats.org/officeDocument/2006/relationships/image" Target="../media/image2.png"/><Relationship Id="rId2" Type="http://schemas.openxmlformats.org/officeDocument/2006/relationships/audio" Target="../media/media16.WAV"/><Relationship Id="rId1" Type="http://schemas.microsoft.com/office/2007/relationships/media" Target="../media/media16.WAV"/><Relationship Id="rId6" Type="http://schemas.openxmlformats.org/officeDocument/2006/relationships/notesSlide" Target="../notesSlides/notesSlide44.xml"/><Relationship Id="rId5" Type="http://schemas.openxmlformats.org/officeDocument/2006/relationships/slideLayout" Target="../slideLayouts/slideLayout7.xml"/><Relationship Id="rId10" Type="http://schemas.openxmlformats.org/officeDocument/2006/relationships/image" Target="../media/image4.png"/><Relationship Id="rId4" Type="http://schemas.openxmlformats.org/officeDocument/2006/relationships/audio" Target="../media/media45.WAV"/><Relationship Id="rId9" Type="http://schemas.openxmlformats.org/officeDocument/2006/relationships/image" Target="../media/image6.png"/></Relationships>
</file>

<file path=ppt/slides/_rels/slide45.xml.rels><?xml version="1.0" encoding="UTF-8" standalone="yes"?>
<Relationships xmlns="http://schemas.openxmlformats.org/package/2006/relationships"><Relationship Id="rId8" Type="http://schemas.openxmlformats.org/officeDocument/2006/relationships/audio" Target="../media/media46.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46.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45.WAV"/><Relationship Id="rId11" Type="http://schemas.openxmlformats.org/officeDocument/2006/relationships/image" Target="../media/image4.png"/><Relationship Id="rId5" Type="http://schemas.microsoft.com/office/2007/relationships/media" Target="../media/media45.WAV"/><Relationship Id="rId10" Type="http://schemas.openxmlformats.org/officeDocument/2006/relationships/notesSlide" Target="../notesSlides/notesSlide45.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46.xml.rels><?xml version="1.0" encoding="UTF-8" standalone="yes"?>
<Relationships xmlns="http://schemas.openxmlformats.org/package/2006/relationships"><Relationship Id="rId8" Type="http://schemas.openxmlformats.org/officeDocument/2006/relationships/audio" Target="../media/media47.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47.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45.WAV"/><Relationship Id="rId11" Type="http://schemas.openxmlformats.org/officeDocument/2006/relationships/image" Target="../media/image4.png"/><Relationship Id="rId5" Type="http://schemas.microsoft.com/office/2007/relationships/media" Target="../media/media45.WAV"/><Relationship Id="rId10" Type="http://schemas.openxmlformats.org/officeDocument/2006/relationships/notesSlide" Target="../notesSlides/notesSlide46.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47.xml.rels><?xml version="1.0" encoding="UTF-8" standalone="yes"?>
<Relationships xmlns="http://schemas.openxmlformats.org/package/2006/relationships"><Relationship Id="rId8" Type="http://schemas.openxmlformats.org/officeDocument/2006/relationships/audio" Target="../media/media48.WAV"/><Relationship Id="rId13" Type="http://schemas.openxmlformats.org/officeDocument/2006/relationships/image" Target="../media/image5.png"/><Relationship Id="rId3" Type="http://schemas.microsoft.com/office/2007/relationships/media" Target="../media/media4.WAV"/><Relationship Id="rId7" Type="http://schemas.microsoft.com/office/2007/relationships/media" Target="../media/media48.WAV"/><Relationship Id="rId12" Type="http://schemas.openxmlformats.org/officeDocument/2006/relationships/image" Target="../media/image2.png"/><Relationship Id="rId2" Type="http://schemas.openxmlformats.org/officeDocument/2006/relationships/audio" Target="../media/media5.WAV"/><Relationship Id="rId1" Type="http://schemas.microsoft.com/office/2007/relationships/media" Target="../media/media5.WAV"/><Relationship Id="rId6" Type="http://schemas.openxmlformats.org/officeDocument/2006/relationships/audio" Target="../media/media45.WAV"/><Relationship Id="rId11" Type="http://schemas.openxmlformats.org/officeDocument/2006/relationships/image" Target="../media/image4.png"/><Relationship Id="rId5" Type="http://schemas.microsoft.com/office/2007/relationships/media" Target="../media/media45.WAV"/><Relationship Id="rId10" Type="http://schemas.openxmlformats.org/officeDocument/2006/relationships/notesSlide" Target="../notesSlides/notesSlide47.xml"/><Relationship Id="rId4" Type="http://schemas.openxmlformats.org/officeDocument/2006/relationships/audio" Target="../media/media4.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48.xml.rels><?xml version="1.0" encoding="UTF-8" standalone="yes"?>
<Relationships xmlns="http://schemas.openxmlformats.org/package/2006/relationships"><Relationship Id="rId8" Type="http://schemas.openxmlformats.org/officeDocument/2006/relationships/audio" Target="../media/media49.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49.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45.WAV"/><Relationship Id="rId11" Type="http://schemas.openxmlformats.org/officeDocument/2006/relationships/image" Target="../media/image4.png"/><Relationship Id="rId5" Type="http://schemas.microsoft.com/office/2007/relationships/media" Target="../media/media45.WAV"/><Relationship Id="rId10" Type="http://schemas.openxmlformats.org/officeDocument/2006/relationships/notesSlide" Target="../notesSlides/notesSlide48.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9.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8" Type="http://schemas.openxmlformats.org/officeDocument/2006/relationships/audio" Target="../media/media7.WAV"/><Relationship Id="rId13" Type="http://schemas.openxmlformats.org/officeDocument/2006/relationships/image" Target="../media/image5.png"/><Relationship Id="rId3" Type="http://schemas.microsoft.com/office/2007/relationships/media" Target="../media/media4.WAV"/><Relationship Id="rId7" Type="http://schemas.microsoft.com/office/2007/relationships/media" Target="../media/media7.WAV"/><Relationship Id="rId12" Type="http://schemas.openxmlformats.org/officeDocument/2006/relationships/image" Target="../media/image2.png"/><Relationship Id="rId2" Type="http://schemas.openxmlformats.org/officeDocument/2006/relationships/audio" Target="../media/media5.WAV"/><Relationship Id="rId1" Type="http://schemas.microsoft.com/office/2007/relationships/media" Target="../media/media5.WAV"/><Relationship Id="rId6" Type="http://schemas.openxmlformats.org/officeDocument/2006/relationships/audio" Target="../media/media3.WAV"/><Relationship Id="rId11" Type="http://schemas.openxmlformats.org/officeDocument/2006/relationships/image" Target="../media/image4.png"/><Relationship Id="rId5" Type="http://schemas.microsoft.com/office/2007/relationships/media" Target="../media/media3.WAV"/><Relationship Id="rId10" Type="http://schemas.openxmlformats.org/officeDocument/2006/relationships/notesSlide" Target="../notesSlides/notesSlide5.xml"/><Relationship Id="rId4" Type="http://schemas.openxmlformats.org/officeDocument/2006/relationships/audio" Target="../media/media4.WAV"/><Relationship Id="rId9" Type="http://schemas.openxmlformats.org/officeDocument/2006/relationships/slideLayout" Target="../slideLayouts/slideLayout1.xml"/><Relationship Id="rId1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8" Type="http://schemas.openxmlformats.org/officeDocument/2006/relationships/image" Target="../media/image4.png"/><Relationship Id="rId3" Type="http://schemas.microsoft.com/office/2007/relationships/media" Target="../media/media50.WAV"/><Relationship Id="rId7" Type="http://schemas.openxmlformats.org/officeDocument/2006/relationships/image" Target="../media/image2.png"/><Relationship Id="rId2" Type="http://schemas.openxmlformats.org/officeDocument/2006/relationships/audio" Target="../media/media2.WAV"/><Relationship Id="rId1" Type="http://schemas.microsoft.com/office/2007/relationships/media" Target="../media/media2.WAV"/><Relationship Id="rId6" Type="http://schemas.openxmlformats.org/officeDocument/2006/relationships/notesSlide" Target="../notesSlides/notesSlide51.xml"/><Relationship Id="rId5" Type="http://schemas.openxmlformats.org/officeDocument/2006/relationships/slideLayout" Target="../slideLayouts/slideLayout7.xml"/><Relationship Id="rId10" Type="http://schemas.openxmlformats.org/officeDocument/2006/relationships/image" Target="../media/image6.png"/><Relationship Id="rId4" Type="http://schemas.openxmlformats.org/officeDocument/2006/relationships/audio" Target="../media/media50.WAV"/><Relationship Id="rId9" Type="http://schemas.openxmlformats.org/officeDocument/2006/relationships/image" Target="../media/image5.png"/></Relationships>
</file>

<file path=ppt/slides/_rels/slide52.xml.rels><?xml version="1.0" encoding="UTF-8" standalone="yes"?>
<Relationships xmlns="http://schemas.openxmlformats.org/package/2006/relationships"><Relationship Id="rId8" Type="http://schemas.openxmlformats.org/officeDocument/2006/relationships/audio" Target="../media/media51.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51.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50.WAV"/><Relationship Id="rId11" Type="http://schemas.openxmlformats.org/officeDocument/2006/relationships/image" Target="../media/image4.png"/><Relationship Id="rId5" Type="http://schemas.microsoft.com/office/2007/relationships/media" Target="../media/media50.WAV"/><Relationship Id="rId10" Type="http://schemas.openxmlformats.org/officeDocument/2006/relationships/notesSlide" Target="../notesSlides/notesSlide52.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53.xml.rels><?xml version="1.0" encoding="UTF-8" standalone="yes"?>
<Relationships xmlns="http://schemas.openxmlformats.org/package/2006/relationships"><Relationship Id="rId8" Type="http://schemas.openxmlformats.org/officeDocument/2006/relationships/audio" Target="../media/media52.WAV"/><Relationship Id="rId13" Type="http://schemas.openxmlformats.org/officeDocument/2006/relationships/image" Target="../media/image5.png"/><Relationship Id="rId3" Type="http://schemas.microsoft.com/office/2007/relationships/media" Target="../media/media4.WAV"/><Relationship Id="rId7" Type="http://schemas.microsoft.com/office/2007/relationships/media" Target="../media/media52.WAV"/><Relationship Id="rId12" Type="http://schemas.openxmlformats.org/officeDocument/2006/relationships/image" Target="../media/image2.png"/><Relationship Id="rId2" Type="http://schemas.openxmlformats.org/officeDocument/2006/relationships/audio" Target="../media/media5.WAV"/><Relationship Id="rId1" Type="http://schemas.microsoft.com/office/2007/relationships/media" Target="../media/media5.WAV"/><Relationship Id="rId6" Type="http://schemas.openxmlformats.org/officeDocument/2006/relationships/audio" Target="../media/media50.WAV"/><Relationship Id="rId11" Type="http://schemas.openxmlformats.org/officeDocument/2006/relationships/image" Target="../media/image4.png"/><Relationship Id="rId5" Type="http://schemas.microsoft.com/office/2007/relationships/media" Target="../media/media50.WAV"/><Relationship Id="rId10" Type="http://schemas.openxmlformats.org/officeDocument/2006/relationships/notesSlide" Target="../notesSlides/notesSlide53.xml"/><Relationship Id="rId4" Type="http://schemas.openxmlformats.org/officeDocument/2006/relationships/audio" Target="../media/media4.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54.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media" Target="../media/media53.WAV"/><Relationship Id="rId7" Type="http://schemas.openxmlformats.org/officeDocument/2006/relationships/image" Target="../media/image2.png"/><Relationship Id="rId2" Type="http://schemas.openxmlformats.org/officeDocument/2006/relationships/audio" Target="../media/media8.WAV"/><Relationship Id="rId1" Type="http://schemas.microsoft.com/office/2007/relationships/media" Target="../media/media8.WAV"/><Relationship Id="rId6" Type="http://schemas.openxmlformats.org/officeDocument/2006/relationships/notesSlide" Target="../notesSlides/notesSlide54.xml"/><Relationship Id="rId5" Type="http://schemas.openxmlformats.org/officeDocument/2006/relationships/slideLayout" Target="../slideLayouts/slideLayout7.xml"/><Relationship Id="rId10" Type="http://schemas.openxmlformats.org/officeDocument/2006/relationships/image" Target="../media/image4.png"/><Relationship Id="rId4" Type="http://schemas.openxmlformats.org/officeDocument/2006/relationships/audio" Target="../media/media53.WAV"/><Relationship Id="rId9" Type="http://schemas.openxmlformats.org/officeDocument/2006/relationships/image" Target="../media/image6.png"/></Relationships>
</file>

<file path=ppt/slides/_rels/slide55.xml.rels><?xml version="1.0" encoding="UTF-8" standalone="yes"?>
<Relationships xmlns="http://schemas.openxmlformats.org/package/2006/relationships"><Relationship Id="rId8" Type="http://schemas.openxmlformats.org/officeDocument/2006/relationships/audio" Target="../media/media54.WAV"/><Relationship Id="rId13" Type="http://schemas.openxmlformats.org/officeDocument/2006/relationships/image" Target="../media/image5.png"/><Relationship Id="rId3" Type="http://schemas.microsoft.com/office/2007/relationships/media" Target="../media/media4.WAV"/><Relationship Id="rId7" Type="http://schemas.microsoft.com/office/2007/relationships/media" Target="../media/media54.WAV"/><Relationship Id="rId12" Type="http://schemas.openxmlformats.org/officeDocument/2006/relationships/image" Target="../media/image2.png"/><Relationship Id="rId2" Type="http://schemas.openxmlformats.org/officeDocument/2006/relationships/audio" Target="../media/media5.WAV"/><Relationship Id="rId1" Type="http://schemas.microsoft.com/office/2007/relationships/media" Target="../media/media5.WAV"/><Relationship Id="rId6" Type="http://schemas.openxmlformats.org/officeDocument/2006/relationships/audio" Target="../media/media53.WAV"/><Relationship Id="rId11" Type="http://schemas.openxmlformats.org/officeDocument/2006/relationships/image" Target="../media/image4.png"/><Relationship Id="rId5" Type="http://schemas.microsoft.com/office/2007/relationships/media" Target="../media/media53.WAV"/><Relationship Id="rId10" Type="http://schemas.openxmlformats.org/officeDocument/2006/relationships/notesSlide" Target="../notesSlides/notesSlide55.xml"/><Relationship Id="rId4" Type="http://schemas.openxmlformats.org/officeDocument/2006/relationships/audio" Target="../media/media4.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56.xml.rels><?xml version="1.0" encoding="UTF-8" standalone="yes"?>
<Relationships xmlns="http://schemas.openxmlformats.org/package/2006/relationships"><Relationship Id="rId8" Type="http://schemas.openxmlformats.org/officeDocument/2006/relationships/audio" Target="../media/media55.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55.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53.WAV"/><Relationship Id="rId11" Type="http://schemas.openxmlformats.org/officeDocument/2006/relationships/image" Target="../media/image4.png"/><Relationship Id="rId5" Type="http://schemas.microsoft.com/office/2007/relationships/media" Target="../media/media53.WAV"/><Relationship Id="rId10" Type="http://schemas.openxmlformats.org/officeDocument/2006/relationships/notesSlide" Target="../notesSlides/notesSlide56.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57.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media" Target="../media/media56.WAV"/><Relationship Id="rId7" Type="http://schemas.openxmlformats.org/officeDocument/2006/relationships/image" Target="../media/image2.png"/><Relationship Id="rId2" Type="http://schemas.openxmlformats.org/officeDocument/2006/relationships/audio" Target="../media/media12.WAV"/><Relationship Id="rId1" Type="http://schemas.microsoft.com/office/2007/relationships/media" Target="../media/media12.WAV"/><Relationship Id="rId6" Type="http://schemas.openxmlformats.org/officeDocument/2006/relationships/notesSlide" Target="../notesSlides/notesSlide57.xml"/><Relationship Id="rId5" Type="http://schemas.openxmlformats.org/officeDocument/2006/relationships/slideLayout" Target="../slideLayouts/slideLayout7.xml"/><Relationship Id="rId10" Type="http://schemas.openxmlformats.org/officeDocument/2006/relationships/image" Target="../media/image4.png"/><Relationship Id="rId4" Type="http://schemas.openxmlformats.org/officeDocument/2006/relationships/audio" Target="../media/media56.WAV"/><Relationship Id="rId9" Type="http://schemas.openxmlformats.org/officeDocument/2006/relationships/image" Target="../media/image6.png"/></Relationships>
</file>

<file path=ppt/slides/_rels/slide58.xml.rels><?xml version="1.0" encoding="UTF-8" standalone="yes"?>
<Relationships xmlns="http://schemas.openxmlformats.org/package/2006/relationships"><Relationship Id="rId8" Type="http://schemas.openxmlformats.org/officeDocument/2006/relationships/audio" Target="../media/media57.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57.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56.WAV"/><Relationship Id="rId11" Type="http://schemas.openxmlformats.org/officeDocument/2006/relationships/image" Target="../media/image4.png"/><Relationship Id="rId5" Type="http://schemas.microsoft.com/office/2007/relationships/media" Target="../media/media56.WAV"/><Relationship Id="rId10" Type="http://schemas.openxmlformats.org/officeDocument/2006/relationships/notesSlide" Target="../notesSlides/notesSlide58.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59.xml.rels><?xml version="1.0" encoding="UTF-8" standalone="yes"?>
<Relationships xmlns="http://schemas.openxmlformats.org/package/2006/relationships"><Relationship Id="rId8" Type="http://schemas.openxmlformats.org/officeDocument/2006/relationships/audio" Target="../media/media58.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58.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56.WAV"/><Relationship Id="rId11" Type="http://schemas.openxmlformats.org/officeDocument/2006/relationships/image" Target="../media/image4.png"/><Relationship Id="rId5" Type="http://schemas.microsoft.com/office/2007/relationships/media" Target="../media/media56.WAV"/><Relationship Id="rId10" Type="http://schemas.openxmlformats.org/officeDocument/2006/relationships/notesSlide" Target="../notesSlides/notesSlide59.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6.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media" Target="../media/media9.WAV"/><Relationship Id="rId7" Type="http://schemas.openxmlformats.org/officeDocument/2006/relationships/image" Target="../media/image2.png"/><Relationship Id="rId2" Type="http://schemas.openxmlformats.org/officeDocument/2006/relationships/audio" Target="../media/media8.WAV"/><Relationship Id="rId1" Type="http://schemas.microsoft.com/office/2007/relationships/media" Target="../media/media8.WAV"/><Relationship Id="rId6" Type="http://schemas.openxmlformats.org/officeDocument/2006/relationships/notesSlide" Target="../notesSlides/notesSlide6.xml"/><Relationship Id="rId5" Type="http://schemas.openxmlformats.org/officeDocument/2006/relationships/slideLayout" Target="../slideLayouts/slideLayout1.xml"/><Relationship Id="rId10" Type="http://schemas.openxmlformats.org/officeDocument/2006/relationships/image" Target="../media/image4.png"/><Relationship Id="rId4" Type="http://schemas.openxmlformats.org/officeDocument/2006/relationships/audio" Target="../media/media9.WAV"/><Relationship Id="rId9" Type="http://schemas.openxmlformats.org/officeDocument/2006/relationships/image" Target="../media/image6.png"/></Relationships>
</file>

<file path=ppt/slides/_rels/slide60.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media" Target="../media/media59.WAV"/><Relationship Id="rId7" Type="http://schemas.openxmlformats.org/officeDocument/2006/relationships/image" Target="../media/image2.png"/><Relationship Id="rId2" Type="http://schemas.openxmlformats.org/officeDocument/2006/relationships/audio" Target="../media/media16.WAV"/><Relationship Id="rId1" Type="http://schemas.microsoft.com/office/2007/relationships/media" Target="../media/media16.WAV"/><Relationship Id="rId6" Type="http://schemas.openxmlformats.org/officeDocument/2006/relationships/notesSlide" Target="../notesSlides/notesSlide60.xml"/><Relationship Id="rId5" Type="http://schemas.openxmlformats.org/officeDocument/2006/relationships/slideLayout" Target="../slideLayouts/slideLayout7.xml"/><Relationship Id="rId10" Type="http://schemas.openxmlformats.org/officeDocument/2006/relationships/image" Target="../media/image4.png"/><Relationship Id="rId4" Type="http://schemas.openxmlformats.org/officeDocument/2006/relationships/audio" Target="../media/media59.WAV"/><Relationship Id="rId9" Type="http://schemas.openxmlformats.org/officeDocument/2006/relationships/image" Target="../media/image6.png"/></Relationships>
</file>

<file path=ppt/slides/_rels/slide61.xml.rels><?xml version="1.0" encoding="UTF-8" standalone="yes"?>
<Relationships xmlns="http://schemas.openxmlformats.org/package/2006/relationships"><Relationship Id="rId8" Type="http://schemas.openxmlformats.org/officeDocument/2006/relationships/audio" Target="../media/media60.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60.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59.WAV"/><Relationship Id="rId11" Type="http://schemas.openxmlformats.org/officeDocument/2006/relationships/image" Target="../media/image4.png"/><Relationship Id="rId5" Type="http://schemas.microsoft.com/office/2007/relationships/media" Target="../media/media59.WAV"/><Relationship Id="rId10" Type="http://schemas.openxmlformats.org/officeDocument/2006/relationships/notesSlide" Target="../notesSlides/notesSlide61.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62.xml.rels><?xml version="1.0" encoding="UTF-8" standalone="yes"?>
<Relationships xmlns="http://schemas.openxmlformats.org/package/2006/relationships"><Relationship Id="rId8" Type="http://schemas.openxmlformats.org/officeDocument/2006/relationships/audio" Target="../media/media61.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61.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59.WAV"/><Relationship Id="rId11" Type="http://schemas.openxmlformats.org/officeDocument/2006/relationships/image" Target="../media/image4.png"/><Relationship Id="rId5" Type="http://schemas.microsoft.com/office/2007/relationships/media" Target="../media/media59.WAV"/><Relationship Id="rId10" Type="http://schemas.openxmlformats.org/officeDocument/2006/relationships/notesSlide" Target="../notesSlides/notesSlide62.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63.xml.rels><?xml version="1.0" encoding="UTF-8" standalone="yes"?>
<Relationships xmlns="http://schemas.openxmlformats.org/package/2006/relationships"><Relationship Id="rId8" Type="http://schemas.openxmlformats.org/officeDocument/2006/relationships/audio" Target="../media/media62.WAV"/><Relationship Id="rId13" Type="http://schemas.openxmlformats.org/officeDocument/2006/relationships/image" Target="../media/image5.png"/><Relationship Id="rId3" Type="http://schemas.microsoft.com/office/2007/relationships/media" Target="../media/media4.WAV"/><Relationship Id="rId7" Type="http://schemas.microsoft.com/office/2007/relationships/media" Target="../media/media62.WAV"/><Relationship Id="rId12" Type="http://schemas.openxmlformats.org/officeDocument/2006/relationships/image" Target="../media/image2.png"/><Relationship Id="rId2" Type="http://schemas.openxmlformats.org/officeDocument/2006/relationships/audio" Target="../media/media5.WAV"/><Relationship Id="rId1" Type="http://schemas.microsoft.com/office/2007/relationships/media" Target="../media/media5.WAV"/><Relationship Id="rId6" Type="http://schemas.openxmlformats.org/officeDocument/2006/relationships/audio" Target="../media/media59.WAV"/><Relationship Id="rId11" Type="http://schemas.openxmlformats.org/officeDocument/2006/relationships/image" Target="../media/image4.png"/><Relationship Id="rId5" Type="http://schemas.microsoft.com/office/2007/relationships/media" Target="../media/media59.WAV"/><Relationship Id="rId10" Type="http://schemas.openxmlformats.org/officeDocument/2006/relationships/notesSlide" Target="../notesSlides/notesSlide63.xml"/><Relationship Id="rId4" Type="http://schemas.openxmlformats.org/officeDocument/2006/relationships/audio" Target="../media/media4.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64.xml.rels><?xml version="1.0" encoding="UTF-8" standalone="yes"?>
<Relationships xmlns="http://schemas.openxmlformats.org/package/2006/relationships"><Relationship Id="rId8" Type="http://schemas.openxmlformats.org/officeDocument/2006/relationships/audio" Target="../media/media63.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63.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59.WAV"/><Relationship Id="rId11" Type="http://schemas.openxmlformats.org/officeDocument/2006/relationships/image" Target="../media/image4.png"/><Relationship Id="rId5" Type="http://schemas.microsoft.com/office/2007/relationships/media" Target="../media/media59.WAV"/><Relationship Id="rId10" Type="http://schemas.openxmlformats.org/officeDocument/2006/relationships/notesSlide" Target="../notesSlides/notesSlide64.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5.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8" Type="http://schemas.openxmlformats.org/officeDocument/2006/relationships/image" Target="../media/image4.png"/><Relationship Id="rId3" Type="http://schemas.microsoft.com/office/2007/relationships/media" Target="../media/media64.WAV"/><Relationship Id="rId7" Type="http://schemas.openxmlformats.org/officeDocument/2006/relationships/image" Target="../media/image2.png"/><Relationship Id="rId2" Type="http://schemas.openxmlformats.org/officeDocument/2006/relationships/audio" Target="../media/media2.WAV"/><Relationship Id="rId1" Type="http://schemas.microsoft.com/office/2007/relationships/media" Target="../media/media2.WAV"/><Relationship Id="rId6" Type="http://schemas.openxmlformats.org/officeDocument/2006/relationships/notesSlide" Target="../notesSlides/notesSlide67.xml"/><Relationship Id="rId5" Type="http://schemas.openxmlformats.org/officeDocument/2006/relationships/slideLayout" Target="../slideLayouts/slideLayout7.xml"/><Relationship Id="rId10" Type="http://schemas.openxmlformats.org/officeDocument/2006/relationships/image" Target="../media/image6.png"/><Relationship Id="rId4" Type="http://schemas.openxmlformats.org/officeDocument/2006/relationships/audio" Target="../media/media64.WAV"/><Relationship Id="rId9" Type="http://schemas.openxmlformats.org/officeDocument/2006/relationships/image" Target="../media/image5.png"/></Relationships>
</file>

<file path=ppt/slides/_rels/slide68.xml.rels><?xml version="1.0" encoding="UTF-8" standalone="yes"?>
<Relationships xmlns="http://schemas.openxmlformats.org/package/2006/relationships"><Relationship Id="rId8" Type="http://schemas.openxmlformats.org/officeDocument/2006/relationships/audio" Target="../media/media65.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65.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64.WAV"/><Relationship Id="rId11" Type="http://schemas.openxmlformats.org/officeDocument/2006/relationships/image" Target="../media/image4.png"/><Relationship Id="rId5" Type="http://schemas.microsoft.com/office/2007/relationships/media" Target="../media/media64.WAV"/><Relationship Id="rId10" Type="http://schemas.openxmlformats.org/officeDocument/2006/relationships/notesSlide" Target="../notesSlides/notesSlide68.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69.xml.rels><?xml version="1.0" encoding="UTF-8" standalone="yes"?>
<Relationships xmlns="http://schemas.openxmlformats.org/package/2006/relationships"><Relationship Id="rId8" Type="http://schemas.openxmlformats.org/officeDocument/2006/relationships/audio" Target="../media/media66.WAV"/><Relationship Id="rId13" Type="http://schemas.openxmlformats.org/officeDocument/2006/relationships/image" Target="../media/image5.png"/><Relationship Id="rId3" Type="http://schemas.microsoft.com/office/2007/relationships/media" Target="../media/media4.WAV"/><Relationship Id="rId7" Type="http://schemas.microsoft.com/office/2007/relationships/media" Target="../media/media66.WAV"/><Relationship Id="rId12" Type="http://schemas.openxmlformats.org/officeDocument/2006/relationships/image" Target="../media/image2.png"/><Relationship Id="rId2" Type="http://schemas.openxmlformats.org/officeDocument/2006/relationships/audio" Target="../media/media5.WAV"/><Relationship Id="rId1" Type="http://schemas.microsoft.com/office/2007/relationships/media" Target="../media/media5.WAV"/><Relationship Id="rId6" Type="http://schemas.openxmlformats.org/officeDocument/2006/relationships/audio" Target="../media/media64.WAV"/><Relationship Id="rId11" Type="http://schemas.openxmlformats.org/officeDocument/2006/relationships/image" Target="../media/image4.png"/><Relationship Id="rId5" Type="http://schemas.microsoft.com/office/2007/relationships/media" Target="../media/media64.WAV"/><Relationship Id="rId10" Type="http://schemas.openxmlformats.org/officeDocument/2006/relationships/notesSlide" Target="../notesSlides/notesSlide69.xml"/><Relationship Id="rId4" Type="http://schemas.openxmlformats.org/officeDocument/2006/relationships/audio" Target="../media/media4.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7.xml.rels><?xml version="1.0" encoding="UTF-8" standalone="yes"?>
<Relationships xmlns="http://schemas.openxmlformats.org/package/2006/relationships"><Relationship Id="rId8" Type="http://schemas.openxmlformats.org/officeDocument/2006/relationships/audio" Target="../media/media9.WAV"/><Relationship Id="rId13" Type="http://schemas.openxmlformats.org/officeDocument/2006/relationships/image" Target="../media/image5.png"/><Relationship Id="rId3" Type="http://schemas.microsoft.com/office/2007/relationships/media" Target="../media/media4.WAV"/><Relationship Id="rId7" Type="http://schemas.microsoft.com/office/2007/relationships/media" Target="../media/media9.WAV"/><Relationship Id="rId12" Type="http://schemas.openxmlformats.org/officeDocument/2006/relationships/image" Target="../media/image2.png"/><Relationship Id="rId2" Type="http://schemas.openxmlformats.org/officeDocument/2006/relationships/audio" Target="../media/media5.WAV"/><Relationship Id="rId1" Type="http://schemas.microsoft.com/office/2007/relationships/media" Target="../media/media5.WAV"/><Relationship Id="rId6" Type="http://schemas.openxmlformats.org/officeDocument/2006/relationships/audio" Target="../media/media10.WAV"/><Relationship Id="rId11" Type="http://schemas.openxmlformats.org/officeDocument/2006/relationships/image" Target="../media/image4.png"/><Relationship Id="rId5" Type="http://schemas.microsoft.com/office/2007/relationships/media" Target="../media/media10.WAV"/><Relationship Id="rId10" Type="http://schemas.openxmlformats.org/officeDocument/2006/relationships/notesSlide" Target="../notesSlides/notesSlide7.xml"/><Relationship Id="rId4" Type="http://schemas.openxmlformats.org/officeDocument/2006/relationships/audio" Target="../media/media4.WAV"/><Relationship Id="rId9" Type="http://schemas.openxmlformats.org/officeDocument/2006/relationships/slideLayout" Target="../slideLayouts/slideLayout1.xml"/><Relationship Id="rId14" Type="http://schemas.openxmlformats.org/officeDocument/2006/relationships/image" Target="../media/image6.png"/></Relationships>
</file>

<file path=ppt/slides/_rels/slide70.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media" Target="../media/media67.WAV"/><Relationship Id="rId7" Type="http://schemas.openxmlformats.org/officeDocument/2006/relationships/image" Target="../media/image2.png"/><Relationship Id="rId2" Type="http://schemas.openxmlformats.org/officeDocument/2006/relationships/audio" Target="../media/media8.WAV"/><Relationship Id="rId1" Type="http://schemas.microsoft.com/office/2007/relationships/media" Target="../media/media8.WAV"/><Relationship Id="rId6" Type="http://schemas.openxmlformats.org/officeDocument/2006/relationships/notesSlide" Target="../notesSlides/notesSlide70.xml"/><Relationship Id="rId5" Type="http://schemas.openxmlformats.org/officeDocument/2006/relationships/slideLayout" Target="../slideLayouts/slideLayout7.xml"/><Relationship Id="rId10" Type="http://schemas.openxmlformats.org/officeDocument/2006/relationships/image" Target="../media/image4.png"/><Relationship Id="rId4" Type="http://schemas.openxmlformats.org/officeDocument/2006/relationships/audio" Target="../media/media67.WAV"/><Relationship Id="rId9" Type="http://schemas.openxmlformats.org/officeDocument/2006/relationships/image" Target="../media/image6.png"/></Relationships>
</file>

<file path=ppt/slides/_rels/slide71.xml.rels><?xml version="1.0" encoding="UTF-8" standalone="yes"?>
<Relationships xmlns="http://schemas.openxmlformats.org/package/2006/relationships"><Relationship Id="rId8" Type="http://schemas.openxmlformats.org/officeDocument/2006/relationships/audio" Target="../media/media68.WAV"/><Relationship Id="rId13" Type="http://schemas.openxmlformats.org/officeDocument/2006/relationships/image" Target="../media/image5.png"/><Relationship Id="rId3" Type="http://schemas.microsoft.com/office/2007/relationships/media" Target="../media/media4.WAV"/><Relationship Id="rId7" Type="http://schemas.microsoft.com/office/2007/relationships/media" Target="../media/media68.WAV"/><Relationship Id="rId12" Type="http://schemas.openxmlformats.org/officeDocument/2006/relationships/image" Target="../media/image2.png"/><Relationship Id="rId2" Type="http://schemas.openxmlformats.org/officeDocument/2006/relationships/audio" Target="../media/media5.WAV"/><Relationship Id="rId1" Type="http://schemas.microsoft.com/office/2007/relationships/media" Target="../media/media5.WAV"/><Relationship Id="rId6" Type="http://schemas.openxmlformats.org/officeDocument/2006/relationships/audio" Target="../media/media67.WAV"/><Relationship Id="rId11" Type="http://schemas.openxmlformats.org/officeDocument/2006/relationships/image" Target="../media/image4.png"/><Relationship Id="rId5" Type="http://schemas.microsoft.com/office/2007/relationships/media" Target="../media/media67.WAV"/><Relationship Id="rId10" Type="http://schemas.openxmlformats.org/officeDocument/2006/relationships/notesSlide" Target="../notesSlides/notesSlide71.xml"/><Relationship Id="rId4" Type="http://schemas.openxmlformats.org/officeDocument/2006/relationships/audio" Target="../media/media4.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72.xml.rels><?xml version="1.0" encoding="UTF-8" standalone="yes"?>
<Relationships xmlns="http://schemas.openxmlformats.org/package/2006/relationships"><Relationship Id="rId8" Type="http://schemas.openxmlformats.org/officeDocument/2006/relationships/audio" Target="../media/media69.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69.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67.WAV"/><Relationship Id="rId11" Type="http://schemas.openxmlformats.org/officeDocument/2006/relationships/image" Target="../media/image4.png"/><Relationship Id="rId5" Type="http://schemas.microsoft.com/office/2007/relationships/media" Target="../media/media67.WAV"/><Relationship Id="rId10" Type="http://schemas.openxmlformats.org/officeDocument/2006/relationships/notesSlide" Target="../notesSlides/notesSlide72.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73.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media" Target="../media/media70.WAV"/><Relationship Id="rId7" Type="http://schemas.openxmlformats.org/officeDocument/2006/relationships/image" Target="../media/image2.png"/><Relationship Id="rId2" Type="http://schemas.openxmlformats.org/officeDocument/2006/relationships/audio" Target="../media/media12.WAV"/><Relationship Id="rId1" Type="http://schemas.microsoft.com/office/2007/relationships/media" Target="../media/media12.WAV"/><Relationship Id="rId6" Type="http://schemas.openxmlformats.org/officeDocument/2006/relationships/notesSlide" Target="../notesSlides/notesSlide73.xml"/><Relationship Id="rId5" Type="http://schemas.openxmlformats.org/officeDocument/2006/relationships/slideLayout" Target="../slideLayouts/slideLayout7.xml"/><Relationship Id="rId10" Type="http://schemas.openxmlformats.org/officeDocument/2006/relationships/image" Target="../media/image4.png"/><Relationship Id="rId4" Type="http://schemas.openxmlformats.org/officeDocument/2006/relationships/audio" Target="../media/media70.WAV"/><Relationship Id="rId9" Type="http://schemas.openxmlformats.org/officeDocument/2006/relationships/image" Target="../media/image6.png"/></Relationships>
</file>

<file path=ppt/slides/_rels/slide74.xml.rels><?xml version="1.0" encoding="UTF-8" standalone="yes"?>
<Relationships xmlns="http://schemas.openxmlformats.org/package/2006/relationships"><Relationship Id="rId8" Type="http://schemas.openxmlformats.org/officeDocument/2006/relationships/audio" Target="../media/media71.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71.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70.WAV"/><Relationship Id="rId11" Type="http://schemas.openxmlformats.org/officeDocument/2006/relationships/image" Target="../media/image4.png"/><Relationship Id="rId5" Type="http://schemas.microsoft.com/office/2007/relationships/media" Target="../media/media70.WAV"/><Relationship Id="rId10" Type="http://schemas.openxmlformats.org/officeDocument/2006/relationships/notesSlide" Target="../notesSlides/notesSlide74.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75.xml.rels><?xml version="1.0" encoding="UTF-8" standalone="yes"?>
<Relationships xmlns="http://schemas.openxmlformats.org/package/2006/relationships"><Relationship Id="rId8" Type="http://schemas.openxmlformats.org/officeDocument/2006/relationships/audio" Target="../media/media72.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72.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70.WAV"/><Relationship Id="rId11" Type="http://schemas.openxmlformats.org/officeDocument/2006/relationships/image" Target="../media/image4.png"/><Relationship Id="rId5" Type="http://schemas.microsoft.com/office/2007/relationships/media" Target="../media/media70.WAV"/><Relationship Id="rId10" Type="http://schemas.openxmlformats.org/officeDocument/2006/relationships/notesSlide" Target="../notesSlides/notesSlide75.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76.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media" Target="../media/media73.WAV"/><Relationship Id="rId7" Type="http://schemas.openxmlformats.org/officeDocument/2006/relationships/image" Target="../media/image2.png"/><Relationship Id="rId2" Type="http://schemas.openxmlformats.org/officeDocument/2006/relationships/audio" Target="../media/media16.WAV"/><Relationship Id="rId1" Type="http://schemas.microsoft.com/office/2007/relationships/media" Target="../media/media16.WAV"/><Relationship Id="rId6" Type="http://schemas.openxmlformats.org/officeDocument/2006/relationships/notesSlide" Target="../notesSlides/notesSlide76.xml"/><Relationship Id="rId5" Type="http://schemas.openxmlformats.org/officeDocument/2006/relationships/slideLayout" Target="../slideLayouts/slideLayout7.xml"/><Relationship Id="rId10" Type="http://schemas.openxmlformats.org/officeDocument/2006/relationships/image" Target="../media/image4.png"/><Relationship Id="rId4" Type="http://schemas.openxmlformats.org/officeDocument/2006/relationships/audio" Target="../media/media73.WAV"/><Relationship Id="rId9" Type="http://schemas.openxmlformats.org/officeDocument/2006/relationships/image" Target="../media/image6.png"/></Relationships>
</file>

<file path=ppt/slides/_rels/slide77.xml.rels><?xml version="1.0" encoding="UTF-8" standalone="yes"?>
<Relationships xmlns="http://schemas.openxmlformats.org/package/2006/relationships"><Relationship Id="rId8" Type="http://schemas.openxmlformats.org/officeDocument/2006/relationships/audio" Target="../media/media74.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74.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73.WAV"/><Relationship Id="rId11" Type="http://schemas.openxmlformats.org/officeDocument/2006/relationships/image" Target="../media/image4.png"/><Relationship Id="rId5" Type="http://schemas.microsoft.com/office/2007/relationships/media" Target="../media/media73.WAV"/><Relationship Id="rId10" Type="http://schemas.openxmlformats.org/officeDocument/2006/relationships/notesSlide" Target="../notesSlides/notesSlide77.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78.xml.rels><?xml version="1.0" encoding="UTF-8" standalone="yes"?>
<Relationships xmlns="http://schemas.openxmlformats.org/package/2006/relationships"><Relationship Id="rId8" Type="http://schemas.openxmlformats.org/officeDocument/2006/relationships/audio" Target="../media/media75.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75.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73.WAV"/><Relationship Id="rId11" Type="http://schemas.openxmlformats.org/officeDocument/2006/relationships/image" Target="../media/image4.png"/><Relationship Id="rId5" Type="http://schemas.microsoft.com/office/2007/relationships/media" Target="../media/media73.WAV"/><Relationship Id="rId10" Type="http://schemas.openxmlformats.org/officeDocument/2006/relationships/notesSlide" Target="../notesSlides/notesSlide78.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79.xml.rels><?xml version="1.0" encoding="UTF-8" standalone="yes"?>
<Relationships xmlns="http://schemas.openxmlformats.org/package/2006/relationships"><Relationship Id="rId8" Type="http://schemas.openxmlformats.org/officeDocument/2006/relationships/audio" Target="../media/media76.WAV"/><Relationship Id="rId13" Type="http://schemas.openxmlformats.org/officeDocument/2006/relationships/image" Target="../media/image5.png"/><Relationship Id="rId3" Type="http://schemas.microsoft.com/office/2007/relationships/media" Target="../media/media4.WAV"/><Relationship Id="rId7" Type="http://schemas.microsoft.com/office/2007/relationships/media" Target="../media/media76.WAV"/><Relationship Id="rId12" Type="http://schemas.openxmlformats.org/officeDocument/2006/relationships/image" Target="../media/image2.png"/><Relationship Id="rId2" Type="http://schemas.openxmlformats.org/officeDocument/2006/relationships/audio" Target="../media/media5.WAV"/><Relationship Id="rId1" Type="http://schemas.microsoft.com/office/2007/relationships/media" Target="../media/media5.WAV"/><Relationship Id="rId6" Type="http://schemas.openxmlformats.org/officeDocument/2006/relationships/audio" Target="../media/media73.WAV"/><Relationship Id="rId11" Type="http://schemas.openxmlformats.org/officeDocument/2006/relationships/image" Target="../media/image4.png"/><Relationship Id="rId5" Type="http://schemas.microsoft.com/office/2007/relationships/media" Target="../media/media73.WAV"/><Relationship Id="rId10" Type="http://schemas.openxmlformats.org/officeDocument/2006/relationships/notesSlide" Target="../notesSlides/notesSlide79.xml"/><Relationship Id="rId4" Type="http://schemas.openxmlformats.org/officeDocument/2006/relationships/audio" Target="../media/media4.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8.xml.rels><?xml version="1.0" encoding="UTF-8" standalone="yes"?>
<Relationships xmlns="http://schemas.openxmlformats.org/package/2006/relationships"><Relationship Id="rId8" Type="http://schemas.openxmlformats.org/officeDocument/2006/relationships/audio" Target="../media/media11.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11.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9.WAV"/><Relationship Id="rId11" Type="http://schemas.openxmlformats.org/officeDocument/2006/relationships/image" Target="../media/image4.png"/><Relationship Id="rId5" Type="http://schemas.microsoft.com/office/2007/relationships/media" Target="../media/media9.WAV"/><Relationship Id="rId10" Type="http://schemas.openxmlformats.org/officeDocument/2006/relationships/notesSlide" Target="../notesSlides/notesSlide8.xml"/><Relationship Id="rId4" Type="http://schemas.openxmlformats.org/officeDocument/2006/relationships/audio" Target="../media/media5.WAV"/><Relationship Id="rId9" Type="http://schemas.openxmlformats.org/officeDocument/2006/relationships/slideLayout" Target="../slideLayouts/slideLayout1.xml"/><Relationship Id="rId14" Type="http://schemas.openxmlformats.org/officeDocument/2006/relationships/image" Target="../media/image6.png"/></Relationships>
</file>

<file path=ppt/slides/_rels/slide80.xml.rels><?xml version="1.0" encoding="UTF-8" standalone="yes"?>
<Relationships xmlns="http://schemas.openxmlformats.org/package/2006/relationships"><Relationship Id="rId8" Type="http://schemas.openxmlformats.org/officeDocument/2006/relationships/audio" Target="../media/media77.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77.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73.WAV"/><Relationship Id="rId11" Type="http://schemas.openxmlformats.org/officeDocument/2006/relationships/image" Target="../media/image4.png"/><Relationship Id="rId5" Type="http://schemas.microsoft.com/office/2007/relationships/media" Target="../media/media73.WAV"/><Relationship Id="rId10" Type="http://schemas.openxmlformats.org/officeDocument/2006/relationships/notesSlide" Target="../notesSlides/notesSlide80.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8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8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8" Type="http://schemas.openxmlformats.org/officeDocument/2006/relationships/image" Target="../media/image4.png"/><Relationship Id="rId3" Type="http://schemas.microsoft.com/office/2007/relationships/media" Target="../media/media78.WAV"/><Relationship Id="rId7" Type="http://schemas.openxmlformats.org/officeDocument/2006/relationships/image" Target="../media/image2.png"/><Relationship Id="rId2" Type="http://schemas.openxmlformats.org/officeDocument/2006/relationships/audio" Target="../media/media2.WAV"/><Relationship Id="rId1" Type="http://schemas.microsoft.com/office/2007/relationships/media" Target="../media/media2.WAV"/><Relationship Id="rId6" Type="http://schemas.openxmlformats.org/officeDocument/2006/relationships/notesSlide" Target="../notesSlides/notesSlide83.xml"/><Relationship Id="rId5" Type="http://schemas.openxmlformats.org/officeDocument/2006/relationships/slideLayout" Target="../slideLayouts/slideLayout7.xml"/><Relationship Id="rId10" Type="http://schemas.openxmlformats.org/officeDocument/2006/relationships/image" Target="../media/image6.png"/><Relationship Id="rId4" Type="http://schemas.openxmlformats.org/officeDocument/2006/relationships/audio" Target="../media/media78.WAV"/><Relationship Id="rId9" Type="http://schemas.openxmlformats.org/officeDocument/2006/relationships/image" Target="../media/image5.png"/></Relationships>
</file>

<file path=ppt/slides/_rels/slide84.xml.rels><?xml version="1.0" encoding="UTF-8" standalone="yes"?>
<Relationships xmlns="http://schemas.openxmlformats.org/package/2006/relationships"><Relationship Id="rId8" Type="http://schemas.openxmlformats.org/officeDocument/2006/relationships/audio" Target="../media/media79.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79.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78.WAV"/><Relationship Id="rId11" Type="http://schemas.openxmlformats.org/officeDocument/2006/relationships/image" Target="../media/image4.png"/><Relationship Id="rId5" Type="http://schemas.microsoft.com/office/2007/relationships/media" Target="../media/media78.WAV"/><Relationship Id="rId10" Type="http://schemas.openxmlformats.org/officeDocument/2006/relationships/notesSlide" Target="../notesSlides/notesSlide84.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85.xml.rels><?xml version="1.0" encoding="UTF-8" standalone="yes"?>
<Relationships xmlns="http://schemas.openxmlformats.org/package/2006/relationships"><Relationship Id="rId8" Type="http://schemas.openxmlformats.org/officeDocument/2006/relationships/audio" Target="../media/media80.WAV"/><Relationship Id="rId13" Type="http://schemas.openxmlformats.org/officeDocument/2006/relationships/image" Target="../media/image5.png"/><Relationship Id="rId3" Type="http://schemas.microsoft.com/office/2007/relationships/media" Target="../media/media4.WAV"/><Relationship Id="rId7" Type="http://schemas.microsoft.com/office/2007/relationships/media" Target="../media/media80.WAV"/><Relationship Id="rId12" Type="http://schemas.openxmlformats.org/officeDocument/2006/relationships/image" Target="../media/image2.png"/><Relationship Id="rId2" Type="http://schemas.openxmlformats.org/officeDocument/2006/relationships/audio" Target="../media/media5.WAV"/><Relationship Id="rId1" Type="http://schemas.microsoft.com/office/2007/relationships/media" Target="../media/media5.WAV"/><Relationship Id="rId6" Type="http://schemas.openxmlformats.org/officeDocument/2006/relationships/audio" Target="../media/media78.WAV"/><Relationship Id="rId11" Type="http://schemas.openxmlformats.org/officeDocument/2006/relationships/image" Target="../media/image4.png"/><Relationship Id="rId5" Type="http://schemas.microsoft.com/office/2007/relationships/media" Target="../media/media78.WAV"/><Relationship Id="rId10" Type="http://schemas.openxmlformats.org/officeDocument/2006/relationships/notesSlide" Target="../notesSlides/notesSlide85.xml"/><Relationship Id="rId4" Type="http://schemas.openxmlformats.org/officeDocument/2006/relationships/audio" Target="../media/media4.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86.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media" Target="../media/media81.WAV"/><Relationship Id="rId7" Type="http://schemas.openxmlformats.org/officeDocument/2006/relationships/image" Target="../media/image2.png"/><Relationship Id="rId2" Type="http://schemas.openxmlformats.org/officeDocument/2006/relationships/audio" Target="../media/media8.WAV"/><Relationship Id="rId1" Type="http://schemas.microsoft.com/office/2007/relationships/media" Target="../media/media8.WAV"/><Relationship Id="rId6" Type="http://schemas.openxmlformats.org/officeDocument/2006/relationships/notesSlide" Target="../notesSlides/notesSlide86.xml"/><Relationship Id="rId5" Type="http://schemas.openxmlformats.org/officeDocument/2006/relationships/slideLayout" Target="../slideLayouts/slideLayout7.xml"/><Relationship Id="rId10" Type="http://schemas.openxmlformats.org/officeDocument/2006/relationships/image" Target="../media/image4.png"/><Relationship Id="rId4" Type="http://schemas.openxmlformats.org/officeDocument/2006/relationships/audio" Target="../media/media81.WAV"/><Relationship Id="rId9" Type="http://schemas.openxmlformats.org/officeDocument/2006/relationships/image" Target="../media/image6.png"/></Relationships>
</file>

<file path=ppt/slides/_rels/slide87.xml.rels><?xml version="1.0" encoding="UTF-8" standalone="yes"?>
<Relationships xmlns="http://schemas.openxmlformats.org/package/2006/relationships"><Relationship Id="rId8" Type="http://schemas.openxmlformats.org/officeDocument/2006/relationships/audio" Target="../media/media82.WAV"/><Relationship Id="rId13" Type="http://schemas.openxmlformats.org/officeDocument/2006/relationships/image" Target="../media/image5.png"/><Relationship Id="rId3" Type="http://schemas.microsoft.com/office/2007/relationships/media" Target="../media/media4.WAV"/><Relationship Id="rId7" Type="http://schemas.microsoft.com/office/2007/relationships/media" Target="../media/media82.WAV"/><Relationship Id="rId12" Type="http://schemas.openxmlformats.org/officeDocument/2006/relationships/image" Target="../media/image2.png"/><Relationship Id="rId2" Type="http://schemas.openxmlformats.org/officeDocument/2006/relationships/audio" Target="../media/media5.WAV"/><Relationship Id="rId1" Type="http://schemas.microsoft.com/office/2007/relationships/media" Target="../media/media5.WAV"/><Relationship Id="rId6" Type="http://schemas.openxmlformats.org/officeDocument/2006/relationships/audio" Target="../media/media81.WAV"/><Relationship Id="rId11" Type="http://schemas.openxmlformats.org/officeDocument/2006/relationships/image" Target="../media/image4.png"/><Relationship Id="rId5" Type="http://schemas.microsoft.com/office/2007/relationships/media" Target="../media/media81.WAV"/><Relationship Id="rId10" Type="http://schemas.openxmlformats.org/officeDocument/2006/relationships/notesSlide" Target="../notesSlides/notesSlide87.xml"/><Relationship Id="rId4" Type="http://schemas.openxmlformats.org/officeDocument/2006/relationships/audio" Target="../media/media4.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88.xml.rels><?xml version="1.0" encoding="UTF-8" standalone="yes"?>
<Relationships xmlns="http://schemas.openxmlformats.org/package/2006/relationships"><Relationship Id="rId8" Type="http://schemas.openxmlformats.org/officeDocument/2006/relationships/audio" Target="../media/media83.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83.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81.WAV"/><Relationship Id="rId11" Type="http://schemas.openxmlformats.org/officeDocument/2006/relationships/image" Target="../media/image4.png"/><Relationship Id="rId5" Type="http://schemas.microsoft.com/office/2007/relationships/media" Target="../media/media81.WAV"/><Relationship Id="rId10" Type="http://schemas.openxmlformats.org/officeDocument/2006/relationships/notesSlide" Target="../notesSlides/notesSlide88.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89.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media" Target="../media/media84.WAV"/><Relationship Id="rId7" Type="http://schemas.openxmlformats.org/officeDocument/2006/relationships/image" Target="../media/image2.png"/><Relationship Id="rId2" Type="http://schemas.openxmlformats.org/officeDocument/2006/relationships/audio" Target="../media/media12.WAV"/><Relationship Id="rId1" Type="http://schemas.microsoft.com/office/2007/relationships/media" Target="../media/media12.WAV"/><Relationship Id="rId6" Type="http://schemas.openxmlformats.org/officeDocument/2006/relationships/notesSlide" Target="../notesSlides/notesSlide89.xml"/><Relationship Id="rId5" Type="http://schemas.openxmlformats.org/officeDocument/2006/relationships/slideLayout" Target="../slideLayouts/slideLayout7.xml"/><Relationship Id="rId10" Type="http://schemas.openxmlformats.org/officeDocument/2006/relationships/image" Target="../media/image4.png"/><Relationship Id="rId4" Type="http://schemas.openxmlformats.org/officeDocument/2006/relationships/audio" Target="../media/media84.WAV"/><Relationship Id="rId9" Type="http://schemas.openxmlformats.org/officeDocument/2006/relationships/image" Target="../media/image6.png"/></Relationships>
</file>

<file path=ppt/slides/_rels/slide9.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media" Target="../media/media13.WAV"/><Relationship Id="rId7" Type="http://schemas.openxmlformats.org/officeDocument/2006/relationships/image" Target="../media/image2.png"/><Relationship Id="rId2" Type="http://schemas.openxmlformats.org/officeDocument/2006/relationships/audio" Target="../media/media12.WAV"/><Relationship Id="rId1" Type="http://schemas.microsoft.com/office/2007/relationships/media" Target="../media/media12.WAV"/><Relationship Id="rId6" Type="http://schemas.openxmlformats.org/officeDocument/2006/relationships/notesSlide" Target="../notesSlides/notesSlide9.xml"/><Relationship Id="rId5" Type="http://schemas.openxmlformats.org/officeDocument/2006/relationships/slideLayout" Target="../slideLayouts/slideLayout1.xml"/><Relationship Id="rId10" Type="http://schemas.openxmlformats.org/officeDocument/2006/relationships/image" Target="../media/image4.png"/><Relationship Id="rId4" Type="http://schemas.openxmlformats.org/officeDocument/2006/relationships/audio" Target="../media/media13.WAV"/><Relationship Id="rId9" Type="http://schemas.openxmlformats.org/officeDocument/2006/relationships/image" Target="../media/image6.png"/></Relationships>
</file>

<file path=ppt/slides/_rels/slide90.xml.rels><?xml version="1.0" encoding="UTF-8" standalone="yes"?>
<Relationships xmlns="http://schemas.openxmlformats.org/package/2006/relationships"><Relationship Id="rId8" Type="http://schemas.openxmlformats.org/officeDocument/2006/relationships/audio" Target="../media/media85.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85.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84.WAV"/><Relationship Id="rId11" Type="http://schemas.openxmlformats.org/officeDocument/2006/relationships/image" Target="../media/image4.png"/><Relationship Id="rId5" Type="http://schemas.microsoft.com/office/2007/relationships/media" Target="../media/media84.WAV"/><Relationship Id="rId10" Type="http://schemas.openxmlformats.org/officeDocument/2006/relationships/notesSlide" Target="../notesSlides/notesSlide90.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91.xml.rels><?xml version="1.0" encoding="UTF-8" standalone="yes"?>
<Relationships xmlns="http://schemas.openxmlformats.org/package/2006/relationships"><Relationship Id="rId8" Type="http://schemas.openxmlformats.org/officeDocument/2006/relationships/audio" Target="../media/media86.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86.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84.WAV"/><Relationship Id="rId11" Type="http://schemas.openxmlformats.org/officeDocument/2006/relationships/image" Target="../media/image4.png"/><Relationship Id="rId5" Type="http://schemas.microsoft.com/office/2007/relationships/media" Target="../media/media84.WAV"/><Relationship Id="rId10" Type="http://schemas.openxmlformats.org/officeDocument/2006/relationships/notesSlide" Target="../notesSlides/notesSlide91.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92.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media" Target="../media/media87.WAV"/><Relationship Id="rId7" Type="http://schemas.openxmlformats.org/officeDocument/2006/relationships/image" Target="../media/image2.png"/><Relationship Id="rId2" Type="http://schemas.openxmlformats.org/officeDocument/2006/relationships/audio" Target="../media/media16.WAV"/><Relationship Id="rId1" Type="http://schemas.microsoft.com/office/2007/relationships/media" Target="../media/media16.WAV"/><Relationship Id="rId6" Type="http://schemas.openxmlformats.org/officeDocument/2006/relationships/notesSlide" Target="../notesSlides/notesSlide92.xml"/><Relationship Id="rId5" Type="http://schemas.openxmlformats.org/officeDocument/2006/relationships/slideLayout" Target="../slideLayouts/slideLayout7.xml"/><Relationship Id="rId10" Type="http://schemas.openxmlformats.org/officeDocument/2006/relationships/image" Target="../media/image4.png"/><Relationship Id="rId4" Type="http://schemas.openxmlformats.org/officeDocument/2006/relationships/audio" Target="../media/media87.WAV"/><Relationship Id="rId9" Type="http://schemas.openxmlformats.org/officeDocument/2006/relationships/image" Target="../media/image6.png"/></Relationships>
</file>

<file path=ppt/slides/_rels/slide93.xml.rels><?xml version="1.0" encoding="UTF-8" standalone="yes"?>
<Relationships xmlns="http://schemas.openxmlformats.org/package/2006/relationships"><Relationship Id="rId8" Type="http://schemas.openxmlformats.org/officeDocument/2006/relationships/audio" Target="../media/media88.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88.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87.WAV"/><Relationship Id="rId11" Type="http://schemas.openxmlformats.org/officeDocument/2006/relationships/image" Target="../media/image4.png"/><Relationship Id="rId5" Type="http://schemas.microsoft.com/office/2007/relationships/media" Target="../media/media87.WAV"/><Relationship Id="rId10" Type="http://schemas.openxmlformats.org/officeDocument/2006/relationships/notesSlide" Target="../notesSlides/notesSlide93.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94.xml.rels><?xml version="1.0" encoding="UTF-8" standalone="yes"?>
<Relationships xmlns="http://schemas.openxmlformats.org/package/2006/relationships"><Relationship Id="rId8" Type="http://schemas.openxmlformats.org/officeDocument/2006/relationships/audio" Target="../media/media89.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89.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87.WAV"/><Relationship Id="rId11" Type="http://schemas.openxmlformats.org/officeDocument/2006/relationships/image" Target="../media/image4.png"/><Relationship Id="rId5" Type="http://schemas.microsoft.com/office/2007/relationships/media" Target="../media/media87.WAV"/><Relationship Id="rId10" Type="http://schemas.openxmlformats.org/officeDocument/2006/relationships/notesSlide" Target="../notesSlides/notesSlide94.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95.xml.rels><?xml version="1.0" encoding="UTF-8" standalone="yes"?>
<Relationships xmlns="http://schemas.openxmlformats.org/package/2006/relationships"><Relationship Id="rId8" Type="http://schemas.openxmlformats.org/officeDocument/2006/relationships/audio" Target="../media/media90.WAV"/><Relationship Id="rId13" Type="http://schemas.openxmlformats.org/officeDocument/2006/relationships/image" Target="../media/image5.png"/><Relationship Id="rId3" Type="http://schemas.microsoft.com/office/2007/relationships/media" Target="../media/media4.WAV"/><Relationship Id="rId7" Type="http://schemas.microsoft.com/office/2007/relationships/media" Target="../media/media90.WAV"/><Relationship Id="rId12" Type="http://schemas.openxmlformats.org/officeDocument/2006/relationships/image" Target="../media/image2.png"/><Relationship Id="rId2" Type="http://schemas.openxmlformats.org/officeDocument/2006/relationships/audio" Target="../media/media5.WAV"/><Relationship Id="rId1" Type="http://schemas.microsoft.com/office/2007/relationships/media" Target="../media/media5.WAV"/><Relationship Id="rId6" Type="http://schemas.openxmlformats.org/officeDocument/2006/relationships/audio" Target="../media/media87.WAV"/><Relationship Id="rId11" Type="http://schemas.openxmlformats.org/officeDocument/2006/relationships/image" Target="../media/image4.png"/><Relationship Id="rId5" Type="http://schemas.microsoft.com/office/2007/relationships/media" Target="../media/media87.WAV"/><Relationship Id="rId10" Type="http://schemas.openxmlformats.org/officeDocument/2006/relationships/notesSlide" Target="../notesSlides/notesSlide95.xml"/><Relationship Id="rId4" Type="http://schemas.openxmlformats.org/officeDocument/2006/relationships/audio" Target="../media/media4.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96.xml.rels><?xml version="1.0" encoding="UTF-8" standalone="yes"?>
<Relationships xmlns="http://schemas.openxmlformats.org/package/2006/relationships"><Relationship Id="rId8" Type="http://schemas.openxmlformats.org/officeDocument/2006/relationships/audio" Target="../media/media91.WAV"/><Relationship Id="rId13" Type="http://schemas.openxmlformats.org/officeDocument/2006/relationships/image" Target="../media/image5.png"/><Relationship Id="rId3" Type="http://schemas.microsoft.com/office/2007/relationships/media" Target="../media/media5.WAV"/><Relationship Id="rId7" Type="http://schemas.microsoft.com/office/2007/relationships/media" Target="../media/media91.WAV"/><Relationship Id="rId12" Type="http://schemas.openxmlformats.org/officeDocument/2006/relationships/image" Target="../media/image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audio" Target="../media/media87.WAV"/><Relationship Id="rId11" Type="http://schemas.openxmlformats.org/officeDocument/2006/relationships/image" Target="../media/image4.png"/><Relationship Id="rId5" Type="http://schemas.microsoft.com/office/2007/relationships/media" Target="../media/media87.WAV"/><Relationship Id="rId10" Type="http://schemas.openxmlformats.org/officeDocument/2006/relationships/notesSlide" Target="../notesSlides/notesSlide96.xml"/><Relationship Id="rId4" Type="http://schemas.openxmlformats.org/officeDocument/2006/relationships/audio" Target="../media/media5.WAV"/><Relationship Id="rId9" Type="http://schemas.openxmlformats.org/officeDocument/2006/relationships/slideLayout" Target="../slideLayouts/slideLayout7.xml"/><Relationship Id="rId14" Type="http://schemas.openxmlformats.org/officeDocument/2006/relationships/image" Target="../media/image6.png"/></Relationships>
</file>

<file path=ppt/slides/_rels/slide9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7.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9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notesSlide" Target="../notesSlides/notesSlide98.xml"/></Relationships>
</file>

<file path=ppt/slides/_rels/slide99.xml.rels><?xml version="1.0" encoding="UTF-8" standalone="yes"?>
<Relationships xmlns="http://schemas.openxmlformats.org/package/2006/relationships"><Relationship Id="rId8" Type="http://schemas.openxmlformats.org/officeDocument/2006/relationships/image" Target="../media/image4.png"/><Relationship Id="rId3" Type="http://schemas.microsoft.com/office/2007/relationships/media" Target="../media/media92.WAV"/><Relationship Id="rId7" Type="http://schemas.openxmlformats.org/officeDocument/2006/relationships/image" Target="../media/image2.png"/><Relationship Id="rId2" Type="http://schemas.openxmlformats.org/officeDocument/2006/relationships/audio" Target="../media/media2.WAV"/><Relationship Id="rId1" Type="http://schemas.microsoft.com/office/2007/relationships/media" Target="../media/media2.WAV"/><Relationship Id="rId6" Type="http://schemas.openxmlformats.org/officeDocument/2006/relationships/notesSlide" Target="../notesSlides/notesSlide99.xml"/><Relationship Id="rId5" Type="http://schemas.openxmlformats.org/officeDocument/2006/relationships/slideLayout" Target="../slideLayouts/slideLayout7.xml"/><Relationship Id="rId10" Type="http://schemas.openxmlformats.org/officeDocument/2006/relationships/image" Target="../media/image6.png"/><Relationship Id="rId4" Type="http://schemas.openxmlformats.org/officeDocument/2006/relationships/audio" Target="../media/media92.WAV"/><Relationship Id="rId9"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122" name="Picture 6" descr="公司logo">
            <a:extLst>
              <a:ext uri="{FF2B5EF4-FFF2-40B4-BE49-F238E27FC236}">
                <a16:creationId xmlns:a16="http://schemas.microsoft.com/office/drawing/2014/main" id="{7B1B9968-EA16-EDD2-C7A9-A980A02715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7" descr="icon">
            <a:extLst>
              <a:ext uri="{FF2B5EF4-FFF2-40B4-BE49-F238E27FC236}">
                <a16:creationId xmlns:a16="http://schemas.microsoft.com/office/drawing/2014/main" id="{EB8DF447-7B31-9A02-7F0B-13574488016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1275" y="3141663"/>
            <a:ext cx="1439863"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4" name="Rectangle 10">
            <a:extLst>
              <a:ext uri="{FF2B5EF4-FFF2-40B4-BE49-F238E27FC236}">
                <a16:creationId xmlns:a16="http://schemas.microsoft.com/office/drawing/2014/main" id="{F52538E0-72BC-B50B-5CD7-AD917A17D5ED}"/>
              </a:ext>
            </a:extLst>
          </p:cNvPr>
          <p:cNvSpPr>
            <a:spLocks noChangeArrowheads="1"/>
          </p:cNvSpPr>
          <p:nvPr/>
        </p:nvSpPr>
        <p:spPr bwMode="auto">
          <a:xfrm>
            <a:off x="1042988" y="260350"/>
            <a:ext cx="7489825"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zh-CN" altLang="en-US" sz="4000"/>
              <a:t>小升初适应性训练与考试</a:t>
            </a:r>
            <a:r>
              <a:rPr lang="zh-CN" altLang="en-US" sz="4000">
                <a:solidFill>
                  <a:srgbClr val="000066"/>
                </a:solidFill>
                <a:latin typeface="Times New Roman" panose="02020603050405020304" pitchFamily="18" charset="0"/>
              </a:rPr>
              <a:t>王中王</a:t>
            </a:r>
          </a:p>
          <a:p>
            <a:pPr algn="ctr" eaLnBrk="1" hangingPunct="1">
              <a:spcBef>
                <a:spcPct val="0"/>
              </a:spcBef>
              <a:buClrTx/>
              <a:buSzTx/>
              <a:buFontTx/>
              <a:buNone/>
            </a:pPr>
            <a:r>
              <a:rPr lang="en-US" altLang="zh-CN" sz="4000">
                <a:solidFill>
                  <a:srgbClr val="000066"/>
                </a:solidFill>
                <a:latin typeface="Times New Roman" panose="02020603050405020304" pitchFamily="18" charset="0"/>
              </a:rPr>
              <a:t>(i3men.com)</a:t>
            </a:r>
          </a:p>
        </p:txBody>
      </p:sp>
      <p:sp>
        <p:nvSpPr>
          <p:cNvPr id="5125" name="Rectangle 12">
            <a:extLst>
              <a:ext uri="{FF2B5EF4-FFF2-40B4-BE49-F238E27FC236}">
                <a16:creationId xmlns:a16="http://schemas.microsoft.com/office/drawing/2014/main" id="{B6C16D69-B219-36D0-87FF-3ACB3A3B6CCC}"/>
              </a:ext>
            </a:extLst>
          </p:cNvPr>
          <p:cNvSpPr>
            <a:spLocks noChangeArrowheads="1"/>
          </p:cNvSpPr>
          <p:nvPr/>
        </p:nvSpPr>
        <p:spPr bwMode="auto">
          <a:xfrm>
            <a:off x="1295400" y="1757363"/>
            <a:ext cx="6516688" cy="519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zh-CN" altLang="en-US" sz="2800">
                <a:solidFill>
                  <a:srgbClr val="FF0000"/>
                </a:solidFill>
              </a:rPr>
              <a:t>信息获取</a:t>
            </a:r>
            <a:r>
              <a:rPr lang="zh-CN" altLang="en-US" sz="2800">
                <a:solidFill>
                  <a:srgbClr val="FF0000"/>
                </a:solidFill>
                <a:latin typeface="Times New Roman" panose="02020603050405020304" pitchFamily="18" charset="0"/>
              </a:rPr>
              <a:t>第 </a:t>
            </a:r>
            <a:r>
              <a:rPr lang="en-US" altLang="zh-CN" sz="2800">
                <a:solidFill>
                  <a:srgbClr val="FF0000"/>
                </a:solidFill>
                <a:latin typeface="Times New Roman" panose="02020603050405020304" pitchFamily="18" charset="0"/>
              </a:rPr>
              <a:t>1 </a:t>
            </a:r>
            <a:r>
              <a:rPr lang="zh-CN" altLang="en-US" sz="2800">
                <a:solidFill>
                  <a:srgbClr val="FF0000"/>
                </a:solidFill>
                <a:latin typeface="Times New Roman" panose="02020603050405020304" pitchFamily="18" charset="0"/>
              </a:rPr>
              <a:t>题</a:t>
            </a:r>
          </a:p>
        </p:txBody>
      </p:sp>
      <p:sp>
        <p:nvSpPr>
          <p:cNvPr id="5126" name="Rectangle 13">
            <a:extLst>
              <a:ext uri="{FF2B5EF4-FFF2-40B4-BE49-F238E27FC236}">
                <a16:creationId xmlns:a16="http://schemas.microsoft.com/office/drawing/2014/main" id="{F10D0943-BF7C-8946-83EB-429BC1708C81}"/>
              </a:ext>
            </a:extLst>
          </p:cNvPr>
          <p:cNvSpPr>
            <a:spLocks noChangeArrowheads="1"/>
          </p:cNvSpPr>
          <p:nvPr/>
        </p:nvSpPr>
        <p:spPr bwMode="auto">
          <a:xfrm>
            <a:off x="414338" y="6092825"/>
            <a:ext cx="8280400" cy="579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zh-CN" altLang="en-US">
                <a:latin typeface="Times New Roman" panose="02020603050405020304" pitchFamily="18" charset="0"/>
              </a:rPr>
              <a:t>版权所有</a:t>
            </a:r>
            <a:r>
              <a:rPr lang="en-US" altLang="zh-CN">
                <a:latin typeface="宋体" panose="02010600030101010101" pitchFamily="2" charset="-122"/>
              </a:rPr>
              <a:t>©</a:t>
            </a:r>
            <a:r>
              <a:rPr lang="zh-CN" altLang="en-US">
                <a:latin typeface="Times New Roman" panose="02020603050405020304" pitchFamily="18" charset="0"/>
              </a:rPr>
              <a:t>：深圳市浩锐科软件有限责任公司</a:t>
            </a:r>
          </a:p>
        </p:txBody>
      </p:sp>
    </p:spTree>
  </p:cSld>
  <p:clrMapOvr>
    <a:masterClrMapping/>
  </p:clrMapOvr>
  <p:transition>
    <p:push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341" name="Picture 181">
            <a:hlinkClick r:id="" action="ppaction://media"/>
            <a:extLst>
              <a:ext uri="{FF2B5EF4-FFF2-40B4-BE49-F238E27FC236}">
                <a16:creationId xmlns:a16="http://schemas.microsoft.com/office/drawing/2014/main" id="{014DE8CA-15B6-7674-237E-9FDB14561702}"/>
              </a:ext>
            </a:extLst>
          </p:cNvPr>
          <p:cNvPicPr>
            <a:picLocks noChangeAspect="1" noChangeArrowheads="1"/>
          </p:cNvPicPr>
          <p:nvPr>
            <p:ph sz="quarter" idx="4294967295"/>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a:xfrm>
            <a:off x="8604250" y="188913"/>
            <a:ext cx="304800" cy="30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2344" name="Picture 184">
            <a:hlinkClick r:id="" action="ppaction://media"/>
            <a:extLst>
              <a:ext uri="{FF2B5EF4-FFF2-40B4-BE49-F238E27FC236}">
                <a16:creationId xmlns:a16="http://schemas.microsoft.com/office/drawing/2014/main" id="{22ABB46D-44D9-D49E-EE21-FC62BDC56339}"/>
              </a:ext>
            </a:extLst>
          </p:cNvPr>
          <p:cNvPicPr>
            <a:picLocks noChangeAspect="1" noChangeArrowheads="1"/>
          </p:cNvPicPr>
          <p:nvPr>
            <p:ph sz="quarter" idx="4294967295"/>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a:xfrm>
            <a:off x="8675688" y="115888"/>
            <a:ext cx="304800" cy="30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3556" name="Picture 2" descr="公司logo">
            <a:extLst>
              <a:ext uri="{FF2B5EF4-FFF2-40B4-BE49-F238E27FC236}">
                <a16:creationId xmlns:a16="http://schemas.microsoft.com/office/drawing/2014/main" id="{011ED506-BF14-22C0-5974-3B119703F468}"/>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Picture 3" descr="originalText48">
            <a:extLst>
              <a:ext uri="{FF2B5EF4-FFF2-40B4-BE49-F238E27FC236}">
                <a16:creationId xmlns:a16="http://schemas.microsoft.com/office/drawing/2014/main" id="{EF1619CD-0298-34A7-2829-206FDFA65C53}"/>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8" name="Rectangle 4">
            <a:extLst>
              <a:ext uri="{FF2B5EF4-FFF2-40B4-BE49-F238E27FC236}">
                <a16:creationId xmlns:a16="http://schemas.microsoft.com/office/drawing/2014/main" id="{D51C9FC7-20CA-B747-89AE-E549714A6CBA}"/>
              </a:ext>
            </a:extLst>
          </p:cNvPr>
          <p:cNvSpPr>
            <a:spLocks noChangeArrowheads="1"/>
          </p:cNvSpPr>
          <p:nvPr/>
        </p:nvSpPr>
        <p:spPr bwMode="auto">
          <a:xfrm>
            <a:off x="66675" y="77788"/>
            <a:ext cx="8250238"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5. When does Li Mei start her classes? </a:t>
            </a:r>
          </a:p>
        </p:txBody>
      </p:sp>
      <p:pic>
        <p:nvPicPr>
          <p:cNvPr id="27655" name="Picture 5" descr="originalTextHide">
            <a:extLst>
              <a:ext uri="{FF2B5EF4-FFF2-40B4-BE49-F238E27FC236}">
                <a16:creationId xmlns:a16="http://schemas.microsoft.com/office/drawing/2014/main" id="{DAC6884C-7CD3-F61B-469D-18A8A380AD6A}"/>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0" name="Rectangle 6">
            <a:extLst>
              <a:ext uri="{FF2B5EF4-FFF2-40B4-BE49-F238E27FC236}">
                <a16:creationId xmlns:a16="http://schemas.microsoft.com/office/drawing/2014/main" id="{17C83416-07A8-24FB-2EB1-D2AD9DE94F5F}"/>
              </a:ext>
            </a:extLst>
          </p:cNvPr>
          <p:cNvSpPr>
            <a:spLocks noChangeArrowheads="1"/>
          </p:cNvSpPr>
          <p:nvPr/>
        </p:nvSpPr>
        <p:spPr bwMode="auto">
          <a:xfrm>
            <a:off x="755650" y="4868863"/>
            <a:ext cx="7129463"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a:t>
            </a:r>
          </a:p>
        </p:txBody>
      </p:sp>
      <p:sp>
        <p:nvSpPr>
          <p:cNvPr id="92167" name="Rectangle 7">
            <a:extLst>
              <a:ext uri="{FF2B5EF4-FFF2-40B4-BE49-F238E27FC236}">
                <a16:creationId xmlns:a16="http://schemas.microsoft.com/office/drawing/2014/main" id="{7D209579-09AB-15C8-0B6C-66E25FB8760A}"/>
              </a:ext>
            </a:extLst>
          </p:cNvPr>
          <p:cNvSpPr>
            <a:spLocks noChangeArrowheads="1"/>
          </p:cNvSpPr>
          <p:nvPr/>
        </p:nvSpPr>
        <p:spPr bwMode="auto">
          <a:xfrm>
            <a:off x="2555875" y="4743450"/>
            <a:ext cx="5183188"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At 8:00.</a:t>
            </a:r>
          </a:p>
        </p:txBody>
      </p:sp>
      <p:sp>
        <p:nvSpPr>
          <p:cNvPr id="23562" name="Rectangle 168">
            <a:extLst>
              <a:ext uri="{FF2B5EF4-FFF2-40B4-BE49-F238E27FC236}">
                <a16:creationId xmlns:a16="http://schemas.microsoft.com/office/drawing/2014/main" id="{D3854B4B-0A98-D01E-1144-8F7EE1D8A34A}"/>
              </a:ext>
            </a:extLst>
          </p:cNvPr>
          <p:cNvSpPr>
            <a:spLocks noChangeArrowheads="1"/>
          </p:cNvSpPr>
          <p:nvPr/>
        </p:nvSpPr>
        <p:spPr bwMode="auto">
          <a:xfrm>
            <a:off x="558800" y="692150"/>
            <a:ext cx="5957888" cy="1987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5000"/>
              </a:lnSpc>
              <a:spcBef>
                <a:spcPct val="0"/>
              </a:spcBef>
              <a:buFontTx/>
              <a:buNone/>
            </a:pPr>
            <a:r>
              <a:rPr lang="en-US" altLang="zh-CN" sz="3600" b="0">
                <a:latin typeface="Times New Roman" panose="02020603050405020304" pitchFamily="18" charset="0"/>
              </a:rPr>
              <a:t>At 8:00. </a:t>
            </a:r>
          </a:p>
          <a:p>
            <a:pPr>
              <a:lnSpc>
                <a:spcPct val="115000"/>
              </a:lnSpc>
              <a:spcBef>
                <a:spcPct val="0"/>
              </a:spcBef>
              <a:buFontTx/>
              <a:buNone/>
            </a:pPr>
            <a:r>
              <a:rPr lang="en-US" altLang="zh-CN" sz="3600" b="0">
                <a:latin typeface="Times New Roman" panose="02020603050405020304" pitchFamily="18" charset="0"/>
              </a:rPr>
              <a:t>At 8:30. </a:t>
            </a:r>
          </a:p>
          <a:p>
            <a:pPr>
              <a:lnSpc>
                <a:spcPct val="115000"/>
              </a:lnSpc>
              <a:spcBef>
                <a:spcPct val="0"/>
              </a:spcBef>
              <a:buFontTx/>
              <a:buNone/>
            </a:pPr>
            <a:r>
              <a:rPr lang="en-US" altLang="zh-CN" sz="3600" b="0">
                <a:latin typeface="Times New Roman" panose="02020603050405020304" pitchFamily="18" charset="0"/>
              </a:rPr>
              <a:t>At 9:00.  </a:t>
            </a:r>
          </a:p>
        </p:txBody>
      </p:sp>
      <p:sp>
        <p:nvSpPr>
          <p:cNvPr id="27659" name="Rectangle 192">
            <a:extLst>
              <a:ext uri="{FF2B5EF4-FFF2-40B4-BE49-F238E27FC236}">
                <a16:creationId xmlns:a16="http://schemas.microsoft.com/office/drawing/2014/main" id="{7C09DB4C-B2A0-B34E-71A1-083D7C5AF744}"/>
              </a:ext>
            </a:extLst>
          </p:cNvPr>
          <p:cNvSpPr>
            <a:spLocks noChangeArrowheads="1"/>
          </p:cNvSpPr>
          <p:nvPr/>
        </p:nvSpPr>
        <p:spPr bwMode="auto">
          <a:xfrm>
            <a:off x="179388" y="765175"/>
            <a:ext cx="8353425" cy="5778500"/>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542925" indent="-5429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223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5000"/>
              </a:lnSpc>
              <a:spcBef>
                <a:spcPct val="0"/>
              </a:spcBef>
              <a:buFontTx/>
              <a:buNone/>
            </a:pPr>
            <a:r>
              <a:rPr lang="en-US" altLang="zh-CN" sz="3600">
                <a:latin typeface="Times New Roman" panose="02020603050405020304" pitchFamily="18" charset="0"/>
              </a:rPr>
              <a:t>M: Hi, Li Mei. When do you start your classes?</a:t>
            </a:r>
          </a:p>
          <a:p>
            <a:pPr>
              <a:lnSpc>
                <a:spcPct val="115000"/>
              </a:lnSpc>
              <a:spcBef>
                <a:spcPct val="0"/>
              </a:spcBef>
              <a:buFontTx/>
              <a:buNone/>
            </a:pPr>
            <a:r>
              <a:rPr lang="en-US" altLang="zh-CN" sz="3600">
                <a:latin typeface="Times New Roman" panose="02020603050405020304" pitchFamily="18" charset="0"/>
              </a:rPr>
              <a:t>W: Hi, John. We start our classes at 8:00.</a:t>
            </a:r>
          </a:p>
          <a:p>
            <a:pPr>
              <a:lnSpc>
                <a:spcPct val="115000"/>
              </a:lnSpc>
              <a:spcBef>
                <a:spcPct val="0"/>
              </a:spcBef>
              <a:buFontTx/>
              <a:buNone/>
            </a:pPr>
            <a:r>
              <a:rPr lang="en-US" altLang="zh-CN" sz="3600">
                <a:latin typeface="Times New Roman" panose="02020603050405020304" pitchFamily="18" charset="0"/>
              </a:rPr>
              <a:t>M: When do you finish your classes in the morning?</a:t>
            </a:r>
          </a:p>
          <a:p>
            <a:pPr>
              <a:lnSpc>
                <a:spcPct val="115000"/>
              </a:lnSpc>
              <a:spcBef>
                <a:spcPct val="0"/>
              </a:spcBef>
              <a:buFontTx/>
              <a:buNone/>
            </a:pPr>
            <a:r>
              <a:rPr lang="en-US" altLang="zh-CN" sz="3600">
                <a:latin typeface="Times New Roman" panose="02020603050405020304" pitchFamily="18" charset="0"/>
              </a:rPr>
              <a:t>W: We finish our classes at 11:40. Then we have lunch at school.</a:t>
            </a:r>
          </a:p>
          <a:p>
            <a:pPr>
              <a:lnSpc>
                <a:spcPct val="115000"/>
              </a:lnSpc>
              <a:spcBef>
                <a:spcPct val="0"/>
              </a:spcBef>
              <a:buFontTx/>
              <a:buNone/>
            </a:pPr>
            <a:r>
              <a:rPr lang="en-US" altLang="zh-CN" sz="3600">
                <a:latin typeface="Times New Roman" panose="02020603050405020304" pitchFamily="18" charset="0"/>
              </a:rPr>
              <a:t>M: What do you often have for lunch?</a:t>
            </a:r>
          </a:p>
          <a:p>
            <a:pPr>
              <a:lnSpc>
                <a:spcPct val="115000"/>
              </a:lnSpc>
              <a:spcBef>
                <a:spcPct val="0"/>
              </a:spcBef>
              <a:buFontTx/>
              <a:buNone/>
            </a:pPr>
            <a:r>
              <a:rPr lang="en-US" altLang="zh-CN" sz="3600">
                <a:latin typeface="Times New Roman" panose="02020603050405020304" pitchFamily="18" charset="0"/>
              </a:rPr>
              <a:t>W: I often have some rice and vegetables.</a:t>
            </a:r>
          </a:p>
        </p:txBody>
      </p:sp>
      <p:pic>
        <p:nvPicPr>
          <p:cNvPr id="121870" name="Picture 14">
            <a:hlinkClick r:id="" action="ppaction://media"/>
            <a:extLst>
              <a:ext uri="{FF2B5EF4-FFF2-40B4-BE49-F238E27FC236}">
                <a16:creationId xmlns:a16="http://schemas.microsoft.com/office/drawing/2014/main" id="{20AC7C8C-CE6A-49F3-3093-33C7C8673AF9}"/>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368925"/>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71" name="Picture 15">
            <a:hlinkClick r:id="" action="ppaction://media"/>
            <a:extLst>
              <a:ext uri="{FF2B5EF4-FFF2-40B4-BE49-F238E27FC236}">
                <a16:creationId xmlns:a16="http://schemas.microsoft.com/office/drawing/2014/main" id="{92C1B1D3-6A3A-9231-04B7-4DF07A7844C4}"/>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7956550"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2167"/>
                                        </p:tgtEl>
                                        <p:attrNameLst>
                                          <p:attrName>style.visibility</p:attrName>
                                        </p:attrNameLst>
                                      </p:cBhvr>
                                      <p:to>
                                        <p:strVal val="visible"/>
                                      </p:to>
                                    </p:set>
                                    <p:anim calcmode="lin" valueType="num">
                                      <p:cBhvr additive="base">
                                        <p:cTn id="7" dur="500" fill="hold"/>
                                        <p:tgtEl>
                                          <p:spTgt spid="92167"/>
                                        </p:tgtEl>
                                        <p:attrNameLst>
                                          <p:attrName>ppt_x</p:attrName>
                                        </p:attrNameLst>
                                      </p:cBhvr>
                                      <p:tavLst>
                                        <p:tav tm="0">
                                          <p:val>
                                            <p:strVal val="1+#ppt_w/2"/>
                                          </p:val>
                                        </p:tav>
                                        <p:tav tm="100000">
                                          <p:val>
                                            <p:strVal val="#ppt_x"/>
                                          </p:val>
                                        </p:tav>
                                      </p:tavLst>
                                    </p:anim>
                                    <p:anim calcmode="lin" valueType="num">
                                      <p:cBhvr additive="base">
                                        <p:cTn id="8" dur="500" fill="hold"/>
                                        <p:tgtEl>
                                          <p:spTgt spid="921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2341"/>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92341"/>
                                        </p:tgtEl>
                                      </p:cBhvr>
                                    </p:cmd>
                                  </p:childTnLst>
                                </p:cTn>
                              </p:par>
                            </p:childTnLst>
                          </p:cTn>
                        </p:par>
                      </p:childTnLst>
                    </p:cTn>
                  </p:par>
                </p:childTnLst>
              </p:cTn>
              <p:nextCondLst>
                <p:cond evt="onClick" delay="0">
                  <p:tgtEl>
                    <p:spTgt spid="92341"/>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2341"/>
                </p:tgtEl>
              </p:cMediaNode>
            </p:audio>
            <p:seq concurrent="1" nextAc="seek">
              <p:cTn id="15" restart="whenNotActive" fill="hold" evtFilter="cancelBubble" nodeType="interactiveSeq">
                <p:stCondLst>
                  <p:cond evt="onClick" delay="0">
                    <p:tgtEl>
                      <p:spTgt spid="92344"/>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92344"/>
                                        </p:tgtEl>
                                      </p:cBhvr>
                                    </p:cmd>
                                  </p:childTnLst>
                                </p:cTn>
                              </p:par>
                            </p:childTnLst>
                          </p:cTn>
                        </p:par>
                      </p:childTnLst>
                    </p:cTn>
                  </p:par>
                </p:childTnLst>
              </p:cTn>
              <p:nextCondLst>
                <p:cond evt="onClick" delay="0">
                  <p:tgtEl>
                    <p:spTgt spid="92344"/>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2344"/>
                </p:tgtEl>
              </p:cMediaNode>
            </p:audio>
            <p:seq concurrent="1" nextAc="seek">
              <p:cTn id="21" restart="whenNotActive" fill="hold" evtFilter="cancelBubble" nodeType="interactiveSeq">
                <p:stCondLst>
                  <p:cond evt="onClick" delay="0">
                    <p:tgtEl>
                      <p:spTgt spid="121870"/>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61103" fill="hold"/>
                                        <p:tgtEl>
                                          <p:spTgt spid="121870"/>
                                        </p:tgtEl>
                                      </p:cBhvr>
                                    </p:cmd>
                                  </p:childTnLst>
                                </p:cTn>
                              </p:par>
                            </p:childTnLst>
                          </p:cTn>
                        </p:par>
                      </p:childTnLst>
                    </p:cTn>
                  </p:par>
                </p:childTnLst>
              </p:cTn>
              <p:nextCondLst>
                <p:cond evt="onClick" delay="0">
                  <p:tgtEl>
                    <p:spTgt spid="121870"/>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121870"/>
                </p:tgtEl>
              </p:cMediaNode>
            </p:audio>
            <p:seq concurrent="1" nextAc="seek">
              <p:cTn id="27" restart="whenNotActive" fill="hold" evtFilter="cancelBubble" nodeType="interactiveSeq">
                <p:stCondLst>
                  <p:cond evt="onClick" delay="0">
                    <p:tgtEl>
                      <p:spTgt spid="27653"/>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27659"/>
                                        </p:tgtEl>
                                        <p:attrNameLst>
                                          <p:attrName>style.visibility</p:attrName>
                                        </p:attrNameLst>
                                      </p:cBhvr>
                                      <p:to>
                                        <p:strVal val="visible"/>
                                      </p:to>
                                    </p:set>
                                    <p:animEffect transition="in" filter="box(in)">
                                      <p:cBhvr>
                                        <p:cTn id="32" dur="1000"/>
                                        <p:tgtEl>
                                          <p:spTgt spid="27659"/>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27655"/>
                                        </p:tgtEl>
                                        <p:attrNameLst>
                                          <p:attrName>style.visibility</p:attrName>
                                        </p:attrNameLst>
                                      </p:cBhvr>
                                      <p:to>
                                        <p:strVal val="visible"/>
                                      </p:to>
                                    </p:set>
                                    <p:animEffect transition="in" filter="checkerboard(across)">
                                      <p:cBhvr>
                                        <p:cTn id="36" dur="500"/>
                                        <p:tgtEl>
                                          <p:spTgt spid="27655"/>
                                        </p:tgtEl>
                                      </p:cBhvr>
                                    </p:animEffect>
                                  </p:childTnLst>
                                </p:cTn>
                              </p:par>
                            </p:childTnLst>
                          </p:cTn>
                        </p:par>
                      </p:childTnLst>
                    </p:cTn>
                  </p:par>
                </p:childTnLst>
              </p:cTn>
              <p:nextCondLst>
                <p:cond evt="onClick" delay="0">
                  <p:tgtEl>
                    <p:spTgt spid="27653"/>
                  </p:tgtEl>
                </p:cond>
              </p:nextCondLst>
            </p:seq>
            <p:seq concurrent="1" nextAc="seek">
              <p:cTn id="37" restart="whenNotActive" fill="hold" evtFilter="cancelBubble" nodeType="interactiveSeq">
                <p:stCondLst>
                  <p:cond evt="onClick" delay="0">
                    <p:tgtEl>
                      <p:spTgt spid="27655"/>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4" presetClass="exit" presetSubtype="32" fill="hold" grpId="1" nodeType="clickEffect">
                                  <p:stCondLst>
                                    <p:cond delay="0"/>
                                  </p:stCondLst>
                                  <p:childTnLst>
                                    <p:animEffect transition="out" filter="box(out)">
                                      <p:cBhvr>
                                        <p:cTn id="41" dur="1000"/>
                                        <p:tgtEl>
                                          <p:spTgt spid="27659"/>
                                        </p:tgtEl>
                                      </p:cBhvr>
                                    </p:animEffect>
                                    <p:set>
                                      <p:cBhvr>
                                        <p:cTn id="42" dur="1" fill="hold">
                                          <p:stCondLst>
                                            <p:cond delay="999"/>
                                          </p:stCondLst>
                                        </p:cTn>
                                        <p:tgtEl>
                                          <p:spTgt spid="27659"/>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27655"/>
                                        </p:tgtEl>
                                      </p:cBhvr>
                                    </p:animEffect>
                                    <p:set>
                                      <p:cBhvr>
                                        <p:cTn id="46" dur="1" fill="hold">
                                          <p:stCondLst>
                                            <p:cond delay="499"/>
                                          </p:stCondLst>
                                        </p:cTn>
                                        <p:tgtEl>
                                          <p:spTgt spid="27655"/>
                                        </p:tgtEl>
                                        <p:attrNameLst>
                                          <p:attrName>style.visibility</p:attrName>
                                        </p:attrNameLst>
                                      </p:cBhvr>
                                      <p:to>
                                        <p:strVal val="hidden"/>
                                      </p:to>
                                    </p:set>
                                  </p:childTnLst>
                                </p:cTn>
                              </p:par>
                            </p:childTnLst>
                          </p:cTn>
                        </p:par>
                      </p:childTnLst>
                    </p:cTn>
                  </p:par>
                </p:childTnLst>
              </p:cTn>
              <p:nextCondLst>
                <p:cond evt="onClick" delay="0">
                  <p:tgtEl>
                    <p:spTgt spid="27655"/>
                  </p:tgtEl>
                </p:cond>
              </p:nextCondLst>
            </p:seq>
          </p:childTnLst>
        </p:cTn>
      </p:par>
    </p:tnLst>
    <p:bldLst>
      <p:bldP spid="92167" grpId="0" autoUpdateAnimBg="0"/>
      <p:bldP spid="27659" grpId="0" animBg="1"/>
      <p:bldP spid="27659" grpId="1"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245" name="Picture 181">
            <a:hlinkClick r:id="" action="ppaction://media"/>
            <a:extLst>
              <a:ext uri="{FF2B5EF4-FFF2-40B4-BE49-F238E27FC236}">
                <a16:creationId xmlns:a16="http://schemas.microsoft.com/office/drawing/2014/main" id="{52A36D2F-AC4D-6037-4714-849EF165AE87}"/>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244" name="Picture 180">
            <a:hlinkClick r:id="" action="ppaction://media"/>
            <a:extLst>
              <a:ext uri="{FF2B5EF4-FFF2-40B4-BE49-F238E27FC236}">
                <a16:creationId xmlns:a16="http://schemas.microsoft.com/office/drawing/2014/main" id="{3C1C0C70-0331-1C3E-27BB-798AD6A32E6A}"/>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7876" name="Picture 4" descr="公司logo">
            <a:extLst>
              <a:ext uri="{FF2B5EF4-FFF2-40B4-BE49-F238E27FC236}">
                <a16:creationId xmlns:a16="http://schemas.microsoft.com/office/drawing/2014/main" id="{62357531-644A-AE24-5EEC-06A59FE6C289}"/>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73" name="Picture 9" descr="originalText48">
            <a:extLst>
              <a:ext uri="{FF2B5EF4-FFF2-40B4-BE49-F238E27FC236}">
                <a16:creationId xmlns:a16="http://schemas.microsoft.com/office/drawing/2014/main" id="{BAD9925A-3B18-739E-D681-A49A08B47ECD}"/>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78" name="Picture 14" descr="originalTextHide">
            <a:extLst>
              <a:ext uri="{FF2B5EF4-FFF2-40B4-BE49-F238E27FC236}">
                <a16:creationId xmlns:a16="http://schemas.microsoft.com/office/drawing/2014/main" id="{7E9E00B9-CE79-2C69-B758-A1D98881E090}"/>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7879" name="Rectangle 16">
            <a:extLst>
              <a:ext uri="{FF2B5EF4-FFF2-40B4-BE49-F238E27FC236}">
                <a16:creationId xmlns:a16="http://schemas.microsoft.com/office/drawing/2014/main" id="{6BE1D095-688C-4939-70C9-48819BC60F6D}"/>
              </a:ext>
            </a:extLst>
          </p:cNvPr>
          <p:cNvSpPr>
            <a:spLocks noChangeArrowheads="1"/>
          </p:cNvSpPr>
          <p:nvPr/>
        </p:nvSpPr>
        <p:spPr bwMode="auto">
          <a:xfrm>
            <a:off x="611188" y="4437063"/>
            <a:ext cx="734695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a:t>
            </a:r>
          </a:p>
        </p:txBody>
      </p:sp>
      <p:sp>
        <p:nvSpPr>
          <p:cNvPr id="88081" name="Rectangle 17">
            <a:extLst>
              <a:ext uri="{FF2B5EF4-FFF2-40B4-BE49-F238E27FC236}">
                <a16:creationId xmlns:a16="http://schemas.microsoft.com/office/drawing/2014/main" id="{6BB40AA0-00FE-90DC-93D8-34ABD71F8707}"/>
              </a:ext>
            </a:extLst>
          </p:cNvPr>
          <p:cNvSpPr>
            <a:spLocks noChangeArrowheads="1"/>
          </p:cNvSpPr>
          <p:nvPr/>
        </p:nvSpPr>
        <p:spPr bwMode="auto">
          <a:xfrm>
            <a:off x="2339975" y="4310063"/>
            <a:ext cx="5256213"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Ben’s.</a:t>
            </a:r>
          </a:p>
        </p:txBody>
      </p:sp>
      <p:sp>
        <p:nvSpPr>
          <p:cNvPr id="207881" name="Text Box 33">
            <a:extLst>
              <a:ext uri="{FF2B5EF4-FFF2-40B4-BE49-F238E27FC236}">
                <a16:creationId xmlns:a16="http://schemas.microsoft.com/office/drawing/2014/main" id="{3CBD1C2A-68F6-B77E-CE53-A55CCF9D2EAC}"/>
              </a:ext>
            </a:extLst>
          </p:cNvPr>
          <p:cNvSpPr txBox="1">
            <a:spLocks noChangeArrowheads="1"/>
          </p:cNvSpPr>
          <p:nvPr/>
        </p:nvSpPr>
        <p:spPr bwMode="auto">
          <a:xfrm>
            <a:off x="-468313" y="908050"/>
            <a:ext cx="3260726"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defTabSz="8096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defTabSz="809625">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defTabSz="809625">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defTabSz="809625">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defTabSz="809625">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buFont typeface="Wingdings" panose="05000000000000000000" pitchFamily="2" charset="2"/>
              <a:buNone/>
            </a:pPr>
            <a:endParaRPr lang="zh-CN" altLang="zh-CN" sz="2400">
              <a:latin typeface="Times New Roman" panose="02020603050405020304" pitchFamily="18" charset="0"/>
            </a:endParaRPr>
          </a:p>
        </p:txBody>
      </p:sp>
      <p:sp>
        <p:nvSpPr>
          <p:cNvPr id="207882" name="Text Box 34">
            <a:extLst>
              <a:ext uri="{FF2B5EF4-FFF2-40B4-BE49-F238E27FC236}">
                <a16:creationId xmlns:a16="http://schemas.microsoft.com/office/drawing/2014/main" id="{F289091F-6086-8F24-C18D-777E65AC8F6F}"/>
              </a:ext>
            </a:extLst>
          </p:cNvPr>
          <p:cNvSpPr txBox="1">
            <a:spLocks noChangeArrowheads="1"/>
          </p:cNvSpPr>
          <p:nvPr/>
        </p:nvSpPr>
        <p:spPr bwMode="auto">
          <a:xfrm>
            <a:off x="69850" y="76200"/>
            <a:ext cx="6446838" cy="658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marL="542925" indent="-542925" defTabSz="8096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22313" indent="-285750" defTabSz="809625">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defTabSz="809625">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defTabSz="809625">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defTabSz="809625">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lnSpc>
                <a:spcPct val="120000"/>
              </a:lnSpc>
              <a:spcBef>
                <a:spcPct val="0"/>
              </a:spcBef>
              <a:buClrTx/>
              <a:buSzTx/>
              <a:buFontTx/>
              <a:buNone/>
            </a:pPr>
            <a:r>
              <a:rPr lang="en-US" altLang="zh-CN" sz="3600">
                <a:latin typeface="Times New Roman" panose="02020603050405020304" pitchFamily="18" charset="0"/>
              </a:rPr>
              <a:t>1. Who is William's best friend? </a:t>
            </a:r>
          </a:p>
        </p:txBody>
      </p:sp>
      <p:sp>
        <p:nvSpPr>
          <p:cNvPr id="207883" name="Rectangle 167">
            <a:extLst>
              <a:ext uri="{FF2B5EF4-FFF2-40B4-BE49-F238E27FC236}">
                <a16:creationId xmlns:a16="http://schemas.microsoft.com/office/drawing/2014/main" id="{3EC6FC87-7FB9-8FDC-3026-727917D41A7E}"/>
              </a:ext>
            </a:extLst>
          </p:cNvPr>
          <p:cNvSpPr>
            <a:spLocks noChangeArrowheads="1"/>
          </p:cNvSpPr>
          <p:nvPr/>
        </p:nvSpPr>
        <p:spPr bwMode="auto">
          <a:xfrm>
            <a:off x="468313" y="692150"/>
            <a:ext cx="6767512" cy="2154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25000"/>
              </a:lnSpc>
              <a:spcBef>
                <a:spcPct val="0"/>
              </a:spcBef>
              <a:buFontTx/>
              <a:buNone/>
            </a:pPr>
            <a:r>
              <a:rPr lang="en-US" altLang="zh-CN" sz="3600" b="0">
                <a:latin typeface="Times New Roman" panose="02020603050405020304" pitchFamily="18" charset="0"/>
              </a:rPr>
              <a:t>Ken’s. </a:t>
            </a:r>
          </a:p>
          <a:p>
            <a:pPr>
              <a:lnSpc>
                <a:spcPct val="125000"/>
              </a:lnSpc>
              <a:spcBef>
                <a:spcPct val="0"/>
              </a:spcBef>
              <a:buFontTx/>
              <a:buNone/>
            </a:pPr>
            <a:r>
              <a:rPr lang="en-US" altLang="zh-CN" sz="3600" b="0">
                <a:latin typeface="Times New Roman" panose="02020603050405020304" pitchFamily="18" charset="0"/>
              </a:rPr>
              <a:t>Ben’s. </a:t>
            </a:r>
          </a:p>
          <a:p>
            <a:pPr>
              <a:lnSpc>
                <a:spcPct val="125000"/>
              </a:lnSpc>
              <a:spcBef>
                <a:spcPct val="0"/>
              </a:spcBef>
              <a:buFontTx/>
              <a:buNone/>
            </a:pPr>
            <a:r>
              <a:rPr lang="en-US" altLang="zh-CN" sz="3600" b="0">
                <a:latin typeface="Times New Roman" panose="02020603050405020304" pitchFamily="18" charset="0"/>
              </a:rPr>
              <a:t>Judy’s.</a:t>
            </a:r>
          </a:p>
        </p:txBody>
      </p:sp>
      <p:sp>
        <p:nvSpPr>
          <p:cNvPr id="149516" name="Rectangle 12">
            <a:extLst>
              <a:ext uri="{FF2B5EF4-FFF2-40B4-BE49-F238E27FC236}">
                <a16:creationId xmlns:a16="http://schemas.microsoft.com/office/drawing/2014/main" id="{E1B855A2-3ED8-1DBF-2BE0-E1089C48FC2E}"/>
              </a:ext>
            </a:extLst>
          </p:cNvPr>
          <p:cNvSpPr>
            <a:spLocks noChangeArrowheads="1"/>
          </p:cNvSpPr>
          <p:nvPr/>
        </p:nvSpPr>
        <p:spPr bwMode="auto">
          <a:xfrm>
            <a:off x="250825" y="836613"/>
            <a:ext cx="8208963" cy="573722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804863" indent="-804863">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6176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970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976438"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155825"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6130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0702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274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9846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5000"/>
              </a:lnSpc>
              <a:spcBef>
                <a:spcPct val="0"/>
              </a:spcBef>
              <a:buFontTx/>
              <a:buNone/>
            </a:pPr>
            <a:r>
              <a:rPr lang="en-US" altLang="zh-CN" sz="4600">
                <a:latin typeface="Times New Roman" panose="02020603050405020304" pitchFamily="18" charset="0"/>
              </a:rPr>
              <a:t>W: Hi, Ben. Who's that boy in a blue jacket?</a:t>
            </a:r>
          </a:p>
          <a:p>
            <a:pPr>
              <a:lnSpc>
                <a:spcPct val="115000"/>
              </a:lnSpc>
              <a:spcBef>
                <a:spcPct val="0"/>
              </a:spcBef>
              <a:buFontTx/>
              <a:buNone/>
            </a:pPr>
            <a:r>
              <a:rPr lang="en-US" altLang="zh-CN" sz="4600">
                <a:latin typeface="Times New Roman" panose="02020603050405020304" pitchFamily="18" charset="0"/>
              </a:rPr>
              <a:t>M: Hi, Judy. He's my best friend William.</a:t>
            </a:r>
          </a:p>
          <a:p>
            <a:pPr>
              <a:lnSpc>
                <a:spcPct val="115000"/>
              </a:lnSpc>
              <a:spcBef>
                <a:spcPct val="0"/>
              </a:spcBef>
              <a:buFontTx/>
              <a:buNone/>
            </a:pPr>
            <a:r>
              <a:rPr lang="en-US" altLang="zh-CN" sz="4600">
                <a:latin typeface="Times New Roman" panose="02020603050405020304" pitchFamily="18" charset="0"/>
              </a:rPr>
              <a:t>W: What are his hobbies?</a:t>
            </a:r>
          </a:p>
          <a:p>
            <a:pPr>
              <a:lnSpc>
                <a:spcPct val="115000"/>
              </a:lnSpc>
              <a:spcBef>
                <a:spcPct val="0"/>
              </a:spcBef>
              <a:buFontTx/>
              <a:buNone/>
            </a:pPr>
            <a:r>
              <a:rPr lang="en-US" altLang="zh-CN" sz="4600">
                <a:latin typeface="Times New Roman" panose="02020603050405020304" pitchFamily="18" charset="0"/>
              </a:rPr>
              <a:t>M: He likes riding bikes and going climbing.</a:t>
            </a:r>
          </a:p>
        </p:txBody>
      </p:sp>
      <p:pic>
        <p:nvPicPr>
          <p:cNvPr id="697359" name="Picture 15">
            <a:hlinkClick r:id="" action="ppaction://media"/>
            <a:extLst>
              <a:ext uri="{FF2B5EF4-FFF2-40B4-BE49-F238E27FC236}">
                <a16:creationId xmlns:a16="http://schemas.microsoft.com/office/drawing/2014/main" id="{0ECBFEB7-29C2-A75C-2AFE-70D48A3B0D62}"/>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1075" y="5013325"/>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7360" name="Picture 16">
            <a:hlinkClick r:id="" action="ppaction://media"/>
            <a:extLst>
              <a:ext uri="{FF2B5EF4-FFF2-40B4-BE49-F238E27FC236}">
                <a16:creationId xmlns:a16="http://schemas.microsoft.com/office/drawing/2014/main" id="{E04F5216-3DCF-294B-4C8B-E2BBA17C7900}"/>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6659563"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8081"/>
                                        </p:tgtEl>
                                        <p:attrNameLst>
                                          <p:attrName>style.visibility</p:attrName>
                                        </p:attrNameLst>
                                      </p:cBhvr>
                                      <p:to>
                                        <p:strVal val="visible"/>
                                      </p:to>
                                    </p:set>
                                    <p:anim calcmode="lin" valueType="num">
                                      <p:cBhvr additive="base">
                                        <p:cTn id="7" dur="500" fill="hold"/>
                                        <p:tgtEl>
                                          <p:spTgt spid="88081"/>
                                        </p:tgtEl>
                                        <p:attrNameLst>
                                          <p:attrName>ppt_x</p:attrName>
                                        </p:attrNameLst>
                                      </p:cBhvr>
                                      <p:tavLst>
                                        <p:tav tm="0">
                                          <p:val>
                                            <p:strVal val="1+#ppt_w/2"/>
                                          </p:val>
                                        </p:tav>
                                        <p:tav tm="100000">
                                          <p:val>
                                            <p:strVal val="#ppt_x"/>
                                          </p:val>
                                        </p:tav>
                                      </p:tavLst>
                                    </p:anim>
                                    <p:anim calcmode="lin" valueType="num">
                                      <p:cBhvr additive="base">
                                        <p:cTn id="8" dur="500" fill="hold"/>
                                        <p:tgtEl>
                                          <p:spTgt spid="880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88245"/>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88245"/>
                                        </p:tgtEl>
                                      </p:cBhvr>
                                    </p:cmd>
                                  </p:childTnLst>
                                </p:cTn>
                              </p:par>
                            </p:childTnLst>
                          </p:cTn>
                        </p:par>
                      </p:childTnLst>
                    </p:cTn>
                  </p:par>
                </p:childTnLst>
              </p:cTn>
              <p:nextCondLst>
                <p:cond evt="onClick" delay="0">
                  <p:tgtEl>
                    <p:spTgt spid="88245"/>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88245"/>
                </p:tgtEl>
              </p:cMediaNode>
            </p:audio>
            <p:seq concurrent="1" nextAc="seek">
              <p:cTn id="15" restart="whenNotActive" fill="hold" evtFilter="cancelBubble" nodeType="interactiveSeq">
                <p:stCondLst>
                  <p:cond evt="onClick" delay="0">
                    <p:tgtEl>
                      <p:spTgt spid="88244"/>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88244"/>
                                        </p:tgtEl>
                                      </p:cBhvr>
                                    </p:cmd>
                                  </p:childTnLst>
                                </p:cTn>
                              </p:par>
                            </p:childTnLst>
                          </p:cTn>
                        </p:par>
                      </p:childTnLst>
                    </p:cTn>
                  </p:par>
                </p:childTnLst>
              </p:cTn>
              <p:nextCondLst>
                <p:cond evt="onClick" delay="0">
                  <p:tgtEl>
                    <p:spTgt spid="88244"/>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88244"/>
                </p:tgtEl>
              </p:cMediaNode>
            </p:audio>
            <p:seq concurrent="1" nextAc="seek">
              <p:cTn id="21" restart="whenNotActive" fill="hold" evtFilter="cancelBubble" nodeType="interactiveSeq">
                <p:stCondLst>
                  <p:cond evt="onClick" delay="0">
                    <p:tgtEl>
                      <p:spTgt spid="697359"/>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32943" fill="hold"/>
                                        <p:tgtEl>
                                          <p:spTgt spid="697359"/>
                                        </p:tgtEl>
                                      </p:cBhvr>
                                    </p:cmd>
                                  </p:childTnLst>
                                </p:cTn>
                              </p:par>
                            </p:childTnLst>
                          </p:cTn>
                        </p:par>
                      </p:childTnLst>
                    </p:cTn>
                  </p:par>
                </p:childTnLst>
              </p:cTn>
              <p:nextCondLst>
                <p:cond evt="onClick" delay="0">
                  <p:tgtEl>
                    <p:spTgt spid="697359"/>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697359"/>
                </p:tgtEl>
              </p:cMediaNode>
            </p:audio>
            <p:seq concurrent="1" nextAc="seek">
              <p:cTn id="27" restart="whenNotActive" fill="hold" evtFilter="cancelBubble" nodeType="interactiveSeq">
                <p:stCondLst>
                  <p:cond evt="onClick" delay="0">
                    <p:tgtEl>
                      <p:spTgt spid="88073"/>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49516"/>
                                        </p:tgtEl>
                                        <p:attrNameLst>
                                          <p:attrName>style.visibility</p:attrName>
                                        </p:attrNameLst>
                                      </p:cBhvr>
                                      <p:to>
                                        <p:strVal val="visible"/>
                                      </p:to>
                                    </p:set>
                                    <p:animEffect transition="in" filter="checkerboard(across)">
                                      <p:cBhvr>
                                        <p:cTn id="32" dur="1000"/>
                                        <p:tgtEl>
                                          <p:spTgt spid="149516"/>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88078"/>
                                        </p:tgtEl>
                                        <p:attrNameLst>
                                          <p:attrName>style.visibility</p:attrName>
                                        </p:attrNameLst>
                                      </p:cBhvr>
                                      <p:to>
                                        <p:strVal val="visible"/>
                                      </p:to>
                                    </p:set>
                                    <p:animEffect transition="in" filter="checkerboard(across)">
                                      <p:cBhvr>
                                        <p:cTn id="36" dur="500"/>
                                        <p:tgtEl>
                                          <p:spTgt spid="88078"/>
                                        </p:tgtEl>
                                      </p:cBhvr>
                                    </p:animEffect>
                                  </p:childTnLst>
                                </p:cTn>
                              </p:par>
                            </p:childTnLst>
                          </p:cTn>
                        </p:par>
                      </p:childTnLst>
                    </p:cTn>
                  </p:par>
                </p:childTnLst>
              </p:cTn>
              <p:nextCondLst>
                <p:cond evt="onClick" delay="0">
                  <p:tgtEl>
                    <p:spTgt spid="88073"/>
                  </p:tgtEl>
                </p:cond>
              </p:nextCondLst>
            </p:seq>
            <p:seq concurrent="1" nextAc="seek">
              <p:cTn id="37" restart="whenNotActive" fill="hold" evtFilter="cancelBubble" nodeType="interactiveSeq">
                <p:stCondLst>
                  <p:cond evt="onClick" delay="0">
                    <p:tgtEl>
                      <p:spTgt spid="88078"/>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5" presetClass="exit" presetSubtype="5" fill="hold" grpId="1" nodeType="clickEffect">
                                  <p:stCondLst>
                                    <p:cond delay="0"/>
                                  </p:stCondLst>
                                  <p:childTnLst>
                                    <p:animEffect transition="out" filter="checkerboard(down)">
                                      <p:cBhvr>
                                        <p:cTn id="41" dur="1000"/>
                                        <p:tgtEl>
                                          <p:spTgt spid="149516"/>
                                        </p:tgtEl>
                                      </p:cBhvr>
                                    </p:animEffect>
                                    <p:set>
                                      <p:cBhvr>
                                        <p:cTn id="42" dur="1" fill="hold">
                                          <p:stCondLst>
                                            <p:cond delay="999"/>
                                          </p:stCondLst>
                                        </p:cTn>
                                        <p:tgtEl>
                                          <p:spTgt spid="149516"/>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88078"/>
                                        </p:tgtEl>
                                      </p:cBhvr>
                                    </p:animEffect>
                                    <p:set>
                                      <p:cBhvr>
                                        <p:cTn id="46" dur="1" fill="hold">
                                          <p:stCondLst>
                                            <p:cond delay="499"/>
                                          </p:stCondLst>
                                        </p:cTn>
                                        <p:tgtEl>
                                          <p:spTgt spid="88078"/>
                                        </p:tgtEl>
                                        <p:attrNameLst>
                                          <p:attrName>style.visibility</p:attrName>
                                        </p:attrNameLst>
                                      </p:cBhvr>
                                      <p:to>
                                        <p:strVal val="hidden"/>
                                      </p:to>
                                    </p:set>
                                  </p:childTnLst>
                                </p:cTn>
                              </p:par>
                            </p:childTnLst>
                          </p:cTn>
                        </p:par>
                      </p:childTnLst>
                    </p:cTn>
                  </p:par>
                </p:childTnLst>
              </p:cTn>
              <p:nextCondLst>
                <p:cond evt="onClick" delay="0">
                  <p:tgtEl>
                    <p:spTgt spid="88078"/>
                  </p:tgtEl>
                </p:cond>
              </p:nextCondLst>
            </p:seq>
          </p:childTnLst>
        </p:cTn>
      </p:par>
    </p:tnLst>
    <p:bldLst>
      <p:bldP spid="88081" grpId="0" autoUpdateAnimBg="0"/>
      <p:bldP spid="149516" grpId="0" animBg="1"/>
      <p:bldP spid="149516" grpId="1"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242" name="Picture 154">
            <a:hlinkClick r:id="" action="ppaction://media"/>
            <a:extLst>
              <a:ext uri="{FF2B5EF4-FFF2-40B4-BE49-F238E27FC236}">
                <a16:creationId xmlns:a16="http://schemas.microsoft.com/office/drawing/2014/main" id="{4F35DE38-EFA5-5A14-4961-9018C7A173B8}"/>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243" name="Picture 155">
            <a:hlinkClick r:id="" action="ppaction://media"/>
            <a:extLst>
              <a:ext uri="{FF2B5EF4-FFF2-40B4-BE49-F238E27FC236}">
                <a16:creationId xmlns:a16="http://schemas.microsoft.com/office/drawing/2014/main" id="{D2C8D8A3-756E-EC22-7DD0-A891A1B9F8A9}"/>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9924" name="Picture 2" descr="公司logo">
            <a:extLst>
              <a:ext uri="{FF2B5EF4-FFF2-40B4-BE49-F238E27FC236}">
                <a16:creationId xmlns:a16="http://schemas.microsoft.com/office/drawing/2014/main" id="{2CED4817-6B90-4CF4-4F79-BF305602AA46}"/>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091" name="Picture 3" descr="originalText48">
            <a:extLst>
              <a:ext uri="{FF2B5EF4-FFF2-40B4-BE49-F238E27FC236}">
                <a16:creationId xmlns:a16="http://schemas.microsoft.com/office/drawing/2014/main" id="{874BFEF6-1C0A-D127-706C-F6D907841187}"/>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9926" name="Rectangle 4">
            <a:extLst>
              <a:ext uri="{FF2B5EF4-FFF2-40B4-BE49-F238E27FC236}">
                <a16:creationId xmlns:a16="http://schemas.microsoft.com/office/drawing/2014/main" id="{1E29EA15-6D91-53FA-5D95-448B7E4F38C5}"/>
              </a:ext>
            </a:extLst>
          </p:cNvPr>
          <p:cNvSpPr>
            <a:spLocks noChangeArrowheads="1"/>
          </p:cNvSpPr>
          <p:nvPr/>
        </p:nvSpPr>
        <p:spPr bwMode="auto">
          <a:xfrm>
            <a:off x="73025" y="101600"/>
            <a:ext cx="651510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536575" indent="-5365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0017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4097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817688"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225675"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6828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1400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972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0544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2. What are William's hobbies? </a:t>
            </a:r>
          </a:p>
        </p:txBody>
      </p:sp>
      <p:pic>
        <p:nvPicPr>
          <p:cNvPr id="89093" name="Picture 5" descr="originalTextHide">
            <a:extLst>
              <a:ext uri="{FF2B5EF4-FFF2-40B4-BE49-F238E27FC236}">
                <a16:creationId xmlns:a16="http://schemas.microsoft.com/office/drawing/2014/main" id="{28147832-251D-DC1B-85A5-71A62BA5B58E}"/>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9928" name="Rectangle 7">
            <a:extLst>
              <a:ext uri="{FF2B5EF4-FFF2-40B4-BE49-F238E27FC236}">
                <a16:creationId xmlns:a16="http://schemas.microsoft.com/office/drawing/2014/main" id="{93AAEBFD-3782-E7F0-6B17-2B452A3C7E9B}"/>
              </a:ext>
            </a:extLst>
          </p:cNvPr>
          <p:cNvSpPr>
            <a:spLocks noChangeArrowheads="1"/>
          </p:cNvSpPr>
          <p:nvPr/>
        </p:nvSpPr>
        <p:spPr bwMode="auto">
          <a:xfrm>
            <a:off x="636588" y="4156075"/>
            <a:ext cx="7381875"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a:t>
            </a:r>
          </a:p>
        </p:txBody>
      </p:sp>
      <p:sp>
        <p:nvSpPr>
          <p:cNvPr id="89096" name="Rectangle 8">
            <a:extLst>
              <a:ext uri="{FF2B5EF4-FFF2-40B4-BE49-F238E27FC236}">
                <a16:creationId xmlns:a16="http://schemas.microsoft.com/office/drawing/2014/main" id="{802353CC-41B9-A419-D1A4-3DE85AA0E971}"/>
              </a:ext>
            </a:extLst>
          </p:cNvPr>
          <p:cNvSpPr>
            <a:spLocks noChangeArrowheads="1"/>
          </p:cNvSpPr>
          <p:nvPr/>
        </p:nvSpPr>
        <p:spPr bwMode="auto">
          <a:xfrm>
            <a:off x="2411413" y="3357563"/>
            <a:ext cx="4967287"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Riding bikes and going climbing.</a:t>
            </a:r>
          </a:p>
        </p:txBody>
      </p:sp>
      <p:sp>
        <p:nvSpPr>
          <p:cNvPr id="209930" name="Rectangle 143">
            <a:extLst>
              <a:ext uri="{FF2B5EF4-FFF2-40B4-BE49-F238E27FC236}">
                <a16:creationId xmlns:a16="http://schemas.microsoft.com/office/drawing/2014/main" id="{66B3BEB1-35FC-E52A-491A-0403CCA536E8}"/>
              </a:ext>
            </a:extLst>
          </p:cNvPr>
          <p:cNvSpPr>
            <a:spLocks noChangeArrowheads="1"/>
          </p:cNvSpPr>
          <p:nvPr/>
        </p:nvSpPr>
        <p:spPr bwMode="auto">
          <a:xfrm>
            <a:off x="539750" y="549275"/>
            <a:ext cx="7632700" cy="2154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25000"/>
              </a:lnSpc>
              <a:spcBef>
                <a:spcPct val="0"/>
              </a:spcBef>
              <a:buFontTx/>
              <a:buNone/>
            </a:pPr>
            <a:r>
              <a:rPr lang="en-US" altLang="zh-CN" sz="3600" b="0">
                <a:latin typeface="Times New Roman" panose="02020603050405020304" pitchFamily="18" charset="0"/>
              </a:rPr>
              <a:t>Riding bikes and going climbing. </a:t>
            </a:r>
          </a:p>
          <a:p>
            <a:pPr>
              <a:lnSpc>
                <a:spcPct val="125000"/>
              </a:lnSpc>
              <a:spcBef>
                <a:spcPct val="0"/>
              </a:spcBef>
              <a:buFontTx/>
              <a:buNone/>
            </a:pPr>
            <a:r>
              <a:rPr lang="en-US" altLang="zh-CN" sz="3600" b="0">
                <a:latin typeface="Times New Roman" panose="02020603050405020304" pitchFamily="18" charset="0"/>
              </a:rPr>
              <a:t>Riding bikes and singing songs. </a:t>
            </a:r>
          </a:p>
          <a:p>
            <a:pPr>
              <a:lnSpc>
                <a:spcPct val="125000"/>
              </a:lnSpc>
              <a:spcBef>
                <a:spcPct val="0"/>
              </a:spcBef>
              <a:buFontTx/>
              <a:buNone/>
            </a:pPr>
            <a:r>
              <a:rPr lang="en-US" altLang="zh-CN" sz="3600" b="0">
                <a:latin typeface="Times New Roman" panose="02020603050405020304" pitchFamily="18" charset="0"/>
              </a:rPr>
              <a:t>Collecting crayons and going climbing.</a:t>
            </a:r>
          </a:p>
        </p:txBody>
      </p:sp>
      <p:sp>
        <p:nvSpPr>
          <p:cNvPr id="149516" name="Rectangle 12">
            <a:extLst>
              <a:ext uri="{FF2B5EF4-FFF2-40B4-BE49-F238E27FC236}">
                <a16:creationId xmlns:a16="http://schemas.microsoft.com/office/drawing/2014/main" id="{6658F72D-EFF3-F8C2-4864-868CBFBB3DCA}"/>
              </a:ext>
            </a:extLst>
          </p:cNvPr>
          <p:cNvSpPr>
            <a:spLocks noChangeArrowheads="1"/>
          </p:cNvSpPr>
          <p:nvPr/>
        </p:nvSpPr>
        <p:spPr bwMode="auto">
          <a:xfrm>
            <a:off x="323850" y="765175"/>
            <a:ext cx="8105775" cy="573722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804863" indent="-804863">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6176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970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976438"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155825"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6130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0702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274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9846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5000"/>
              </a:lnSpc>
              <a:spcBef>
                <a:spcPct val="0"/>
              </a:spcBef>
              <a:buFontTx/>
              <a:buNone/>
            </a:pPr>
            <a:r>
              <a:rPr lang="en-US" altLang="zh-CN" sz="4600">
                <a:latin typeface="Times New Roman" panose="02020603050405020304" pitchFamily="18" charset="0"/>
              </a:rPr>
              <a:t>W: Hi, Ben. Who's that boy in a blue jacket?</a:t>
            </a:r>
          </a:p>
          <a:p>
            <a:pPr>
              <a:lnSpc>
                <a:spcPct val="115000"/>
              </a:lnSpc>
              <a:spcBef>
                <a:spcPct val="0"/>
              </a:spcBef>
              <a:buFontTx/>
              <a:buNone/>
            </a:pPr>
            <a:r>
              <a:rPr lang="en-US" altLang="zh-CN" sz="4600">
                <a:latin typeface="Times New Roman" panose="02020603050405020304" pitchFamily="18" charset="0"/>
              </a:rPr>
              <a:t>M: Hi, Judy. He's my best friend William.</a:t>
            </a:r>
          </a:p>
          <a:p>
            <a:pPr>
              <a:lnSpc>
                <a:spcPct val="115000"/>
              </a:lnSpc>
              <a:spcBef>
                <a:spcPct val="0"/>
              </a:spcBef>
              <a:buFontTx/>
              <a:buNone/>
            </a:pPr>
            <a:r>
              <a:rPr lang="en-US" altLang="zh-CN" sz="4600">
                <a:latin typeface="Times New Roman" panose="02020603050405020304" pitchFamily="18" charset="0"/>
              </a:rPr>
              <a:t>W: What are his hobbies?</a:t>
            </a:r>
          </a:p>
          <a:p>
            <a:pPr>
              <a:lnSpc>
                <a:spcPct val="115000"/>
              </a:lnSpc>
              <a:spcBef>
                <a:spcPct val="0"/>
              </a:spcBef>
              <a:buFontTx/>
              <a:buNone/>
            </a:pPr>
            <a:r>
              <a:rPr lang="en-US" altLang="zh-CN" sz="4600">
                <a:latin typeface="Times New Roman" panose="02020603050405020304" pitchFamily="18" charset="0"/>
              </a:rPr>
              <a:t>M: He likes riding bikes and going climbing.</a:t>
            </a:r>
          </a:p>
        </p:txBody>
      </p:sp>
      <p:pic>
        <p:nvPicPr>
          <p:cNvPr id="699406" name="Picture 14">
            <a:hlinkClick r:id="" action="ppaction://media"/>
            <a:extLst>
              <a:ext uri="{FF2B5EF4-FFF2-40B4-BE49-F238E27FC236}">
                <a16:creationId xmlns:a16="http://schemas.microsoft.com/office/drawing/2014/main" id="{51494DAD-B1C2-63AC-D359-0A8A822903FF}"/>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1075" y="5013325"/>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9407" name="Picture 15">
            <a:hlinkClick r:id="" action="ppaction://media"/>
            <a:extLst>
              <a:ext uri="{FF2B5EF4-FFF2-40B4-BE49-F238E27FC236}">
                <a16:creationId xmlns:a16="http://schemas.microsoft.com/office/drawing/2014/main" id="{0C120462-F796-919D-4337-A4DC9DC5EF3F}"/>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6877050"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9096"/>
                                        </p:tgtEl>
                                        <p:attrNameLst>
                                          <p:attrName>style.visibility</p:attrName>
                                        </p:attrNameLst>
                                      </p:cBhvr>
                                      <p:to>
                                        <p:strVal val="visible"/>
                                      </p:to>
                                    </p:set>
                                    <p:anim calcmode="lin" valueType="num">
                                      <p:cBhvr additive="base">
                                        <p:cTn id="7" dur="500" fill="hold"/>
                                        <p:tgtEl>
                                          <p:spTgt spid="89096"/>
                                        </p:tgtEl>
                                        <p:attrNameLst>
                                          <p:attrName>ppt_x</p:attrName>
                                        </p:attrNameLst>
                                      </p:cBhvr>
                                      <p:tavLst>
                                        <p:tav tm="0">
                                          <p:val>
                                            <p:strVal val="1+#ppt_w/2"/>
                                          </p:val>
                                        </p:tav>
                                        <p:tav tm="100000">
                                          <p:val>
                                            <p:strVal val="#ppt_x"/>
                                          </p:val>
                                        </p:tav>
                                      </p:tavLst>
                                    </p:anim>
                                    <p:anim calcmode="lin" valueType="num">
                                      <p:cBhvr additive="base">
                                        <p:cTn id="8" dur="500" fill="hold"/>
                                        <p:tgtEl>
                                          <p:spTgt spid="890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89242"/>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52" fill="hold"/>
                                        <p:tgtEl>
                                          <p:spTgt spid="89242"/>
                                        </p:tgtEl>
                                      </p:cBhvr>
                                    </p:cmd>
                                  </p:childTnLst>
                                </p:cTn>
                              </p:par>
                            </p:childTnLst>
                          </p:cTn>
                        </p:par>
                      </p:childTnLst>
                    </p:cTn>
                  </p:par>
                </p:childTnLst>
              </p:cTn>
              <p:nextCondLst>
                <p:cond evt="onClick" delay="0">
                  <p:tgtEl>
                    <p:spTgt spid="89242"/>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89242"/>
                </p:tgtEl>
              </p:cMediaNode>
            </p:audio>
            <p:seq concurrent="1" nextAc="seek">
              <p:cTn id="15" restart="whenNotActive" fill="hold" evtFilter="cancelBubble" nodeType="interactiveSeq">
                <p:stCondLst>
                  <p:cond evt="onClick" delay="0">
                    <p:tgtEl>
                      <p:spTgt spid="89243"/>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16" fill="hold"/>
                                        <p:tgtEl>
                                          <p:spTgt spid="89243"/>
                                        </p:tgtEl>
                                      </p:cBhvr>
                                    </p:cmd>
                                  </p:childTnLst>
                                </p:cTn>
                              </p:par>
                            </p:childTnLst>
                          </p:cTn>
                        </p:par>
                      </p:childTnLst>
                    </p:cTn>
                  </p:par>
                </p:childTnLst>
              </p:cTn>
              <p:nextCondLst>
                <p:cond evt="onClick" delay="0">
                  <p:tgtEl>
                    <p:spTgt spid="89243"/>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89243"/>
                </p:tgtEl>
              </p:cMediaNode>
            </p:audio>
            <p:seq concurrent="1" nextAc="seek">
              <p:cTn id="21" restart="whenNotActive" fill="hold" evtFilter="cancelBubble" nodeType="interactiveSeq">
                <p:stCondLst>
                  <p:cond evt="onClick" delay="0">
                    <p:tgtEl>
                      <p:spTgt spid="699406"/>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32943" fill="hold"/>
                                        <p:tgtEl>
                                          <p:spTgt spid="699406"/>
                                        </p:tgtEl>
                                      </p:cBhvr>
                                    </p:cmd>
                                  </p:childTnLst>
                                </p:cTn>
                              </p:par>
                            </p:childTnLst>
                          </p:cTn>
                        </p:par>
                      </p:childTnLst>
                    </p:cTn>
                  </p:par>
                </p:childTnLst>
              </p:cTn>
              <p:nextCondLst>
                <p:cond evt="onClick" delay="0">
                  <p:tgtEl>
                    <p:spTgt spid="699406"/>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699406"/>
                </p:tgtEl>
              </p:cMediaNode>
            </p:audio>
            <p:seq concurrent="1" nextAc="seek">
              <p:cTn id="27" restart="whenNotActive" fill="hold" evtFilter="cancelBubble" nodeType="interactiveSeq">
                <p:stCondLst>
                  <p:cond evt="onClick" delay="0">
                    <p:tgtEl>
                      <p:spTgt spid="89091"/>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49516"/>
                                        </p:tgtEl>
                                        <p:attrNameLst>
                                          <p:attrName>style.visibility</p:attrName>
                                        </p:attrNameLst>
                                      </p:cBhvr>
                                      <p:to>
                                        <p:strVal val="visible"/>
                                      </p:to>
                                    </p:set>
                                    <p:animEffect transition="in" filter="blinds(horizontal)">
                                      <p:cBhvr>
                                        <p:cTn id="32" dur="1000"/>
                                        <p:tgtEl>
                                          <p:spTgt spid="149516"/>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89093"/>
                                        </p:tgtEl>
                                        <p:attrNameLst>
                                          <p:attrName>style.visibility</p:attrName>
                                        </p:attrNameLst>
                                      </p:cBhvr>
                                      <p:to>
                                        <p:strVal val="visible"/>
                                      </p:to>
                                    </p:set>
                                    <p:animEffect transition="in" filter="checkerboard(across)">
                                      <p:cBhvr>
                                        <p:cTn id="36" dur="500"/>
                                        <p:tgtEl>
                                          <p:spTgt spid="89093"/>
                                        </p:tgtEl>
                                      </p:cBhvr>
                                    </p:animEffect>
                                  </p:childTnLst>
                                </p:cTn>
                              </p:par>
                            </p:childTnLst>
                          </p:cTn>
                        </p:par>
                      </p:childTnLst>
                    </p:cTn>
                  </p:par>
                </p:childTnLst>
              </p:cTn>
              <p:nextCondLst>
                <p:cond evt="onClick" delay="0">
                  <p:tgtEl>
                    <p:spTgt spid="89091"/>
                  </p:tgtEl>
                </p:cond>
              </p:nextCondLst>
            </p:seq>
            <p:seq concurrent="1" nextAc="seek">
              <p:cTn id="37" restart="whenNotActive" fill="hold" evtFilter="cancelBubble" nodeType="interactiveSeq">
                <p:stCondLst>
                  <p:cond evt="onClick" delay="0">
                    <p:tgtEl>
                      <p:spTgt spid="89093"/>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3" presetClass="exit" presetSubtype="5" fill="hold" grpId="1" nodeType="clickEffect">
                                  <p:stCondLst>
                                    <p:cond delay="0"/>
                                  </p:stCondLst>
                                  <p:childTnLst>
                                    <p:animEffect transition="out" filter="blinds(vertical)">
                                      <p:cBhvr>
                                        <p:cTn id="41" dur="1000"/>
                                        <p:tgtEl>
                                          <p:spTgt spid="149516"/>
                                        </p:tgtEl>
                                      </p:cBhvr>
                                    </p:animEffect>
                                    <p:set>
                                      <p:cBhvr>
                                        <p:cTn id="42" dur="1" fill="hold">
                                          <p:stCondLst>
                                            <p:cond delay="999"/>
                                          </p:stCondLst>
                                        </p:cTn>
                                        <p:tgtEl>
                                          <p:spTgt spid="149516"/>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89093"/>
                                        </p:tgtEl>
                                      </p:cBhvr>
                                    </p:animEffect>
                                    <p:set>
                                      <p:cBhvr>
                                        <p:cTn id="46" dur="1" fill="hold">
                                          <p:stCondLst>
                                            <p:cond delay="499"/>
                                          </p:stCondLst>
                                        </p:cTn>
                                        <p:tgtEl>
                                          <p:spTgt spid="89093"/>
                                        </p:tgtEl>
                                        <p:attrNameLst>
                                          <p:attrName>style.visibility</p:attrName>
                                        </p:attrNameLst>
                                      </p:cBhvr>
                                      <p:to>
                                        <p:strVal val="hidden"/>
                                      </p:to>
                                    </p:set>
                                  </p:childTnLst>
                                </p:cTn>
                              </p:par>
                            </p:childTnLst>
                          </p:cTn>
                        </p:par>
                      </p:childTnLst>
                    </p:cTn>
                  </p:par>
                </p:childTnLst>
              </p:cTn>
              <p:nextCondLst>
                <p:cond evt="onClick" delay="0">
                  <p:tgtEl>
                    <p:spTgt spid="89093"/>
                  </p:tgtEl>
                </p:cond>
              </p:nextCondLst>
            </p:seq>
          </p:childTnLst>
        </p:cTn>
      </p:par>
    </p:tnLst>
    <p:bldLst>
      <p:bldP spid="89096" grpId="0" autoUpdateAnimBg="0"/>
      <p:bldP spid="149516" grpId="0" animBg="1"/>
      <p:bldP spid="149516" grpId="1"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1970" name="Picture 7" descr="公司logo">
            <a:extLst>
              <a:ext uri="{FF2B5EF4-FFF2-40B4-BE49-F238E27FC236}">
                <a16:creationId xmlns:a16="http://schemas.microsoft.com/office/drawing/2014/main" id="{072249FA-671E-27FF-112C-2765CB39BF5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Picture 12" descr="originalText48">
            <a:extLst>
              <a:ext uri="{FF2B5EF4-FFF2-40B4-BE49-F238E27FC236}">
                <a16:creationId xmlns:a16="http://schemas.microsoft.com/office/drawing/2014/main" id="{476189EA-FEFF-C45B-8A1A-95DFFC3FB7C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0" name="Picture 14" descr="originalTextHide">
            <a:extLst>
              <a:ext uri="{FF2B5EF4-FFF2-40B4-BE49-F238E27FC236}">
                <a16:creationId xmlns:a16="http://schemas.microsoft.com/office/drawing/2014/main" id="{EC4AAE54-AD1C-986B-1110-3A040CF74D44}"/>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1973" name="Rectangle 9">
            <a:extLst>
              <a:ext uri="{FF2B5EF4-FFF2-40B4-BE49-F238E27FC236}">
                <a16:creationId xmlns:a16="http://schemas.microsoft.com/office/drawing/2014/main" id="{258C6547-EF37-596C-9AB2-50C41584E732}"/>
              </a:ext>
            </a:extLst>
          </p:cNvPr>
          <p:cNvSpPr>
            <a:spLocks noChangeArrowheads="1"/>
          </p:cNvSpPr>
          <p:nvPr/>
        </p:nvSpPr>
        <p:spPr bwMode="auto">
          <a:xfrm>
            <a:off x="69850" y="65088"/>
            <a:ext cx="7670800" cy="57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buFontTx/>
              <a:buNone/>
            </a:pPr>
            <a:r>
              <a:rPr lang="zh-CN" altLang="en-US" sz="1800" b="0">
                <a:latin typeface="Times New Roman" panose="02020603050405020304" pitchFamily="18" charset="0"/>
              </a:rPr>
              <a:t>听第二段对话，回答第 </a:t>
            </a:r>
            <a:r>
              <a:rPr lang="en-US" altLang="zh-CN" sz="1800">
                <a:latin typeface="Times New Roman" panose="02020603050405020304" pitchFamily="18" charset="0"/>
              </a:rPr>
              <a:t>3</a:t>
            </a:r>
            <a:r>
              <a:rPr lang="en-US" altLang="zh-CN" sz="1800" b="0">
                <a:latin typeface="Times New Roman" panose="02020603050405020304" pitchFamily="18" charset="0"/>
              </a:rPr>
              <a:t> - </a:t>
            </a:r>
            <a:r>
              <a:rPr lang="en-US" altLang="zh-CN" sz="1800">
                <a:latin typeface="Times New Roman" panose="02020603050405020304" pitchFamily="18" charset="0"/>
              </a:rPr>
              <a:t>4</a:t>
            </a:r>
            <a:r>
              <a:rPr lang="en-US" altLang="zh-CN" sz="1800" b="0">
                <a:latin typeface="Times New Roman" panose="02020603050405020304" pitchFamily="18" charset="0"/>
              </a:rPr>
              <a:t> </a:t>
            </a:r>
            <a:r>
              <a:rPr lang="zh-CN" altLang="en-US" sz="1800" b="0">
                <a:latin typeface="Times New Roman" panose="02020603050405020304" pitchFamily="18" charset="0"/>
              </a:rPr>
              <a:t>两个问题。现在你有 </a:t>
            </a:r>
            <a:r>
              <a:rPr lang="en-US" altLang="zh-CN" sz="1800">
                <a:latin typeface="Times New Roman" panose="02020603050405020304" pitchFamily="18" charset="0"/>
              </a:rPr>
              <a:t>10</a:t>
            </a:r>
            <a:r>
              <a:rPr lang="en-US" altLang="zh-CN" sz="1800" b="0">
                <a:latin typeface="Times New Roman" panose="02020603050405020304" pitchFamily="18" charset="0"/>
              </a:rPr>
              <a:t> </a:t>
            </a:r>
            <a:r>
              <a:rPr lang="zh-CN" altLang="en-US" sz="1800" b="0">
                <a:latin typeface="Times New Roman" panose="02020603050405020304" pitchFamily="18" charset="0"/>
              </a:rPr>
              <a:t>秒钟的阅题时间。 </a:t>
            </a:r>
          </a:p>
        </p:txBody>
      </p:sp>
      <p:sp>
        <p:nvSpPr>
          <p:cNvPr id="211974" name="Rectangle 29">
            <a:extLst>
              <a:ext uri="{FF2B5EF4-FFF2-40B4-BE49-F238E27FC236}">
                <a16:creationId xmlns:a16="http://schemas.microsoft.com/office/drawing/2014/main" id="{5E1645B0-B7D3-1587-9C49-56145E318DE2}"/>
              </a:ext>
            </a:extLst>
          </p:cNvPr>
          <p:cNvSpPr>
            <a:spLocks noChangeArrowheads="1"/>
          </p:cNvSpPr>
          <p:nvPr/>
        </p:nvSpPr>
        <p:spPr bwMode="auto">
          <a:xfrm>
            <a:off x="323850" y="806450"/>
            <a:ext cx="8064500" cy="5362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9128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3208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728788"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136775"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939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0511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083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9655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20000"/>
              </a:lnSpc>
              <a:spcBef>
                <a:spcPct val="0"/>
              </a:spcBef>
              <a:buFontTx/>
              <a:buNone/>
            </a:pPr>
            <a:r>
              <a:rPr lang="en-US" altLang="zh-CN" sz="3600">
                <a:latin typeface="Times New Roman" panose="02020603050405020304" pitchFamily="18" charset="0"/>
              </a:rPr>
              <a:t>3. What does Alice want to be? </a:t>
            </a:r>
          </a:p>
          <a:p>
            <a:pPr>
              <a:lnSpc>
                <a:spcPct val="120000"/>
              </a:lnSpc>
              <a:spcBef>
                <a:spcPct val="0"/>
              </a:spcBef>
              <a:buFontTx/>
              <a:buNone/>
            </a:pPr>
            <a:r>
              <a:rPr lang="en-US" altLang="zh-CN" sz="3600" b="0">
                <a:latin typeface="Times New Roman" panose="02020603050405020304" pitchFamily="18" charset="0"/>
              </a:rPr>
              <a:t>    She wants to be a dancer. </a:t>
            </a:r>
          </a:p>
          <a:p>
            <a:pPr>
              <a:lnSpc>
                <a:spcPct val="120000"/>
              </a:lnSpc>
              <a:spcBef>
                <a:spcPct val="0"/>
              </a:spcBef>
              <a:buFontTx/>
              <a:buNone/>
            </a:pPr>
            <a:r>
              <a:rPr lang="en-US" altLang="zh-CN" sz="3600" b="0">
                <a:latin typeface="Times New Roman" panose="02020603050405020304" pitchFamily="18" charset="0"/>
              </a:rPr>
              <a:t>    She wants to be a writer. </a:t>
            </a:r>
          </a:p>
          <a:p>
            <a:pPr>
              <a:lnSpc>
                <a:spcPct val="120000"/>
              </a:lnSpc>
              <a:spcBef>
                <a:spcPct val="0"/>
              </a:spcBef>
              <a:buFontTx/>
              <a:buNone/>
            </a:pPr>
            <a:r>
              <a:rPr lang="en-US" altLang="zh-CN" sz="3600" b="0">
                <a:latin typeface="Times New Roman" panose="02020603050405020304" pitchFamily="18" charset="0"/>
              </a:rPr>
              <a:t>    She wants to be a driver.</a:t>
            </a:r>
          </a:p>
          <a:p>
            <a:pPr>
              <a:lnSpc>
                <a:spcPct val="120000"/>
              </a:lnSpc>
              <a:spcBef>
                <a:spcPct val="0"/>
              </a:spcBef>
              <a:buFontTx/>
              <a:buNone/>
            </a:pPr>
            <a:r>
              <a:rPr lang="en-US" altLang="zh-CN" sz="3600">
                <a:latin typeface="Times New Roman" panose="02020603050405020304" pitchFamily="18" charset="0"/>
              </a:rPr>
              <a:t>4. What does Danny want to be?</a:t>
            </a:r>
            <a:r>
              <a:rPr lang="en-US" altLang="zh-CN" sz="3600" b="0">
                <a:latin typeface="Times New Roman" panose="02020603050405020304" pitchFamily="18" charset="0"/>
              </a:rPr>
              <a:t> </a:t>
            </a:r>
          </a:p>
          <a:p>
            <a:pPr>
              <a:lnSpc>
                <a:spcPct val="120000"/>
              </a:lnSpc>
              <a:spcBef>
                <a:spcPct val="0"/>
              </a:spcBef>
              <a:buFontTx/>
              <a:buNone/>
            </a:pPr>
            <a:r>
              <a:rPr lang="en-US" altLang="zh-CN" sz="3600" b="0">
                <a:latin typeface="Times New Roman" panose="02020603050405020304" pitchFamily="18" charset="0"/>
              </a:rPr>
              <a:t>    A cook. </a:t>
            </a:r>
          </a:p>
          <a:p>
            <a:pPr>
              <a:lnSpc>
                <a:spcPct val="120000"/>
              </a:lnSpc>
              <a:spcBef>
                <a:spcPct val="0"/>
              </a:spcBef>
              <a:buFontTx/>
              <a:buNone/>
            </a:pPr>
            <a:r>
              <a:rPr lang="en-US" altLang="zh-CN" sz="3600" b="0">
                <a:latin typeface="Times New Roman" panose="02020603050405020304" pitchFamily="18" charset="0"/>
              </a:rPr>
              <a:t>    A teacher. </a:t>
            </a:r>
          </a:p>
          <a:p>
            <a:pPr>
              <a:lnSpc>
                <a:spcPct val="120000"/>
              </a:lnSpc>
              <a:spcBef>
                <a:spcPct val="0"/>
              </a:spcBef>
              <a:buFontTx/>
              <a:buNone/>
            </a:pPr>
            <a:r>
              <a:rPr lang="en-US" altLang="zh-CN" sz="3600" b="0">
                <a:latin typeface="Times New Roman" panose="02020603050405020304" pitchFamily="18" charset="0"/>
              </a:rPr>
              <a:t>    A singer. </a:t>
            </a:r>
          </a:p>
        </p:txBody>
      </p:sp>
      <p:sp>
        <p:nvSpPr>
          <p:cNvPr id="19463" name="Rectangle 13">
            <a:extLst>
              <a:ext uri="{FF2B5EF4-FFF2-40B4-BE49-F238E27FC236}">
                <a16:creationId xmlns:a16="http://schemas.microsoft.com/office/drawing/2014/main" id="{A5DEBCE7-48C0-2F8A-A3C8-9F7737E01815}"/>
              </a:ext>
            </a:extLst>
          </p:cNvPr>
          <p:cNvSpPr>
            <a:spLocks noChangeArrowheads="1"/>
          </p:cNvSpPr>
          <p:nvPr/>
        </p:nvSpPr>
        <p:spPr bwMode="auto">
          <a:xfrm>
            <a:off x="323850" y="765175"/>
            <a:ext cx="8137525" cy="572452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714375" indent="-7143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8937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0731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buFontTx/>
              <a:buNone/>
            </a:pPr>
            <a:r>
              <a:rPr lang="en-US" altLang="zh-CN" sz="4200">
                <a:latin typeface="Times New Roman" panose="02020603050405020304" pitchFamily="18" charset="0"/>
              </a:rPr>
              <a:t>M: What do you want to be in the future, Alice?</a:t>
            </a:r>
          </a:p>
          <a:p>
            <a:pPr>
              <a:buFontTx/>
              <a:buNone/>
            </a:pPr>
            <a:r>
              <a:rPr lang="en-US" altLang="zh-CN" sz="4200">
                <a:latin typeface="Times New Roman" panose="02020603050405020304" pitchFamily="18" charset="0"/>
              </a:rPr>
              <a:t>W: I want to be a writer.</a:t>
            </a:r>
          </a:p>
          <a:p>
            <a:pPr>
              <a:buFontTx/>
              <a:buNone/>
            </a:pPr>
            <a:r>
              <a:rPr lang="en-US" altLang="zh-CN" sz="4200">
                <a:latin typeface="Times New Roman" panose="02020603050405020304" pitchFamily="18" charset="0"/>
              </a:rPr>
              <a:t>M: Why?</a:t>
            </a:r>
          </a:p>
          <a:p>
            <a:pPr>
              <a:buFontTx/>
              <a:buNone/>
            </a:pPr>
            <a:r>
              <a:rPr lang="en-US" altLang="zh-CN" sz="4200">
                <a:latin typeface="Times New Roman" panose="02020603050405020304" pitchFamily="18" charset="0"/>
              </a:rPr>
              <a:t>W: Because I want to write stories for children. What about you, Danny?</a:t>
            </a:r>
          </a:p>
          <a:p>
            <a:pPr>
              <a:buFontTx/>
              <a:buNone/>
            </a:pPr>
            <a:r>
              <a:rPr lang="en-US" altLang="zh-CN" sz="4200">
                <a:latin typeface="Times New Roman" panose="02020603050405020304" pitchFamily="18" charset="0"/>
              </a:rPr>
              <a:t>M: I want to be a cook.</a:t>
            </a:r>
          </a:p>
        </p:txBody>
      </p:sp>
      <p:pic>
        <p:nvPicPr>
          <p:cNvPr id="94312" name="Picture 104">
            <a:hlinkClick r:id="" action="ppaction://media"/>
            <a:extLst>
              <a:ext uri="{FF2B5EF4-FFF2-40B4-BE49-F238E27FC236}">
                <a16:creationId xmlns:a16="http://schemas.microsoft.com/office/drawing/2014/main" id="{7D136FF4-F376-DA9C-1C2F-B3F60E425B65}"/>
              </a:ext>
            </a:extLst>
          </p:cNvPr>
          <p:cNvPicPr>
            <a:picLocks noChangeAspect="1" noChangeArrowheads="1"/>
          </p:cNvPicPr>
          <p:nvPr>
            <p:ph sz="half" idx="4294967295"/>
            <a:audioFile r:link="rId2"/>
            <p:extLst>
              <p:ext uri="{DAA4B4D4-6D71-4841-9C94-3DE7FCFB9230}">
                <p14:media xmlns:p14="http://schemas.microsoft.com/office/powerpoint/2010/main" r:embed="rId1"/>
              </p:ext>
            </p:extLst>
          </p:nvPr>
        </p:nvPicPr>
        <p:blipFill>
          <a:blip r:embed="rId10">
            <a:extLst>
              <a:ext uri="{28A0092B-C50C-407E-A947-70E740481C1C}">
                <a14:useLocalDpi xmlns:a14="http://schemas.microsoft.com/office/drawing/2010/main" val="0"/>
              </a:ext>
            </a:extLst>
          </a:blip>
          <a:srcRect/>
          <a:stretch>
            <a:fillRect/>
          </a:stretch>
        </p:blipFill>
        <p:spPr>
          <a:xfrm>
            <a:off x="7667625" y="115888"/>
            <a:ext cx="503238" cy="50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01450" name="Picture 10">
            <a:hlinkClick r:id="" action="ppaction://media"/>
            <a:extLst>
              <a:ext uri="{FF2B5EF4-FFF2-40B4-BE49-F238E27FC236}">
                <a16:creationId xmlns:a16="http://schemas.microsoft.com/office/drawing/2014/main" id="{BEF11CFC-82CD-5F86-92E0-26F9864C6983}"/>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0">
            <a:extLst>
              <a:ext uri="{28A0092B-C50C-407E-A947-70E740481C1C}">
                <a14:useLocalDpi xmlns:a14="http://schemas.microsoft.com/office/drawing/2010/main" val="0"/>
              </a:ext>
            </a:extLst>
          </a:blip>
          <a:srcRect/>
          <a:stretch>
            <a:fillRect/>
          </a:stretch>
        </p:blipFill>
        <p:spPr bwMode="auto">
          <a:xfrm>
            <a:off x="8604250" y="530066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restart="whenNotActive" fill="hold" evtFilter="cancelBubble" nodeType="interactiveSeq">
                <p:stCondLst>
                  <p:cond evt="onClick" delay="0">
                    <p:tgtEl>
                      <p:spTgt spid="94312"/>
                    </p:tgtEl>
                  </p:cond>
                </p:stCondLst>
                <p:endSync evt="end" delay="0">
                  <p:rtn val="all"/>
                </p:endSync>
                <p:childTnLst>
                  <p:par>
                    <p:cTn id="3" fill="hold" nodeType="clickPar">
                      <p:stCondLst>
                        <p:cond delay="0"/>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0770" fill="hold"/>
                                        <p:tgtEl>
                                          <p:spTgt spid="94312"/>
                                        </p:tgtEl>
                                      </p:cBhvr>
                                    </p:cmd>
                                  </p:childTnLst>
                                </p:cTn>
                              </p:par>
                            </p:childTnLst>
                          </p:cTn>
                        </p:par>
                      </p:childTnLst>
                    </p:cTn>
                  </p:par>
                </p:childTnLst>
              </p:cTn>
              <p:nextCondLst>
                <p:cond evt="onClick" delay="0">
                  <p:tgtEl>
                    <p:spTgt spid="94312"/>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4312"/>
                </p:tgtEl>
              </p:cMediaNode>
            </p:audio>
            <p:seq concurrent="1" nextAc="seek">
              <p:cTn id="8" restart="whenNotActive" fill="hold" evtFilter="cancelBubble" nodeType="interactiveSeq">
                <p:stCondLst>
                  <p:cond evt="onClick" delay="0">
                    <p:tgtEl>
                      <p:spTgt spid="19459"/>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463"/>
                                        </p:tgtEl>
                                        <p:attrNameLst>
                                          <p:attrName>style.visibility</p:attrName>
                                        </p:attrNameLst>
                                      </p:cBhvr>
                                      <p:to>
                                        <p:strVal val="visible"/>
                                      </p:to>
                                    </p:set>
                                    <p:anim calcmode="lin" valueType="num">
                                      <p:cBhvr additive="base">
                                        <p:cTn id="13" dur="1000" fill="hold"/>
                                        <p:tgtEl>
                                          <p:spTgt spid="19463"/>
                                        </p:tgtEl>
                                        <p:attrNameLst>
                                          <p:attrName>ppt_x</p:attrName>
                                        </p:attrNameLst>
                                      </p:cBhvr>
                                      <p:tavLst>
                                        <p:tav tm="0">
                                          <p:val>
                                            <p:strVal val="#ppt_x"/>
                                          </p:val>
                                        </p:tav>
                                        <p:tav tm="100000">
                                          <p:val>
                                            <p:strVal val="#ppt_x"/>
                                          </p:val>
                                        </p:tav>
                                      </p:tavLst>
                                    </p:anim>
                                    <p:anim calcmode="lin" valueType="num">
                                      <p:cBhvr additive="base">
                                        <p:cTn id="14" dur="1000" fill="hold"/>
                                        <p:tgtEl>
                                          <p:spTgt spid="19463"/>
                                        </p:tgtEl>
                                        <p:attrNameLst>
                                          <p:attrName>ppt_y</p:attrName>
                                        </p:attrNameLst>
                                      </p:cBhvr>
                                      <p:tavLst>
                                        <p:tav tm="0">
                                          <p:val>
                                            <p:strVal val="1+#ppt_h/2"/>
                                          </p:val>
                                        </p:tav>
                                        <p:tav tm="100000">
                                          <p:val>
                                            <p:strVal val="#ppt_y"/>
                                          </p:val>
                                        </p:tav>
                                      </p:tavLst>
                                    </p:anim>
                                  </p:childTnLst>
                                </p:cTn>
                              </p:par>
                            </p:childTnLst>
                          </p:cTn>
                        </p:par>
                        <p:par>
                          <p:cTn id="15" fill="hold" nodeType="afterGroup">
                            <p:stCondLst>
                              <p:cond delay="1000"/>
                            </p:stCondLst>
                            <p:childTnLst>
                              <p:par>
                                <p:cTn id="16" presetID="5" presetClass="entr" presetSubtype="10" fill="hold" nodeType="afterEffect">
                                  <p:stCondLst>
                                    <p:cond delay="0"/>
                                  </p:stCondLst>
                                  <p:childTnLst>
                                    <p:set>
                                      <p:cBhvr>
                                        <p:cTn id="17" dur="1" fill="hold">
                                          <p:stCondLst>
                                            <p:cond delay="0"/>
                                          </p:stCondLst>
                                        </p:cTn>
                                        <p:tgtEl>
                                          <p:spTgt spid="19460"/>
                                        </p:tgtEl>
                                        <p:attrNameLst>
                                          <p:attrName>style.visibility</p:attrName>
                                        </p:attrNameLst>
                                      </p:cBhvr>
                                      <p:to>
                                        <p:strVal val="visible"/>
                                      </p:to>
                                    </p:set>
                                    <p:animEffect transition="in" filter="checkerboard(across)">
                                      <p:cBhvr>
                                        <p:cTn id="18" dur="500"/>
                                        <p:tgtEl>
                                          <p:spTgt spid="19460"/>
                                        </p:tgtEl>
                                      </p:cBhvr>
                                    </p:animEffect>
                                  </p:childTnLst>
                                </p:cTn>
                              </p:par>
                            </p:childTnLst>
                          </p:cTn>
                        </p:par>
                      </p:childTnLst>
                    </p:cTn>
                  </p:par>
                </p:childTnLst>
              </p:cTn>
              <p:nextCondLst>
                <p:cond evt="onClick" delay="0">
                  <p:tgtEl>
                    <p:spTgt spid="19459"/>
                  </p:tgtEl>
                </p:cond>
              </p:nextCondLst>
            </p:seq>
            <p:seq concurrent="1" nextAc="seek">
              <p:cTn id="19" restart="whenNotActive" fill="hold" evtFilter="cancelBubble" nodeType="interactiveSeq">
                <p:stCondLst>
                  <p:cond evt="onClick" delay="0">
                    <p:tgtEl>
                      <p:spTgt spid="19460"/>
                    </p:tgtEl>
                  </p:cond>
                </p:stCondLst>
                <p:endSync evt="end" delay="0">
                  <p:rtn val="all"/>
                </p:endSync>
                <p:childTnLst>
                  <p:par>
                    <p:cTn id="20" fill="hold" nodeType="clickPar">
                      <p:stCondLst>
                        <p:cond delay="0"/>
                      </p:stCondLst>
                      <p:childTnLst>
                        <p:par>
                          <p:cTn id="21" fill="hold" nodeType="withGroup">
                            <p:stCondLst>
                              <p:cond delay="0"/>
                            </p:stCondLst>
                            <p:childTnLst>
                              <p:par>
                                <p:cTn id="22" presetID="2" presetClass="exit" presetSubtype="1" fill="hold" grpId="1" nodeType="clickEffect">
                                  <p:stCondLst>
                                    <p:cond delay="0"/>
                                  </p:stCondLst>
                                  <p:childTnLst>
                                    <p:anim calcmode="lin" valueType="num">
                                      <p:cBhvr additive="base">
                                        <p:cTn id="23" dur="1000"/>
                                        <p:tgtEl>
                                          <p:spTgt spid="19463"/>
                                        </p:tgtEl>
                                        <p:attrNameLst>
                                          <p:attrName>ppt_x</p:attrName>
                                        </p:attrNameLst>
                                      </p:cBhvr>
                                      <p:tavLst>
                                        <p:tav tm="0">
                                          <p:val>
                                            <p:strVal val="ppt_x"/>
                                          </p:val>
                                        </p:tav>
                                        <p:tav tm="100000">
                                          <p:val>
                                            <p:strVal val="ppt_x"/>
                                          </p:val>
                                        </p:tav>
                                      </p:tavLst>
                                    </p:anim>
                                    <p:anim calcmode="lin" valueType="num">
                                      <p:cBhvr additive="base">
                                        <p:cTn id="24" dur="1000"/>
                                        <p:tgtEl>
                                          <p:spTgt spid="19463"/>
                                        </p:tgtEl>
                                        <p:attrNameLst>
                                          <p:attrName>ppt_y</p:attrName>
                                        </p:attrNameLst>
                                      </p:cBhvr>
                                      <p:tavLst>
                                        <p:tav tm="0">
                                          <p:val>
                                            <p:strVal val="ppt_y"/>
                                          </p:val>
                                        </p:tav>
                                        <p:tav tm="100000">
                                          <p:val>
                                            <p:strVal val="0-ppt_h/2"/>
                                          </p:val>
                                        </p:tav>
                                      </p:tavLst>
                                    </p:anim>
                                    <p:set>
                                      <p:cBhvr>
                                        <p:cTn id="25" dur="1" fill="hold">
                                          <p:stCondLst>
                                            <p:cond delay="999"/>
                                          </p:stCondLst>
                                        </p:cTn>
                                        <p:tgtEl>
                                          <p:spTgt spid="19463"/>
                                        </p:tgtEl>
                                        <p:attrNameLst>
                                          <p:attrName>style.visibility</p:attrName>
                                        </p:attrNameLst>
                                      </p:cBhvr>
                                      <p:to>
                                        <p:strVal val="hidden"/>
                                      </p:to>
                                    </p:set>
                                  </p:childTnLst>
                                </p:cTn>
                              </p:par>
                            </p:childTnLst>
                          </p:cTn>
                        </p:par>
                        <p:par>
                          <p:cTn id="26" fill="hold" nodeType="afterGroup">
                            <p:stCondLst>
                              <p:cond delay="1000"/>
                            </p:stCondLst>
                            <p:childTnLst>
                              <p:par>
                                <p:cTn id="27" presetID="5" presetClass="exit" presetSubtype="10" fill="hold" nodeType="afterEffect">
                                  <p:stCondLst>
                                    <p:cond delay="0"/>
                                  </p:stCondLst>
                                  <p:childTnLst>
                                    <p:animEffect transition="out" filter="checkerboard(across)">
                                      <p:cBhvr>
                                        <p:cTn id="28" dur="500"/>
                                        <p:tgtEl>
                                          <p:spTgt spid="19460"/>
                                        </p:tgtEl>
                                      </p:cBhvr>
                                    </p:animEffect>
                                    <p:set>
                                      <p:cBhvr>
                                        <p:cTn id="29" dur="1" fill="hold">
                                          <p:stCondLst>
                                            <p:cond delay="499"/>
                                          </p:stCondLst>
                                        </p:cTn>
                                        <p:tgtEl>
                                          <p:spTgt spid="19460"/>
                                        </p:tgtEl>
                                        <p:attrNameLst>
                                          <p:attrName>style.visibility</p:attrName>
                                        </p:attrNameLst>
                                      </p:cBhvr>
                                      <p:to>
                                        <p:strVal val="hidden"/>
                                      </p:to>
                                    </p:set>
                                  </p:childTnLst>
                                </p:cTn>
                              </p:par>
                            </p:childTnLst>
                          </p:cTn>
                        </p:par>
                      </p:childTnLst>
                    </p:cTn>
                  </p:par>
                </p:childTnLst>
              </p:cTn>
              <p:nextCondLst>
                <p:cond evt="onClick" delay="0">
                  <p:tgtEl>
                    <p:spTgt spid="19460"/>
                  </p:tgtEl>
                </p:cond>
              </p:nextCondLst>
            </p:seq>
          </p:childTnLst>
        </p:cTn>
      </p:par>
    </p:tnLst>
    <p:bldLst>
      <p:bldP spid="19463" grpId="0" animBg="1"/>
      <p:bldP spid="19463" grpId="1"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293" name="Picture 181">
            <a:hlinkClick r:id="" action="ppaction://media"/>
            <a:extLst>
              <a:ext uri="{FF2B5EF4-FFF2-40B4-BE49-F238E27FC236}">
                <a16:creationId xmlns:a16="http://schemas.microsoft.com/office/drawing/2014/main" id="{75C1503A-FD33-A800-295A-4D44421B759F}"/>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294" name="Picture 182">
            <a:hlinkClick r:id="" action="ppaction://media"/>
            <a:extLst>
              <a:ext uri="{FF2B5EF4-FFF2-40B4-BE49-F238E27FC236}">
                <a16:creationId xmlns:a16="http://schemas.microsoft.com/office/drawing/2014/main" id="{38D2D19D-9B36-1028-86BD-C3A36BCD40E7}"/>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4020" name="Picture 2" descr="公司logo">
            <a:extLst>
              <a:ext uri="{FF2B5EF4-FFF2-40B4-BE49-F238E27FC236}">
                <a16:creationId xmlns:a16="http://schemas.microsoft.com/office/drawing/2014/main" id="{DC8FB784-2677-7810-A66D-69AF4E867548}"/>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3" descr="originalText48">
            <a:extLst>
              <a:ext uri="{FF2B5EF4-FFF2-40B4-BE49-F238E27FC236}">
                <a16:creationId xmlns:a16="http://schemas.microsoft.com/office/drawing/2014/main" id="{CE5C794C-9AB4-E6CD-8A05-C3C871270D9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4022" name="Rectangle 4">
            <a:extLst>
              <a:ext uri="{FF2B5EF4-FFF2-40B4-BE49-F238E27FC236}">
                <a16:creationId xmlns:a16="http://schemas.microsoft.com/office/drawing/2014/main" id="{E815F2CF-00C8-4B06-CBEE-F85A18733632}"/>
              </a:ext>
            </a:extLst>
          </p:cNvPr>
          <p:cNvSpPr>
            <a:spLocks noChangeArrowheads="1"/>
          </p:cNvSpPr>
          <p:nvPr/>
        </p:nvSpPr>
        <p:spPr bwMode="auto">
          <a:xfrm>
            <a:off x="73025" y="93663"/>
            <a:ext cx="6227763"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223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3. What does Alice want to be? </a:t>
            </a:r>
          </a:p>
        </p:txBody>
      </p:sp>
      <p:pic>
        <p:nvPicPr>
          <p:cNvPr id="21511" name="Picture 5" descr="originalTextHide">
            <a:extLst>
              <a:ext uri="{FF2B5EF4-FFF2-40B4-BE49-F238E27FC236}">
                <a16:creationId xmlns:a16="http://schemas.microsoft.com/office/drawing/2014/main" id="{6D01914E-31F2-F57E-C80F-7CB45C2B5092}"/>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4024" name="Rectangle 6">
            <a:extLst>
              <a:ext uri="{FF2B5EF4-FFF2-40B4-BE49-F238E27FC236}">
                <a16:creationId xmlns:a16="http://schemas.microsoft.com/office/drawing/2014/main" id="{8FE11041-EB16-4333-C515-26548794F03E}"/>
              </a:ext>
            </a:extLst>
          </p:cNvPr>
          <p:cNvSpPr>
            <a:spLocks noChangeArrowheads="1"/>
          </p:cNvSpPr>
          <p:nvPr/>
        </p:nvSpPr>
        <p:spPr bwMode="auto">
          <a:xfrm>
            <a:off x="611188" y="4803775"/>
            <a:ext cx="7273925"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a:t>
            </a:r>
          </a:p>
        </p:txBody>
      </p:sp>
      <p:sp>
        <p:nvSpPr>
          <p:cNvPr id="90119" name="Rectangle 7">
            <a:extLst>
              <a:ext uri="{FF2B5EF4-FFF2-40B4-BE49-F238E27FC236}">
                <a16:creationId xmlns:a16="http://schemas.microsoft.com/office/drawing/2014/main" id="{E3478E3C-78B6-3C92-5E87-FF62C55F8764}"/>
              </a:ext>
            </a:extLst>
          </p:cNvPr>
          <p:cNvSpPr>
            <a:spLocks noChangeArrowheads="1"/>
          </p:cNvSpPr>
          <p:nvPr/>
        </p:nvSpPr>
        <p:spPr bwMode="auto">
          <a:xfrm>
            <a:off x="2339975" y="4076700"/>
            <a:ext cx="5113338"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She wants to be a writer.</a:t>
            </a:r>
          </a:p>
        </p:txBody>
      </p:sp>
      <p:sp>
        <p:nvSpPr>
          <p:cNvPr id="214026" name="Rectangle 162">
            <a:extLst>
              <a:ext uri="{FF2B5EF4-FFF2-40B4-BE49-F238E27FC236}">
                <a16:creationId xmlns:a16="http://schemas.microsoft.com/office/drawing/2014/main" id="{E985E88A-7D5F-5305-1786-D97D43DF7EF5}"/>
              </a:ext>
            </a:extLst>
          </p:cNvPr>
          <p:cNvSpPr>
            <a:spLocks noChangeArrowheads="1"/>
          </p:cNvSpPr>
          <p:nvPr/>
        </p:nvSpPr>
        <p:spPr bwMode="auto">
          <a:xfrm>
            <a:off x="611188" y="620713"/>
            <a:ext cx="5473700" cy="20685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20000"/>
              </a:lnSpc>
              <a:spcBef>
                <a:spcPct val="0"/>
              </a:spcBef>
              <a:buFontTx/>
              <a:buNone/>
            </a:pPr>
            <a:r>
              <a:rPr lang="en-US" altLang="zh-CN" sz="3600" b="0">
                <a:latin typeface="Times New Roman" panose="02020603050405020304" pitchFamily="18" charset="0"/>
              </a:rPr>
              <a:t>She wants to be a dancer. </a:t>
            </a:r>
          </a:p>
          <a:p>
            <a:pPr>
              <a:lnSpc>
                <a:spcPct val="120000"/>
              </a:lnSpc>
              <a:spcBef>
                <a:spcPct val="0"/>
              </a:spcBef>
              <a:buFontTx/>
              <a:buNone/>
            </a:pPr>
            <a:r>
              <a:rPr lang="en-US" altLang="zh-CN" sz="3600" b="0">
                <a:latin typeface="Times New Roman" panose="02020603050405020304" pitchFamily="18" charset="0"/>
              </a:rPr>
              <a:t>She wants to be a writer. </a:t>
            </a:r>
          </a:p>
          <a:p>
            <a:pPr>
              <a:lnSpc>
                <a:spcPct val="120000"/>
              </a:lnSpc>
              <a:spcBef>
                <a:spcPct val="0"/>
              </a:spcBef>
              <a:buFontTx/>
              <a:buNone/>
            </a:pPr>
            <a:r>
              <a:rPr lang="en-US" altLang="zh-CN" sz="3600" b="0">
                <a:latin typeface="Times New Roman" panose="02020603050405020304" pitchFamily="18" charset="0"/>
              </a:rPr>
              <a:t>She wants to be a driver.</a:t>
            </a:r>
          </a:p>
        </p:txBody>
      </p:sp>
      <p:sp>
        <p:nvSpPr>
          <p:cNvPr id="19463" name="Rectangle 13">
            <a:extLst>
              <a:ext uri="{FF2B5EF4-FFF2-40B4-BE49-F238E27FC236}">
                <a16:creationId xmlns:a16="http://schemas.microsoft.com/office/drawing/2014/main" id="{79AC20E6-CB10-2F22-3066-A24D9575D153}"/>
              </a:ext>
            </a:extLst>
          </p:cNvPr>
          <p:cNvSpPr>
            <a:spLocks noChangeArrowheads="1"/>
          </p:cNvSpPr>
          <p:nvPr/>
        </p:nvSpPr>
        <p:spPr bwMode="auto">
          <a:xfrm>
            <a:off x="323850" y="836613"/>
            <a:ext cx="8137525" cy="572452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714375" indent="-7143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8937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0731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buFontTx/>
              <a:buNone/>
            </a:pPr>
            <a:r>
              <a:rPr lang="en-US" altLang="zh-CN" sz="4200">
                <a:latin typeface="Times New Roman" panose="02020603050405020304" pitchFamily="18" charset="0"/>
              </a:rPr>
              <a:t>M: What do you want to be in the future, Alice?</a:t>
            </a:r>
          </a:p>
          <a:p>
            <a:pPr>
              <a:buFontTx/>
              <a:buNone/>
            </a:pPr>
            <a:r>
              <a:rPr lang="en-US" altLang="zh-CN" sz="4200">
                <a:latin typeface="Times New Roman" panose="02020603050405020304" pitchFamily="18" charset="0"/>
              </a:rPr>
              <a:t>W: I want to be a writer.</a:t>
            </a:r>
          </a:p>
          <a:p>
            <a:pPr>
              <a:buFontTx/>
              <a:buNone/>
            </a:pPr>
            <a:r>
              <a:rPr lang="en-US" altLang="zh-CN" sz="4200">
                <a:latin typeface="Times New Roman" panose="02020603050405020304" pitchFamily="18" charset="0"/>
              </a:rPr>
              <a:t>M: Why?</a:t>
            </a:r>
          </a:p>
          <a:p>
            <a:pPr>
              <a:buFontTx/>
              <a:buNone/>
            </a:pPr>
            <a:r>
              <a:rPr lang="en-US" altLang="zh-CN" sz="4200">
                <a:latin typeface="Times New Roman" panose="02020603050405020304" pitchFamily="18" charset="0"/>
              </a:rPr>
              <a:t>W: Because I want to write stories for children. What about you, Danny?</a:t>
            </a:r>
          </a:p>
          <a:p>
            <a:pPr>
              <a:buFontTx/>
              <a:buNone/>
            </a:pPr>
            <a:r>
              <a:rPr lang="en-US" altLang="zh-CN" sz="4200">
                <a:latin typeface="Times New Roman" panose="02020603050405020304" pitchFamily="18" charset="0"/>
              </a:rPr>
              <a:t>M: I want to be a cook.</a:t>
            </a:r>
          </a:p>
        </p:txBody>
      </p:sp>
      <p:pic>
        <p:nvPicPr>
          <p:cNvPr id="703502" name="Picture 14">
            <a:hlinkClick r:id="" action="ppaction://media"/>
            <a:extLst>
              <a:ext uri="{FF2B5EF4-FFF2-40B4-BE49-F238E27FC236}">
                <a16:creationId xmlns:a16="http://schemas.microsoft.com/office/drawing/2014/main" id="{AE2A657B-30E7-3A83-3C5B-014BCB36A99E}"/>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30066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3503" name="Picture 15">
            <a:hlinkClick r:id="" action="ppaction://media"/>
            <a:extLst>
              <a:ext uri="{FF2B5EF4-FFF2-40B4-BE49-F238E27FC236}">
                <a16:creationId xmlns:a16="http://schemas.microsoft.com/office/drawing/2014/main" id="{5026CD74-D5CC-8773-56FF-95DE48C68816}"/>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6516688"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0119"/>
                                        </p:tgtEl>
                                        <p:attrNameLst>
                                          <p:attrName>style.visibility</p:attrName>
                                        </p:attrNameLst>
                                      </p:cBhvr>
                                      <p:to>
                                        <p:strVal val="visible"/>
                                      </p:to>
                                    </p:set>
                                    <p:anim calcmode="lin" valueType="num">
                                      <p:cBhvr additive="base">
                                        <p:cTn id="7" dur="500" fill="hold"/>
                                        <p:tgtEl>
                                          <p:spTgt spid="90119"/>
                                        </p:tgtEl>
                                        <p:attrNameLst>
                                          <p:attrName>ppt_x</p:attrName>
                                        </p:attrNameLst>
                                      </p:cBhvr>
                                      <p:tavLst>
                                        <p:tav tm="0">
                                          <p:val>
                                            <p:strVal val="#ppt_x"/>
                                          </p:val>
                                        </p:tav>
                                        <p:tav tm="100000">
                                          <p:val>
                                            <p:strVal val="#ppt_x"/>
                                          </p:val>
                                        </p:tav>
                                      </p:tavLst>
                                    </p:anim>
                                    <p:anim calcmode="lin" valueType="num">
                                      <p:cBhvr additive="base">
                                        <p:cTn id="8" dur="500" fill="hold"/>
                                        <p:tgtEl>
                                          <p:spTgt spid="901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0293"/>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52" fill="hold"/>
                                        <p:tgtEl>
                                          <p:spTgt spid="90293"/>
                                        </p:tgtEl>
                                      </p:cBhvr>
                                    </p:cmd>
                                  </p:childTnLst>
                                </p:cTn>
                              </p:par>
                            </p:childTnLst>
                          </p:cTn>
                        </p:par>
                      </p:childTnLst>
                    </p:cTn>
                  </p:par>
                </p:childTnLst>
              </p:cTn>
              <p:nextCondLst>
                <p:cond evt="onClick" delay="0">
                  <p:tgtEl>
                    <p:spTgt spid="90293"/>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0293"/>
                </p:tgtEl>
              </p:cMediaNode>
            </p:audio>
            <p:seq concurrent="1" nextAc="seek">
              <p:cTn id="15" restart="whenNotActive" fill="hold" evtFilter="cancelBubble" nodeType="interactiveSeq">
                <p:stCondLst>
                  <p:cond evt="onClick" delay="0">
                    <p:tgtEl>
                      <p:spTgt spid="90294"/>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16" fill="hold"/>
                                        <p:tgtEl>
                                          <p:spTgt spid="90294"/>
                                        </p:tgtEl>
                                      </p:cBhvr>
                                    </p:cmd>
                                  </p:childTnLst>
                                </p:cTn>
                              </p:par>
                            </p:childTnLst>
                          </p:cTn>
                        </p:par>
                      </p:childTnLst>
                    </p:cTn>
                  </p:par>
                </p:childTnLst>
              </p:cTn>
              <p:nextCondLst>
                <p:cond evt="onClick" delay="0">
                  <p:tgtEl>
                    <p:spTgt spid="90294"/>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0294"/>
                </p:tgtEl>
              </p:cMediaNode>
            </p:audio>
            <p:seq concurrent="1" nextAc="seek">
              <p:cTn id="21" restart="whenNotActive" fill="hold" evtFilter="cancelBubble" nodeType="interactiveSeq">
                <p:stCondLst>
                  <p:cond evt="onClick" delay="0">
                    <p:tgtEl>
                      <p:spTgt spid="703502"/>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37906" fill="hold"/>
                                        <p:tgtEl>
                                          <p:spTgt spid="703502"/>
                                        </p:tgtEl>
                                      </p:cBhvr>
                                    </p:cmd>
                                  </p:childTnLst>
                                </p:cTn>
                              </p:par>
                            </p:childTnLst>
                          </p:cTn>
                        </p:par>
                      </p:childTnLst>
                    </p:cTn>
                  </p:par>
                </p:childTnLst>
              </p:cTn>
              <p:nextCondLst>
                <p:cond evt="onClick" delay="0">
                  <p:tgtEl>
                    <p:spTgt spid="703502"/>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703502"/>
                </p:tgtEl>
              </p:cMediaNode>
            </p:audio>
            <p:seq concurrent="1" nextAc="seek">
              <p:cTn id="27" restart="whenNotActive" fill="hold" evtFilter="cancelBubble" nodeType="interactiveSeq">
                <p:stCondLst>
                  <p:cond evt="onClick" delay="0">
                    <p:tgtEl>
                      <p:spTgt spid="21509"/>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9463"/>
                                        </p:tgtEl>
                                        <p:attrNameLst>
                                          <p:attrName>style.visibility</p:attrName>
                                        </p:attrNameLst>
                                      </p:cBhvr>
                                      <p:to>
                                        <p:strVal val="visible"/>
                                      </p:to>
                                    </p:set>
                                    <p:animEffect transition="in" filter="box(in)">
                                      <p:cBhvr>
                                        <p:cTn id="32" dur="1000"/>
                                        <p:tgtEl>
                                          <p:spTgt spid="19463"/>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21511"/>
                                        </p:tgtEl>
                                        <p:attrNameLst>
                                          <p:attrName>style.visibility</p:attrName>
                                        </p:attrNameLst>
                                      </p:cBhvr>
                                      <p:to>
                                        <p:strVal val="visible"/>
                                      </p:to>
                                    </p:set>
                                    <p:animEffect transition="in" filter="checkerboard(across)">
                                      <p:cBhvr>
                                        <p:cTn id="36" dur="500"/>
                                        <p:tgtEl>
                                          <p:spTgt spid="21511"/>
                                        </p:tgtEl>
                                      </p:cBhvr>
                                    </p:animEffect>
                                  </p:childTnLst>
                                </p:cTn>
                              </p:par>
                            </p:childTnLst>
                          </p:cTn>
                        </p:par>
                      </p:childTnLst>
                    </p:cTn>
                  </p:par>
                </p:childTnLst>
              </p:cTn>
              <p:nextCondLst>
                <p:cond evt="onClick" delay="0">
                  <p:tgtEl>
                    <p:spTgt spid="21509"/>
                  </p:tgtEl>
                </p:cond>
              </p:nextCondLst>
            </p:seq>
            <p:seq concurrent="1" nextAc="seek">
              <p:cTn id="37" restart="whenNotActive" fill="hold" evtFilter="cancelBubble" nodeType="interactiveSeq">
                <p:stCondLst>
                  <p:cond evt="onClick" delay="0">
                    <p:tgtEl>
                      <p:spTgt spid="21511"/>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4" presetClass="exit" presetSubtype="32" fill="hold" grpId="1" nodeType="clickEffect">
                                  <p:stCondLst>
                                    <p:cond delay="0"/>
                                  </p:stCondLst>
                                  <p:childTnLst>
                                    <p:animEffect transition="out" filter="box(out)">
                                      <p:cBhvr>
                                        <p:cTn id="41" dur="1000"/>
                                        <p:tgtEl>
                                          <p:spTgt spid="19463"/>
                                        </p:tgtEl>
                                      </p:cBhvr>
                                    </p:animEffect>
                                    <p:set>
                                      <p:cBhvr>
                                        <p:cTn id="42" dur="1" fill="hold">
                                          <p:stCondLst>
                                            <p:cond delay="999"/>
                                          </p:stCondLst>
                                        </p:cTn>
                                        <p:tgtEl>
                                          <p:spTgt spid="19463"/>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21511"/>
                                        </p:tgtEl>
                                      </p:cBhvr>
                                    </p:animEffect>
                                    <p:set>
                                      <p:cBhvr>
                                        <p:cTn id="46" dur="1" fill="hold">
                                          <p:stCondLst>
                                            <p:cond delay="499"/>
                                          </p:stCondLst>
                                        </p:cTn>
                                        <p:tgtEl>
                                          <p:spTgt spid="21511"/>
                                        </p:tgtEl>
                                        <p:attrNameLst>
                                          <p:attrName>style.visibility</p:attrName>
                                        </p:attrNameLst>
                                      </p:cBhvr>
                                      <p:to>
                                        <p:strVal val="hidden"/>
                                      </p:to>
                                    </p:set>
                                  </p:childTnLst>
                                </p:cTn>
                              </p:par>
                            </p:childTnLst>
                          </p:cTn>
                        </p:par>
                      </p:childTnLst>
                    </p:cTn>
                  </p:par>
                </p:childTnLst>
              </p:cTn>
              <p:nextCondLst>
                <p:cond evt="onClick" delay="0">
                  <p:tgtEl>
                    <p:spTgt spid="21511"/>
                  </p:tgtEl>
                </p:cond>
              </p:nextCondLst>
            </p:seq>
          </p:childTnLst>
        </p:cTn>
      </p:par>
    </p:tnLst>
    <p:bldLst>
      <p:bldP spid="90119" grpId="0" autoUpdateAnimBg="0"/>
      <p:bldP spid="19463" grpId="0" animBg="1"/>
      <p:bldP spid="19463" grpId="1"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300" name="Picture 164">
            <a:hlinkClick r:id="" action="ppaction://media"/>
            <a:extLst>
              <a:ext uri="{FF2B5EF4-FFF2-40B4-BE49-F238E27FC236}">
                <a16:creationId xmlns:a16="http://schemas.microsoft.com/office/drawing/2014/main" id="{7BC69C4D-4B37-EB9A-82A4-E4C7A4660B7D}"/>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299" name="Picture 163">
            <a:hlinkClick r:id="" action="ppaction://media"/>
            <a:extLst>
              <a:ext uri="{FF2B5EF4-FFF2-40B4-BE49-F238E27FC236}">
                <a16:creationId xmlns:a16="http://schemas.microsoft.com/office/drawing/2014/main" id="{BEDDA9E0-9F35-9EE0-43A7-0255E678F713}"/>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6068" name="Picture 2" descr="公司logo">
            <a:extLst>
              <a:ext uri="{FF2B5EF4-FFF2-40B4-BE49-F238E27FC236}">
                <a16:creationId xmlns:a16="http://schemas.microsoft.com/office/drawing/2014/main" id="{7D386153-85D3-7D2B-F50C-C246632C3A1B}"/>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Picture 3" descr="originalText48">
            <a:extLst>
              <a:ext uri="{FF2B5EF4-FFF2-40B4-BE49-F238E27FC236}">
                <a16:creationId xmlns:a16="http://schemas.microsoft.com/office/drawing/2014/main" id="{C08E4D84-BF18-E373-E5B6-FAD79B053024}"/>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6070" name="Rectangle 4">
            <a:extLst>
              <a:ext uri="{FF2B5EF4-FFF2-40B4-BE49-F238E27FC236}">
                <a16:creationId xmlns:a16="http://schemas.microsoft.com/office/drawing/2014/main" id="{883F2888-E6B5-B6D5-2813-30FB57AD205D}"/>
              </a:ext>
            </a:extLst>
          </p:cNvPr>
          <p:cNvSpPr>
            <a:spLocks noChangeArrowheads="1"/>
          </p:cNvSpPr>
          <p:nvPr/>
        </p:nvSpPr>
        <p:spPr bwMode="auto">
          <a:xfrm>
            <a:off x="76200" y="73025"/>
            <a:ext cx="701675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4. What does Danny want to be?</a:t>
            </a:r>
            <a:r>
              <a:rPr lang="en-US" altLang="zh-CN" sz="3600" b="0">
                <a:latin typeface="Times New Roman" panose="02020603050405020304" pitchFamily="18" charset="0"/>
              </a:rPr>
              <a:t> </a:t>
            </a:r>
          </a:p>
        </p:txBody>
      </p:sp>
      <p:pic>
        <p:nvPicPr>
          <p:cNvPr id="23559" name="Picture 5" descr="originalTextHide">
            <a:extLst>
              <a:ext uri="{FF2B5EF4-FFF2-40B4-BE49-F238E27FC236}">
                <a16:creationId xmlns:a16="http://schemas.microsoft.com/office/drawing/2014/main" id="{BEE36345-FEE8-0A91-F300-A67DF4A57A3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6072" name="Rectangle 6">
            <a:extLst>
              <a:ext uri="{FF2B5EF4-FFF2-40B4-BE49-F238E27FC236}">
                <a16:creationId xmlns:a16="http://schemas.microsoft.com/office/drawing/2014/main" id="{0300762C-96B4-115A-4346-6E62F920D407}"/>
              </a:ext>
            </a:extLst>
          </p:cNvPr>
          <p:cNvSpPr>
            <a:spLocks noChangeArrowheads="1"/>
          </p:cNvSpPr>
          <p:nvPr/>
        </p:nvSpPr>
        <p:spPr bwMode="auto">
          <a:xfrm>
            <a:off x="684213" y="4365625"/>
            <a:ext cx="7453312"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a:t>
            </a:r>
          </a:p>
        </p:txBody>
      </p:sp>
      <p:sp>
        <p:nvSpPr>
          <p:cNvPr id="91143" name="Rectangle 7">
            <a:extLst>
              <a:ext uri="{FF2B5EF4-FFF2-40B4-BE49-F238E27FC236}">
                <a16:creationId xmlns:a16="http://schemas.microsoft.com/office/drawing/2014/main" id="{3A162D4F-BBEB-4A93-4C91-ADA645B61C35}"/>
              </a:ext>
            </a:extLst>
          </p:cNvPr>
          <p:cNvSpPr>
            <a:spLocks noChangeArrowheads="1"/>
          </p:cNvSpPr>
          <p:nvPr/>
        </p:nvSpPr>
        <p:spPr bwMode="auto">
          <a:xfrm>
            <a:off x="2484438" y="4238625"/>
            <a:ext cx="5759450"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A cook.</a:t>
            </a:r>
          </a:p>
        </p:txBody>
      </p:sp>
      <p:sp>
        <p:nvSpPr>
          <p:cNvPr id="216074" name="Rectangle 148">
            <a:extLst>
              <a:ext uri="{FF2B5EF4-FFF2-40B4-BE49-F238E27FC236}">
                <a16:creationId xmlns:a16="http://schemas.microsoft.com/office/drawing/2014/main" id="{8675FB5A-57A9-C2DA-18CD-AEEE3E01E845}"/>
              </a:ext>
            </a:extLst>
          </p:cNvPr>
          <p:cNvSpPr>
            <a:spLocks noChangeArrowheads="1"/>
          </p:cNvSpPr>
          <p:nvPr/>
        </p:nvSpPr>
        <p:spPr bwMode="auto">
          <a:xfrm>
            <a:off x="612775" y="692150"/>
            <a:ext cx="6551613" cy="2068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20000"/>
              </a:lnSpc>
              <a:spcBef>
                <a:spcPct val="0"/>
              </a:spcBef>
              <a:buFontTx/>
              <a:buNone/>
            </a:pPr>
            <a:r>
              <a:rPr lang="en-US" altLang="zh-CN" sz="3600" b="0">
                <a:latin typeface="Times New Roman" panose="02020603050405020304" pitchFamily="18" charset="0"/>
              </a:rPr>
              <a:t>A cook. </a:t>
            </a:r>
          </a:p>
          <a:p>
            <a:pPr>
              <a:lnSpc>
                <a:spcPct val="120000"/>
              </a:lnSpc>
              <a:spcBef>
                <a:spcPct val="0"/>
              </a:spcBef>
              <a:buFontTx/>
              <a:buNone/>
            </a:pPr>
            <a:r>
              <a:rPr lang="en-US" altLang="zh-CN" sz="3600" b="0">
                <a:latin typeface="Times New Roman" panose="02020603050405020304" pitchFamily="18" charset="0"/>
              </a:rPr>
              <a:t>A teacher. </a:t>
            </a:r>
          </a:p>
          <a:p>
            <a:pPr>
              <a:lnSpc>
                <a:spcPct val="120000"/>
              </a:lnSpc>
              <a:spcBef>
                <a:spcPct val="0"/>
              </a:spcBef>
              <a:buFontTx/>
              <a:buNone/>
            </a:pPr>
            <a:r>
              <a:rPr lang="en-US" altLang="zh-CN" sz="3600" b="0">
                <a:latin typeface="Times New Roman" panose="02020603050405020304" pitchFamily="18" charset="0"/>
              </a:rPr>
              <a:t>A singer. </a:t>
            </a:r>
          </a:p>
        </p:txBody>
      </p:sp>
      <p:sp>
        <p:nvSpPr>
          <p:cNvPr id="19463" name="Rectangle 13">
            <a:extLst>
              <a:ext uri="{FF2B5EF4-FFF2-40B4-BE49-F238E27FC236}">
                <a16:creationId xmlns:a16="http://schemas.microsoft.com/office/drawing/2014/main" id="{100A79A2-FF7C-5C04-D5FB-4B04F3E38C4A}"/>
              </a:ext>
            </a:extLst>
          </p:cNvPr>
          <p:cNvSpPr>
            <a:spLocks noChangeArrowheads="1"/>
          </p:cNvSpPr>
          <p:nvPr/>
        </p:nvSpPr>
        <p:spPr bwMode="auto">
          <a:xfrm>
            <a:off x="323850" y="836613"/>
            <a:ext cx="8137525" cy="572452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714375" indent="-7143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8937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0731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buFontTx/>
              <a:buNone/>
            </a:pPr>
            <a:r>
              <a:rPr lang="en-US" altLang="zh-CN" sz="4200">
                <a:latin typeface="Times New Roman" panose="02020603050405020304" pitchFamily="18" charset="0"/>
              </a:rPr>
              <a:t>M: What do you want to be in the future, Alice?</a:t>
            </a:r>
          </a:p>
          <a:p>
            <a:pPr>
              <a:buFontTx/>
              <a:buNone/>
            </a:pPr>
            <a:r>
              <a:rPr lang="en-US" altLang="zh-CN" sz="4200">
                <a:latin typeface="Times New Roman" panose="02020603050405020304" pitchFamily="18" charset="0"/>
              </a:rPr>
              <a:t>W: I want to be a writer.</a:t>
            </a:r>
          </a:p>
          <a:p>
            <a:pPr>
              <a:buFontTx/>
              <a:buNone/>
            </a:pPr>
            <a:r>
              <a:rPr lang="en-US" altLang="zh-CN" sz="4200">
                <a:latin typeface="Times New Roman" panose="02020603050405020304" pitchFamily="18" charset="0"/>
              </a:rPr>
              <a:t>M: Why?</a:t>
            </a:r>
          </a:p>
          <a:p>
            <a:pPr>
              <a:buFontTx/>
              <a:buNone/>
            </a:pPr>
            <a:r>
              <a:rPr lang="en-US" altLang="zh-CN" sz="4200">
                <a:latin typeface="Times New Roman" panose="02020603050405020304" pitchFamily="18" charset="0"/>
              </a:rPr>
              <a:t>W: Because I want to write stories for children. What about you, Danny?</a:t>
            </a:r>
          </a:p>
          <a:p>
            <a:pPr>
              <a:buFontTx/>
              <a:buNone/>
            </a:pPr>
            <a:r>
              <a:rPr lang="en-US" altLang="zh-CN" sz="4200">
                <a:latin typeface="Times New Roman" panose="02020603050405020304" pitchFamily="18" charset="0"/>
              </a:rPr>
              <a:t>M: I want to be a cook.</a:t>
            </a:r>
          </a:p>
        </p:txBody>
      </p:sp>
      <p:pic>
        <p:nvPicPr>
          <p:cNvPr id="705550" name="Picture 14">
            <a:hlinkClick r:id="" action="ppaction://media"/>
            <a:extLst>
              <a:ext uri="{FF2B5EF4-FFF2-40B4-BE49-F238E27FC236}">
                <a16:creationId xmlns:a16="http://schemas.microsoft.com/office/drawing/2014/main" id="{58B65DBC-C935-DF1D-092A-DC87F939FC2B}"/>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30066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5551" name="Picture 15">
            <a:hlinkClick r:id="" action="ppaction://media"/>
            <a:extLst>
              <a:ext uri="{FF2B5EF4-FFF2-40B4-BE49-F238E27FC236}">
                <a16:creationId xmlns:a16="http://schemas.microsoft.com/office/drawing/2014/main" id="{A0BA1B96-3B2B-67EB-9719-F4E11C466F19}"/>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6877050"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1143"/>
                                        </p:tgtEl>
                                        <p:attrNameLst>
                                          <p:attrName>style.visibility</p:attrName>
                                        </p:attrNameLst>
                                      </p:cBhvr>
                                      <p:to>
                                        <p:strVal val="visible"/>
                                      </p:to>
                                    </p:set>
                                    <p:anim calcmode="lin" valueType="num">
                                      <p:cBhvr additive="base">
                                        <p:cTn id="7" dur="500" fill="hold"/>
                                        <p:tgtEl>
                                          <p:spTgt spid="91143"/>
                                        </p:tgtEl>
                                        <p:attrNameLst>
                                          <p:attrName>ppt_x</p:attrName>
                                        </p:attrNameLst>
                                      </p:cBhvr>
                                      <p:tavLst>
                                        <p:tav tm="0">
                                          <p:val>
                                            <p:strVal val="1+#ppt_w/2"/>
                                          </p:val>
                                        </p:tav>
                                        <p:tav tm="100000">
                                          <p:val>
                                            <p:strVal val="#ppt_x"/>
                                          </p:val>
                                        </p:tav>
                                      </p:tavLst>
                                    </p:anim>
                                    <p:anim calcmode="lin" valueType="num">
                                      <p:cBhvr additive="base">
                                        <p:cTn id="8" dur="500" fill="hold"/>
                                        <p:tgtEl>
                                          <p:spTgt spid="911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1300"/>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91300"/>
                                        </p:tgtEl>
                                      </p:cBhvr>
                                    </p:cmd>
                                  </p:childTnLst>
                                </p:cTn>
                              </p:par>
                            </p:childTnLst>
                          </p:cTn>
                        </p:par>
                      </p:childTnLst>
                    </p:cTn>
                  </p:par>
                </p:childTnLst>
              </p:cTn>
              <p:nextCondLst>
                <p:cond evt="onClick" delay="0">
                  <p:tgtEl>
                    <p:spTgt spid="91300"/>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1300"/>
                </p:tgtEl>
              </p:cMediaNode>
            </p:audio>
            <p:seq concurrent="1" nextAc="seek">
              <p:cTn id="15" restart="whenNotActive" fill="hold" evtFilter="cancelBubble" nodeType="interactiveSeq">
                <p:stCondLst>
                  <p:cond evt="onClick" delay="0">
                    <p:tgtEl>
                      <p:spTgt spid="91299"/>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91299"/>
                                        </p:tgtEl>
                                      </p:cBhvr>
                                    </p:cmd>
                                  </p:childTnLst>
                                </p:cTn>
                              </p:par>
                            </p:childTnLst>
                          </p:cTn>
                        </p:par>
                      </p:childTnLst>
                    </p:cTn>
                  </p:par>
                </p:childTnLst>
              </p:cTn>
              <p:nextCondLst>
                <p:cond evt="onClick" delay="0">
                  <p:tgtEl>
                    <p:spTgt spid="91299"/>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1299"/>
                </p:tgtEl>
              </p:cMediaNode>
            </p:audio>
            <p:seq concurrent="1" nextAc="seek">
              <p:cTn id="21" restart="whenNotActive" fill="hold" evtFilter="cancelBubble" nodeType="interactiveSeq">
                <p:stCondLst>
                  <p:cond evt="onClick" delay="0">
                    <p:tgtEl>
                      <p:spTgt spid="705550"/>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37906" fill="hold"/>
                                        <p:tgtEl>
                                          <p:spTgt spid="705550"/>
                                        </p:tgtEl>
                                      </p:cBhvr>
                                    </p:cmd>
                                  </p:childTnLst>
                                </p:cTn>
                              </p:par>
                            </p:childTnLst>
                          </p:cTn>
                        </p:par>
                      </p:childTnLst>
                    </p:cTn>
                  </p:par>
                </p:childTnLst>
              </p:cTn>
              <p:nextCondLst>
                <p:cond evt="onClick" delay="0">
                  <p:tgtEl>
                    <p:spTgt spid="705550"/>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705550"/>
                </p:tgtEl>
              </p:cMediaNode>
            </p:audio>
            <p:seq concurrent="1" nextAc="seek">
              <p:cTn id="27" restart="whenNotActive" fill="hold" evtFilter="cancelBubble" nodeType="interactiveSeq">
                <p:stCondLst>
                  <p:cond evt="onClick" delay="0">
                    <p:tgtEl>
                      <p:spTgt spid="23557"/>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9463"/>
                                        </p:tgtEl>
                                        <p:attrNameLst>
                                          <p:attrName>style.visibility</p:attrName>
                                        </p:attrNameLst>
                                      </p:cBhvr>
                                      <p:to>
                                        <p:strVal val="visible"/>
                                      </p:to>
                                    </p:set>
                                    <p:animEffect transition="in" filter="box(in)">
                                      <p:cBhvr>
                                        <p:cTn id="32" dur="1000"/>
                                        <p:tgtEl>
                                          <p:spTgt spid="19463"/>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23559"/>
                                        </p:tgtEl>
                                        <p:attrNameLst>
                                          <p:attrName>style.visibility</p:attrName>
                                        </p:attrNameLst>
                                      </p:cBhvr>
                                      <p:to>
                                        <p:strVal val="visible"/>
                                      </p:to>
                                    </p:set>
                                    <p:animEffect transition="in" filter="checkerboard(across)">
                                      <p:cBhvr>
                                        <p:cTn id="36" dur="500"/>
                                        <p:tgtEl>
                                          <p:spTgt spid="23559"/>
                                        </p:tgtEl>
                                      </p:cBhvr>
                                    </p:animEffect>
                                  </p:childTnLst>
                                </p:cTn>
                              </p:par>
                            </p:childTnLst>
                          </p:cTn>
                        </p:par>
                      </p:childTnLst>
                    </p:cTn>
                  </p:par>
                </p:childTnLst>
              </p:cTn>
              <p:nextCondLst>
                <p:cond evt="onClick" delay="0">
                  <p:tgtEl>
                    <p:spTgt spid="23557"/>
                  </p:tgtEl>
                </p:cond>
              </p:nextCondLst>
            </p:seq>
            <p:seq concurrent="1" nextAc="seek">
              <p:cTn id="37" restart="whenNotActive" fill="hold" evtFilter="cancelBubble" nodeType="interactiveSeq">
                <p:stCondLst>
                  <p:cond evt="onClick" delay="0">
                    <p:tgtEl>
                      <p:spTgt spid="23559"/>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4" presetClass="exit" presetSubtype="32" fill="hold" grpId="1" nodeType="clickEffect">
                                  <p:stCondLst>
                                    <p:cond delay="0"/>
                                  </p:stCondLst>
                                  <p:childTnLst>
                                    <p:animEffect transition="out" filter="box(out)">
                                      <p:cBhvr>
                                        <p:cTn id="41" dur="1000"/>
                                        <p:tgtEl>
                                          <p:spTgt spid="19463"/>
                                        </p:tgtEl>
                                      </p:cBhvr>
                                    </p:animEffect>
                                    <p:set>
                                      <p:cBhvr>
                                        <p:cTn id="42" dur="1" fill="hold">
                                          <p:stCondLst>
                                            <p:cond delay="999"/>
                                          </p:stCondLst>
                                        </p:cTn>
                                        <p:tgtEl>
                                          <p:spTgt spid="19463"/>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23559"/>
                                        </p:tgtEl>
                                      </p:cBhvr>
                                    </p:animEffect>
                                    <p:set>
                                      <p:cBhvr>
                                        <p:cTn id="46" dur="1" fill="hold">
                                          <p:stCondLst>
                                            <p:cond delay="499"/>
                                          </p:stCondLst>
                                        </p:cTn>
                                        <p:tgtEl>
                                          <p:spTgt spid="23559"/>
                                        </p:tgtEl>
                                        <p:attrNameLst>
                                          <p:attrName>style.visibility</p:attrName>
                                        </p:attrNameLst>
                                      </p:cBhvr>
                                      <p:to>
                                        <p:strVal val="hidden"/>
                                      </p:to>
                                    </p:set>
                                  </p:childTnLst>
                                </p:cTn>
                              </p:par>
                            </p:childTnLst>
                          </p:cTn>
                        </p:par>
                      </p:childTnLst>
                    </p:cTn>
                  </p:par>
                </p:childTnLst>
              </p:cTn>
              <p:nextCondLst>
                <p:cond evt="onClick" delay="0">
                  <p:tgtEl>
                    <p:spTgt spid="23559"/>
                  </p:tgtEl>
                </p:cond>
              </p:nextCondLst>
            </p:seq>
          </p:childTnLst>
        </p:cTn>
      </p:par>
    </p:tnLst>
    <p:bldLst>
      <p:bldP spid="91143" grpId="0" autoUpdateAnimBg="0"/>
      <p:bldP spid="19463" grpId="0" animBg="1"/>
      <p:bldP spid="19463" grpId="1"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8114" name="Picture 2" descr="公司logo">
            <a:extLst>
              <a:ext uri="{FF2B5EF4-FFF2-40B4-BE49-F238E27FC236}">
                <a16:creationId xmlns:a16="http://schemas.microsoft.com/office/drawing/2014/main" id="{AB22E2DF-CA21-6C03-C6B0-84FBF731009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3" name="Picture 4" descr="originalText48">
            <a:extLst>
              <a:ext uri="{FF2B5EF4-FFF2-40B4-BE49-F238E27FC236}">
                <a16:creationId xmlns:a16="http://schemas.microsoft.com/office/drawing/2014/main" id="{13A3F5D8-103A-2171-8195-ABF77382DBA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4" name="Picture 5" descr="originalTextHide">
            <a:extLst>
              <a:ext uri="{FF2B5EF4-FFF2-40B4-BE49-F238E27FC236}">
                <a16:creationId xmlns:a16="http://schemas.microsoft.com/office/drawing/2014/main" id="{6632775F-73B2-CC66-7DDB-5173ECB71CD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8117" name="Rectangle 3">
            <a:extLst>
              <a:ext uri="{FF2B5EF4-FFF2-40B4-BE49-F238E27FC236}">
                <a16:creationId xmlns:a16="http://schemas.microsoft.com/office/drawing/2014/main" id="{7F9FCA06-D810-6647-5F56-D87C3434D85A}"/>
              </a:ext>
            </a:extLst>
          </p:cNvPr>
          <p:cNvSpPr>
            <a:spLocks noChangeArrowheads="1"/>
          </p:cNvSpPr>
          <p:nvPr/>
        </p:nvSpPr>
        <p:spPr bwMode="auto">
          <a:xfrm>
            <a:off x="55563" y="44450"/>
            <a:ext cx="7685087" cy="57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buFontTx/>
              <a:buNone/>
            </a:pPr>
            <a:r>
              <a:rPr lang="zh-CN" altLang="en-US" sz="1800" b="0">
                <a:latin typeface="Times New Roman" panose="02020603050405020304" pitchFamily="18" charset="0"/>
              </a:rPr>
              <a:t>听第三段对话，回答第 </a:t>
            </a:r>
            <a:r>
              <a:rPr lang="en-US" altLang="zh-CN" sz="1800">
                <a:latin typeface="Times New Roman" panose="02020603050405020304" pitchFamily="18" charset="0"/>
              </a:rPr>
              <a:t>5</a:t>
            </a:r>
            <a:r>
              <a:rPr lang="en-US" altLang="zh-CN" sz="1800" b="0">
                <a:latin typeface="Times New Roman" panose="02020603050405020304" pitchFamily="18" charset="0"/>
              </a:rPr>
              <a:t> - </a:t>
            </a:r>
            <a:r>
              <a:rPr lang="en-US" altLang="zh-CN" sz="1800">
                <a:latin typeface="Times New Roman" panose="02020603050405020304" pitchFamily="18" charset="0"/>
              </a:rPr>
              <a:t>6</a:t>
            </a:r>
            <a:r>
              <a:rPr lang="en-US" altLang="zh-CN" sz="1800" b="0">
                <a:latin typeface="Times New Roman" panose="02020603050405020304" pitchFamily="18" charset="0"/>
              </a:rPr>
              <a:t> </a:t>
            </a:r>
            <a:r>
              <a:rPr lang="zh-CN" altLang="en-US" sz="1800" b="0">
                <a:latin typeface="Times New Roman" panose="02020603050405020304" pitchFamily="18" charset="0"/>
              </a:rPr>
              <a:t>两个问题。现在你有 </a:t>
            </a:r>
            <a:r>
              <a:rPr lang="en-US" altLang="zh-CN" sz="1800">
                <a:latin typeface="Times New Roman" panose="02020603050405020304" pitchFamily="18" charset="0"/>
              </a:rPr>
              <a:t>10</a:t>
            </a:r>
            <a:r>
              <a:rPr lang="en-US" altLang="zh-CN" sz="1800" b="0">
                <a:latin typeface="Times New Roman" panose="02020603050405020304" pitchFamily="18" charset="0"/>
              </a:rPr>
              <a:t> </a:t>
            </a:r>
            <a:r>
              <a:rPr lang="zh-CN" altLang="en-US" sz="1800" b="0">
                <a:latin typeface="Times New Roman" panose="02020603050405020304" pitchFamily="18" charset="0"/>
              </a:rPr>
              <a:t>秒钟的阅题时间。</a:t>
            </a:r>
            <a:r>
              <a:rPr lang="zh-CN" altLang="en-US" sz="1800"/>
              <a:t> </a:t>
            </a:r>
          </a:p>
        </p:txBody>
      </p:sp>
      <p:sp>
        <p:nvSpPr>
          <p:cNvPr id="218118" name="Rectangle 46">
            <a:extLst>
              <a:ext uri="{FF2B5EF4-FFF2-40B4-BE49-F238E27FC236}">
                <a16:creationId xmlns:a16="http://schemas.microsoft.com/office/drawing/2014/main" id="{DC20AA71-99C8-294A-BE02-38DA12B4B988}"/>
              </a:ext>
            </a:extLst>
          </p:cNvPr>
          <p:cNvSpPr>
            <a:spLocks noChangeArrowheads="1"/>
          </p:cNvSpPr>
          <p:nvPr/>
        </p:nvSpPr>
        <p:spPr bwMode="auto">
          <a:xfrm>
            <a:off x="107950" y="838200"/>
            <a:ext cx="8280400" cy="5591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25000"/>
              </a:lnSpc>
              <a:spcBef>
                <a:spcPct val="0"/>
              </a:spcBef>
              <a:buFontTx/>
              <a:buNone/>
            </a:pPr>
            <a:r>
              <a:rPr lang="en-US" altLang="zh-CN" sz="3600">
                <a:latin typeface="Times New Roman" panose="02020603050405020304" pitchFamily="18" charset="0"/>
              </a:rPr>
              <a:t>5. Where is Mary talking to her friend?</a:t>
            </a:r>
            <a:r>
              <a:rPr lang="en-US" altLang="zh-CN" sz="3600" b="0">
                <a:latin typeface="Times New Roman" panose="02020603050405020304" pitchFamily="18" charset="0"/>
              </a:rPr>
              <a:t>  </a:t>
            </a:r>
          </a:p>
          <a:p>
            <a:pPr>
              <a:lnSpc>
                <a:spcPct val="125000"/>
              </a:lnSpc>
              <a:spcBef>
                <a:spcPct val="0"/>
              </a:spcBef>
              <a:buFontTx/>
              <a:buNone/>
            </a:pPr>
            <a:r>
              <a:rPr lang="en-US" altLang="zh-CN" sz="3600" b="0">
                <a:latin typeface="Times New Roman" panose="02020603050405020304" pitchFamily="18" charset="0"/>
              </a:rPr>
              <a:t>    On the phone. </a:t>
            </a:r>
          </a:p>
          <a:p>
            <a:pPr>
              <a:lnSpc>
                <a:spcPct val="125000"/>
              </a:lnSpc>
              <a:spcBef>
                <a:spcPct val="0"/>
              </a:spcBef>
              <a:buFontTx/>
              <a:buNone/>
            </a:pPr>
            <a:r>
              <a:rPr lang="en-US" altLang="zh-CN" sz="3600" b="0">
                <a:latin typeface="Times New Roman" panose="02020603050405020304" pitchFamily="18" charset="0"/>
              </a:rPr>
              <a:t>    On WeChat. </a:t>
            </a:r>
          </a:p>
          <a:p>
            <a:pPr>
              <a:lnSpc>
                <a:spcPct val="125000"/>
              </a:lnSpc>
              <a:spcBef>
                <a:spcPct val="0"/>
              </a:spcBef>
              <a:buFontTx/>
              <a:buNone/>
            </a:pPr>
            <a:r>
              <a:rPr lang="en-US" altLang="zh-CN" sz="3600" b="0">
                <a:latin typeface="Times New Roman" panose="02020603050405020304" pitchFamily="18" charset="0"/>
              </a:rPr>
              <a:t>    On the Internet.   </a:t>
            </a:r>
          </a:p>
          <a:p>
            <a:pPr>
              <a:lnSpc>
                <a:spcPct val="125000"/>
              </a:lnSpc>
              <a:spcBef>
                <a:spcPct val="0"/>
              </a:spcBef>
              <a:buFontTx/>
              <a:buNone/>
            </a:pPr>
            <a:r>
              <a:rPr lang="en-US" altLang="zh-CN" sz="3600">
                <a:latin typeface="Times New Roman" panose="02020603050405020304" pitchFamily="18" charset="0"/>
              </a:rPr>
              <a:t>6. What does Emma like doing?</a:t>
            </a:r>
            <a:r>
              <a:rPr lang="en-US" altLang="zh-CN" sz="3600" b="0">
                <a:latin typeface="Times New Roman" panose="02020603050405020304" pitchFamily="18" charset="0"/>
              </a:rPr>
              <a:t> </a:t>
            </a:r>
          </a:p>
          <a:p>
            <a:pPr>
              <a:lnSpc>
                <a:spcPct val="125000"/>
              </a:lnSpc>
              <a:spcBef>
                <a:spcPct val="0"/>
              </a:spcBef>
              <a:buFontTx/>
              <a:buNone/>
            </a:pPr>
            <a:r>
              <a:rPr lang="en-US" altLang="zh-CN" sz="3600" b="0">
                <a:latin typeface="Times New Roman" panose="02020603050405020304" pitchFamily="18" charset="0"/>
              </a:rPr>
              <a:t>    She likes eating and travelling. </a:t>
            </a:r>
          </a:p>
          <a:p>
            <a:pPr>
              <a:lnSpc>
                <a:spcPct val="125000"/>
              </a:lnSpc>
              <a:spcBef>
                <a:spcPct val="0"/>
              </a:spcBef>
              <a:buFontTx/>
              <a:buNone/>
            </a:pPr>
            <a:r>
              <a:rPr lang="en-US" altLang="zh-CN" sz="3600" b="0">
                <a:latin typeface="Times New Roman" panose="02020603050405020304" pitchFamily="18" charset="0"/>
              </a:rPr>
              <a:t>    She likes eating and shopping. </a:t>
            </a:r>
          </a:p>
          <a:p>
            <a:pPr>
              <a:lnSpc>
                <a:spcPct val="125000"/>
              </a:lnSpc>
              <a:spcBef>
                <a:spcPct val="0"/>
              </a:spcBef>
              <a:buFontTx/>
              <a:buNone/>
            </a:pPr>
            <a:r>
              <a:rPr lang="en-US" altLang="zh-CN" sz="3600" b="0">
                <a:latin typeface="Times New Roman" panose="02020603050405020304" pitchFamily="18" charset="0"/>
              </a:rPr>
              <a:t>    She likes fishing and travelling. </a:t>
            </a:r>
          </a:p>
        </p:txBody>
      </p:sp>
      <p:sp>
        <p:nvSpPr>
          <p:cNvPr id="25607" name="Rectangle 30">
            <a:extLst>
              <a:ext uri="{FF2B5EF4-FFF2-40B4-BE49-F238E27FC236}">
                <a16:creationId xmlns:a16="http://schemas.microsoft.com/office/drawing/2014/main" id="{369BB332-FEBA-FCF0-DF68-0567BC44B379}"/>
              </a:ext>
            </a:extLst>
          </p:cNvPr>
          <p:cNvSpPr>
            <a:spLocks noChangeArrowheads="1"/>
          </p:cNvSpPr>
          <p:nvPr/>
        </p:nvSpPr>
        <p:spPr bwMode="auto">
          <a:xfrm>
            <a:off x="179388" y="836613"/>
            <a:ext cx="8208962" cy="5580062"/>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542925" indent="-5429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223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buFontTx/>
              <a:buNone/>
            </a:pPr>
            <a:r>
              <a:rPr lang="en-US" altLang="zh-CN" sz="4000">
                <a:latin typeface="Times New Roman" panose="02020603050405020304" pitchFamily="18" charset="0"/>
              </a:rPr>
              <a:t>M: Hello, Mary. What are you doing?</a:t>
            </a:r>
          </a:p>
          <a:p>
            <a:pPr>
              <a:buFontTx/>
              <a:buNone/>
            </a:pPr>
            <a:r>
              <a:rPr lang="en-US" altLang="zh-CN" sz="4000">
                <a:latin typeface="Times New Roman" panose="02020603050405020304" pitchFamily="18" charset="0"/>
              </a:rPr>
              <a:t>W: Hi, Mike. I'm talking to my friend Emma on the Internet.</a:t>
            </a:r>
          </a:p>
          <a:p>
            <a:pPr>
              <a:buFontTx/>
              <a:buNone/>
            </a:pPr>
            <a:r>
              <a:rPr lang="en-US" altLang="zh-CN" sz="4000">
                <a:latin typeface="Times New Roman" panose="02020603050405020304" pitchFamily="18" charset="0"/>
              </a:rPr>
              <a:t>M: Where does Emma live?</a:t>
            </a:r>
          </a:p>
          <a:p>
            <a:pPr>
              <a:buFontTx/>
              <a:buNone/>
            </a:pPr>
            <a:r>
              <a:rPr lang="en-US" altLang="zh-CN" sz="4000">
                <a:latin typeface="Times New Roman" panose="02020603050405020304" pitchFamily="18" charset="0"/>
              </a:rPr>
              <a:t>W: She lives in Hong Kong</a:t>
            </a:r>
          </a:p>
          <a:p>
            <a:pPr>
              <a:buFontTx/>
              <a:buNone/>
            </a:pPr>
            <a:r>
              <a:rPr lang="en-US" altLang="zh-CN" sz="4000">
                <a:latin typeface="Times New Roman" panose="02020603050405020304" pitchFamily="18" charset="0"/>
              </a:rPr>
              <a:t>M: What does she like doing?</a:t>
            </a:r>
          </a:p>
          <a:p>
            <a:pPr>
              <a:buFontTx/>
              <a:buNone/>
            </a:pPr>
            <a:r>
              <a:rPr lang="en-US" altLang="zh-CN" sz="4000">
                <a:latin typeface="Times New Roman" panose="02020603050405020304" pitchFamily="18" charset="0"/>
              </a:rPr>
              <a:t>W: She likes eating and traveling.</a:t>
            </a:r>
          </a:p>
        </p:txBody>
      </p:sp>
      <p:pic>
        <p:nvPicPr>
          <p:cNvPr id="95358" name="Picture 126">
            <a:hlinkClick r:id="" action="ppaction://media"/>
            <a:extLst>
              <a:ext uri="{FF2B5EF4-FFF2-40B4-BE49-F238E27FC236}">
                <a16:creationId xmlns:a16="http://schemas.microsoft.com/office/drawing/2014/main" id="{ED975C3F-2A08-77FA-0E26-58AEB8D61CF2}"/>
              </a:ext>
            </a:extLst>
          </p:cNvPr>
          <p:cNvPicPr>
            <a:picLocks noChangeAspect="1" noChangeArrowheads="1"/>
          </p:cNvPicPr>
          <p:nvPr>
            <p:ph sz="half" idx="4294967295"/>
            <a:audioFile r:link="rId2"/>
            <p:extLst>
              <p:ext uri="{DAA4B4D4-6D71-4841-9C94-3DE7FCFB9230}">
                <p14:media xmlns:p14="http://schemas.microsoft.com/office/powerpoint/2010/main" r:embed="rId1"/>
              </p:ext>
            </p:extLst>
          </p:nvPr>
        </p:nvPicPr>
        <p:blipFill>
          <a:blip r:embed="rId10">
            <a:extLst>
              <a:ext uri="{28A0092B-C50C-407E-A947-70E740481C1C}">
                <a14:useLocalDpi xmlns:a14="http://schemas.microsoft.com/office/drawing/2010/main" val="0"/>
              </a:ext>
            </a:extLst>
          </a:blip>
          <a:srcRect/>
          <a:stretch>
            <a:fillRect/>
          </a:stretch>
        </p:blipFill>
        <p:spPr>
          <a:xfrm>
            <a:off x="7380288" y="58738"/>
            <a:ext cx="504825" cy="504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07594" name="Picture 10">
            <a:hlinkClick r:id="" action="ppaction://media"/>
            <a:extLst>
              <a:ext uri="{FF2B5EF4-FFF2-40B4-BE49-F238E27FC236}">
                <a16:creationId xmlns:a16="http://schemas.microsoft.com/office/drawing/2014/main" id="{8703B5DC-A35D-295A-213B-BC6305A0EF4B}"/>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0">
            <a:extLst>
              <a:ext uri="{28A0092B-C50C-407E-A947-70E740481C1C}">
                <a14:useLocalDpi xmlns:a14="http://schemas.microsoft.com/office/drawing/2010/main" val="0"/>
              </a:ext>
            </a:extLst>
          </a:blip>
          <a:srcRect/>
          <a:stretch>
            <a:fillRect/>
          </a:stretch>
        </p:blipFill>
        <p:spPr bwMode="auto">
          <a:xfrm>
            <a:off x="8604250" y="53736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restart="whenNotActive" fill="hold" evtFilter="cancelBubble" nodeType="interactiveSeq">
                <p:stCondLst>
                  <p:cond evt="onClick" delay="0">
                    <p:tgtEl>
                      <p:spTgt spid="95358"/>
                    </p:tgtEl>
                  </p:cond>
                </p:stCondLst>
                <p:endSync evt="end" delay="0">
                  <p:rtn val="all"/>
                </p:endSync>
                <p:childTnLst>
                  <p:par>
                    <p:cTn id="3" fill="hold" nodeType="clickPar">
                      <p:stCondLst>
                        <p:cond delay="0"/>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0266" fill="hold"/>
                                        <p:tgtEl>
                                          <p:spTgt spid="95358"/>
                                        </p:tgtEl>
                                      </p:cBhvr>
                                    </p:cmd>
                                  </p:childTnLst>
                                </p:cTn>
                              </p:par>
                            </p:childTnLst>
                          </p:cTn>
                        </p:par>
                      </p:childTnLst>
                    </p:cTn>
                  </p:par>
                </p:childTnLst>
              </p:cTn>
              <p:nextCondLst>
                <p:cond evt="onClick" delay="0">
                  <p:tgtEl>
                    <p:spTgt spid="95358"/>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5358"/>
                </p:tgtEl>
              </p:cMediaNode>
            </p:audio>
            <p:seq concurrent="1" nextAc="seek">
              <p:cTn id="8" restart="whenNotActive" fill="hold" evtFilter="cancelBubble" nodeType="interactiveSeq">
                <p:stCondLst>
                  <p:cond evt="onClick" delay="0">
                    <p:tgtEl>
                      <p:spTgt spid="25603"/>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25607"/>
                                        </p:tgtEl>
                                        <p:attrNameLst>
                                          <p:attrName>style.visibility</p:attrName>
                                        </p:attrNameLst>
                                      </p:cBhvr>
                                      <p:to>
                                        <p:strVal val="visible"/>
                                      </p:to>
                                    </p:set>
                                    <p:animEffect transition="in" filter="checkerboard(across)">
                                      <p:cBhvr>
                                        <p:cTn id="13" dur="1000"/>
                                        <p:tgtEl>
                                          <p:spTgt spid="25607"/>
                                        </p:tgtEl>
                                      </p:cBhvr>
                                    </p:animEffect>
                                  </p:childTnLst>
                                </p:cTn>
                              </p:par>
                            </p:childTnLst>
                          </p:cTn>
                        </p:par>
                        <p:par>
                          <p:cTn id="14" fill="hold" nodeType="afterGroup">
                            <p:stCondLst>
                              <p:cond delay="1000"/>
                            </p:stCondLst>
                            <p:childTnLst>
                              <p:par>
                                <p:cTn id="15" presetID="5" presetClass="entr" presetSubtype="10" fill="hold" nodeType="afterEffect">
                                  <p:stCondLst>
                                    <p:cond delay="0"/>
                                  </p:stCondLst>
                                  <p:childTnLst>
                                    <p:set>
                                      <p:cBhvr>
                                        <p:cTn id="16" dur="1" fill="hold">
                                          <p:stCondLst>
                                            <p:cond delay="0"/>
                                          </p:stCondLst>
                                        </p:cTn>
                                        <p:tgtEl>
                                          <p:spTgt spid="25604"/>
                                        </p:tgtEl>
                                        <p:attrNameLst>
                                          <p:attrName>style.visibility</p:attrName>
                                        </p:attrNameLst>
                                      </p:cBhvr>
                                      <p:to>
                                        <p:strVal val="visible"/>
                                      </p:to>
                                    </p:set>
                                    <p:animEffect transition="in" filter="checkerboard(across)">
                                      <p:cBhvr>
                                        <p:cTn id="17" dur="500"/>
                                        <p:tgtEl>
                                          <p:spTgt spid="25604"/>
                                        </p:tgtEl>
                                      </p:cBhvr>
                                    </p:animEffect>
                                  </p:childTnLst>
                                </p:cTn>
                              </p:par>
                            </p:childTnLst>
                          </p:cTn>
                        </p:par>
                      </p:childTnLst>
                    </p:cTn>
                  </p:par>
                </p:childTnLst>
              </p:cTn>
              <p:nextCondLst>
                <p:cond evt="onClick" delay="0">
                  <p:tgtEl>
                    <p:spTgt spid="25603"/>
                  </p:tgtEl>
                </p:cond>
              </p:nextCondLst>
            </p:seq>
            <p:seq concurrent="1" nextAc="seek">
              <p:cTn id="18" restart="whenNotActive" fill="hold" evtFilter="cancelBubble" nodeType="interactiveSeq">
                <p:stCondLst>
                  <p:cond evt="onClick" delay="0">
                    <p:tgtEl>
                      <p:spTgt spid="25604"/>
                    </p:tgtEl>
                  </p:cond>
                </p:stCondLst>
                <p:endSync evt="end" delay="0">
                  <p:rtn val="all"/>
                </p:endSync>
                <p:childTnLst>
                  <p:par>
                    <p:cTn id="19" fill="hold" nodeType="clickPar">
                      <p:stCondLst>
                        <p:cond delay="0"/>
                      </p:stCondLst>
                      <p:childTnLst>
                        <p:par>
                          <p:cTn id="20" fill="hold" nodeType="withGroup">
                            <p:stCondLst>
                              <p:cond delay="0"/>
                            </p:stCondLst>
                            <p:childTnLst>
                              <p:par>
                                <p:cTn id="21" presetID="5" presetClass="exit" presetSubtype="5" fill="hold" grpId="1" nodeType="clickEffect">
                                  <p:stCondLst>
                                    <p:cond delay="0"/>
                                  </p:stCondLst>
                                  <p:childTnLst>
                                    <p:animEffect transition="out" filter="checkerboard(down)">
                                      <p:cBhvr>
                                        <p:cTn id="22" dur="1000"/>
                                        <p:tgtEl>
                                          <p:spTgt spid="25607"/>
                                        </p:tgtEl>
                                      </p:cBhvr>
                                    </p:animEffect>
                                    <p:set>
                                      <p:cBhvr>
                                        <p:cTn id="23" dur="1" fill="hold">
                                          <p:stCondLst>
                                            <p:cond delay="999"/>
                                          </p:stCondLst>
                                        </p:cTn>
                                        <p:tgtEl>
                                          <p:spTgt spid="25607"/>
                                        </p:tgtEl>
                                        <p:attrNameLst>
                                          <p:attrName>style.visibility</p:attrName>
                                        </p:attrNameLst>
                                      </p:cBhvr>
                                      <p:to>
                                        <p:strVal val="hidden"/>
                                      </p:to>
                                    </p:set>
                                  </p:childTnLst>
                                </p:cTn>
                              </p:par>
                              <p:par>
                                <p:cTn id="24" presetID="5" presetClass="exit" presetSubtype="10" fill="hold" nodeType="withEffect">
                                  <p:stCondLst>
                                    <p:cond delay="0"/>
                                  </p:stCondLst>
                                  <p:childTnLst>
                                    <p:animEffect transition="out" filter="checkerboard(across)">
                                      <p:cBhvr>
                                        <p:cTn id="25" dur="500"/>
                                        <p:tgtEl>
                                          <p:spTgt spid="25604"/>
                                        </p:tgtEl>
                                      </p:cBhvr>
                                    </p:animEffect>
                                    <p:set>
                                      <p:cBhvr>
                                        <p:cTn id="26" dur="1" fill="hold">
                                          <p:stCondLst>
                                            <p:cond delay="499"/>
                                          </p:stCondLst>
                                        </p:cTn>
                                        <p:tgtEl>
                                          <p:spTgt spid="25604"/>
                                        </p:tgtEl>
                                        <p:attrNameLst>
                                          <p:attrName>style.visibility</p:attrName>
                                        </p:attrNameLst>
                                      </p:cBhvr>
                                      <p:to>
                                        <p:strVal val="hidden"/>
                                      </p:to>
                                    </p:set>
                                  </p:childTnLst>
                                </p:cTn>
                              </p:par>
                            </p:childTnLst>
                          </p:cTn>
                        </p:par>
                      </p:childTnLst>
                    </p:cTn>
                  </p:par>
                </p:childTnLst>
              </p:cTn>
              <p:nextCondLst>
                <p:cond evt="onClick" delay="0">
                  <p:tgtEl>
                    <p:spTgt spid="25604"/>
                  </p:tgtEl>
                </p:cond>
              </p:nextCondLst>
            </p:seq>
          </p:childTnLst>
        </p:cTn>
      </p:par>
    </p:tnLst>
    <p:bldLst>
      <p:bldP spid="25607" grpId="0" animBg="1"/>
      <p:bldP spid="25607" grpId="1"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341" name="Picture 181">
            <a:hlinkClick r:id="" action="ppaction://media"/>
            <a:extLst>
              <a:ext uri="{FF2B5EF4-FFF2-40B4-BE49-F238E27FC236}">
                <a16:creationId xmlns:a16="http://schemas.microsoft.com/office/drawing/2014/main" id="{0464BCCD-7574-D70C-8213-60C1B913CE6A}"/>
              </a:ext>
            </a:extLst>
          </p:cNvPr>
          <p:cNvPicPr>
            <a:picLocks noChangeAspect="1" noChangeArrowheads="1"/>
          </p:cNvPicPr>
          <p:nvPr>
            <p:ph sz="quarter" idx="4294967295"/>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a:xfrm>
            <a:off x="8604250" y="188913"/>
            <a:ext cx="304800" cy="30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2344" name="Picture 184">
            <a:hlinkClick r:id="" action="ppaction://media"/>
            <a:extLst>
              <a:ext uri="{FF2B5EF4-FFF2-40B4-BE49-F238E27FC236}">
                <a16:creationId xmlns:a16="http://schemas.microsoft.com/office/drawing/2014/main" id="{5895F4A2-B8A3-4525-E3BC-4EB5C2A500B5}"/>
              </a:ext>
            </a:extLst>
          </p:cNvPr>
          <p:cNvPicPr>
            <a:picLocks noChangeAspect="1" noChangeArrowheads="1"/>
          </p:cNvPicPr>
          <p:nvPr>
            <p:ph sz="quarter" idx="4294967295"/>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a:xfrm>
            <a:off x="8675688" y="115888"/>
            <a:ext cx="304800" cy="30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20164" name="Picture 2" descr="公司logo">
            <a:extLst>
              <a:ext uri="{FF2B5EF4-FFF2-40B4-BE49-F238E27FC236}">
                <a16:creationId xmlns:a16="http://schemas.microsoft.com/office/drawing/2014/main" id="{FE51B197-B078-6812-DC56-5955D91A8334}"/>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Picture 3" descr="originalText48">
            <a:extLst>
              <a:ext uri="{FF2B5EF4-FFF2-40B4-BE49-F238E27FC236}">
                <a16:creationId xmlns:a16="http://schemas.microsoft.com/office/drawing/2014/main" id="{2A68E813-B652-E7BF-8D6C-53DE276560C2}"/>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0166" name="Rectangle 4">
            <a:extLst>
              <a:ext uri="{FF2B5EF4-FFF2-40B4-BE49-F238E27FC236}">
                <a16:creationId xmlns:a16="http://schemas.microsoft.com/office/drawing/2014/main" id="{DEAD2B79-B913-361D-9DC0-5C606161EB38}"/>
              </a:ext>
            </a:extLst>
          </p:cNvPr>
          <p:cNvSpPr>
            <a:spLocks noChangeArrowheads="1"/>
          </p:cNvSpPr>
          <p:nvPr/>
        </p:nvSpPr>
        <p:spPr bwMode="auto">
          <a:xfrm>
            <a:off x="88900" y="88900"/>
            <a:ext cx="7939088"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5. Where is Mary talking to her friend?</a:t>
            </a:r>
            <a:r>
              <a:rPr lang="en-US" altLang="zh-CN" sz="3600" b="0">
                <a:latin typeface="Times New Roman" panose="02020603050405020304" pitchFamily="18" charset="0"/>
              </a:rPr>
              <a:t> </a:t>
            </a:r>
          </a:p>
        </p:txBody>
      </p:sp>
      <p:pic>
        <p:nvPicPr>
          <p:cNvPr id="27655" name="Picture 5" descr="originalTextHide">
            <a:extLst>
              <a:ext uri="{FF2B5EF4-FFF2-40B4-BE49-F238E27FC236}">
                <a16:creationId xmlns:a16="http://schemas.microsoft.com/office/drawing/2014/main" id="{3A7521C7-7B9C-5E2F-DD65-12F45971ED9A}"/>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0168" name="Rectangle 6">
            <a:extLst>
              <a:ext uri="{FF2B5EF4-FFF2-40B4-BE49-F238E27FC236}">
                <a16:creationId xmlns:a16="http://schemas.microsoft.com/office/drawing/2014/main" id="{89BCCD35-628C-EAB2-84F6-D06D533D5330}"/>
              </a:ext>
            </a:extLst>
          </p:cNvPr>
          <p:cNvSpPr>
            <a:spLocks noChangeArrowheads="1"/>
          </p:cNvSpPr>
          <p:nvPr/>
        </p:nvSpPr>
        <p:spPr bwMode="auto">
          <a:xfrm>
            <a:off x="755650" y="4868863"/>
            <a:ext cx="7129463"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a:t>
            </a:r>
          </a:p>
        </p:txBody>
      </p:sp>
      <p:sp>
        <p:nvSpPr>
          <p:cNvPr id="92167" name="Rectangle 7">
            <a:extLst>
              <a:ext uri="{FF2B5EF4-FFF2-40B4-BE49-F238E27FC236}">
                <a16:creationId xmlns:a16="http://schemas.microsoft.com/office/drawing/2014/main" id="{2D81E87C-4DF6-65A6-D5F4-985465ABF1AD}"/>
              </a:ext>
            </a:extLst>
          </p:cNvPr>
          <p:cNvSpPr>
            <a:spLocks noChangeArrowheads="1"/>
          </p:cNvSpPr>
          <p:nvPr/>
        </p:nvSpPr>
        <p:spPr bwMode="auto">
          <a:xfrm>
            <a:off x="2555875" y="4743450"/>
            <a:ext cx="5183188"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On the Internet.</a:t>
            </a:r>
          </a:p>
        </p:txBody>
      </p:sp>
      <p:sp>
        <p:nvSpPr>
          <p:cNvPr id="220170" name="Rectangle 168">
            <a:extLst>
              <a:ext uri="{FF2B5EF4-FFF2-40B4-BE49-F238E27FC236}">
                <a16:creationId xmlns:a16="http://schemas.microsoft.com/office/drawing/2014/main" id="{874234A4-9C62-4CF4-F9CF-C535112D79AD}"/>
              </a:ext>
            </a:extLst>
          </p:cNvPr>
          <p:cNvSpPr>
            <a:spLocks noChangeArrowheads="1"/>
          </p:cNvSpPr>
          <p:nvPr/>
        </p:nvSpPr>
        <p:spPr bwMode="auto">
          <a:xfrm>
            <a:off x="630238" y="749300"/>
            <a:ext cx="5957887" cy="2154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25000"/>
              </a:lnSpc>
              <a:spcBef>
                <a:spcPct val="0"/>
              </a:spcBef>
              <a:buFontTx/>
              <a:buNone/>
            </a:pPr>
            <a:r>
              <a:rPr lang="en-US" altLang="zh-CN" sz="3600" b="0">
                <a:latin typeface="Times New Roman" panose="02020603050405020304" pitchFamily="18" charset="0"/>
              </a:rPr>
              <a:t>On the phone. </a:t>
            </a:r>
          </a:p>
          <a:p>
            <a:pPr>
              <a:lnSpc>
                <a:spcPct val="125000"/>
              </a:lnSpc>
              <a:spcBef>
                <a:spcPct val="0"/>
              </a:spcBef>
              <a:buFontTx/>
              <a:buNone/>
            </a:pPr>
            <a:r>
              <a:rPr lang="en-US" altLang="zh-CN" sz="3600" b="0">
                <a:latin typeface="Times New Roman" panose="02020603050405020304" pitchFamily="18" charset="0"/>
              </a:rPr>
              <a:t>On WeChat. </a:t>
            </a:r>
          </a:p>
          <a:p>
            <a:pPr>
              <a:lnSpc>
                <a:spcPct val="125000"/>
              </a:lnSpc>
              <a:spcBef>
                <a:spcPct val="0"/>
              </a:spcBef>
              <a:buFontTx/>
              <a:buNone/>
            </a:pPr>
            <a:r>
              <a:rPr lang="en-US" altLang="zh-CN" sz="3600" b="0">
                <a:latin typeface="Times New Roman" panose="02020603050405020304" pitchFamily="18" charset="0"/>
              </a:rPr>
              <a:t>On the Internet.   </a:t>
            </a:r>
          </a:p>
        </p:txBody>
      </p:sp>
      <p:sp>
        <p:nvSpPr>
          <p:cNvPr id="27659" name="Rectangle 192">
            <a:extLst>
              <a:ext uri="{FF2B5EF4-FFF2-40B4-BE49-F238E27FC236}">
                <a16:creationId xmlns:a16="http://schemas.microsoft.com/office/drawing/2014/main" id="{C06A4181-4CA6-4FBA-18F4-C3FF18BBDD84}"/>
              </a:ext>
            </a:extLst>
          </p:cNvPr>
          <p:cNvSpPr>
            <a:spLocks noChangeArrowheads="1"/>
          </p:cNvSpPr>
          <p:nvPr/>
        </p:nvSpPr>
        <p:spPr bwMode="auto">
          <a:xfrm>
            <a:off x="179388" y="908050"/>
            <a:ext cx="8353425" cy="5580063"/>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542925" indent="-5429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223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buFontTx/>
              <a:buNone/>
            </a:pPr>
            <a:r>
              <a:rPr lang="en-US" altLang="zh-CN" sz="4000">
                <a:latin typeface="Times New Roman" panose="02020603050405020304" pitchFamily="18" charset="0"/>
              </a:rPr>
              <a:t>M: Hello, Mary. What are you doing?</a:t>
            </a:r>
          </a:p>
          <a:p>
            <a:pPr>
              <a:buFontTx/>
              <a:buNone/>
            </a:pPr>
            <a:r>
              <a:rPr lang="en-US" altLang="zh-CN" sz="4000">
                <a:latin typeface="Times New Roman" panose="02020603050405020304" pitchFamily="18" charset="0"/>
              </a:rPr>
              <a:t>W: Hi, Mike. I'm talking to my friend Emma on the Internet.</a:t>
            </a:r>
          </a:p>
          <a:p>
            <a:pPr>
              <a:buFontTx/>
              <a:buNone/>
            </a:pPr>
            <a:r>
              <a:rPr lang="en-US" altLang="zh-CN" sz="4000">
                <a:latin typeface="Times New Roman" panose="02020603050405020304" pitchFamily="18" charset="0"/>
              </a:rPr>
              <a:t>M: Where does Emma live?</a:t>
            </a:r>
          </a:p>
          <a:p>
            <a:pPr>
              <a:buFontTx/>
              <a:buNone/>
            </a:pPr>
            <a:r>
              <a:rPr lang="en-US" altLang="zh-CN" sz="4000">
                <a:latin typeface="Times New Roman" panose="02020603050405020304" pitchFamily="18" charset="0"/>
              </a:rPr>
              <a:t>W: She lives in Hong Kong</a:t>
            </a:r>
          </a:p>
          <a:p>
            <a:pPr>
              <a:buFontTx/>
              <a:buNone/>
            </a:pPr>
            <a:r>
              <a:rPr lang="en-US" altLang="zh-CN" sz="4000">
                <a:latin typeface="Times New Roman" panose="02020603050405020304" pitchFamily="18" charset="0"/>
              </a:rPr>
              <a:t>M: What does she like doing?</a:t>
            </a:r>
          </a:p>
          <a:p>
            <a:pPr>
              <a:buFontTx/>
              <a:buNone/>
            </a:pPr>
            <a:r>
              <a:rPr lang="en-US" altLang="zh-CN" sz="4000">
                <a:latin typeface="Times New Roman" panose="02020603050405020304" pitchFamily="18" charset="0"/>
              </a:rPr>
              <a:t>W: She likes eating and traveling.</a:t>
            </a:r>
          </a:p>
        </p:txBody>
      </p:sp>
      <p:pic>
        <p:nvPicPr>
          <p:cNvPr id="709646" name="Picture 14">
            <a:hlinkClick r:id="" action="ppaction://media"/>
            <a:extLst>
              <a:ext uri="{FF2B5EF4-FFF2-40B4-BE49-F238E27FC236}">
                <a16:creationId xmlns:a16="http://schemas.microsoft.com/office/drawing/2014/main" id="{0658846D-1C86-4C5F-CDFE-6EA3DCF1B686}"/>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3736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9647" name="Picture 15">
            <a:hlinkClick r:id="" action="ppaction://media"/>
            <a:extLst>
              <a:ext uri="{FF2B5EF4-FFF2-40B4-BE49-F238E27FC236}">
                <a16:creationId xmlns:a16="http://schemas.microsoft.com/office/drawing/2014/main" id="{CAEBE111-EEEC-F9F0-A61A-713694465040}"/>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8172450"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2167"/>
                                        </p:tgtEl>
                                        <p:attrNameLst>
                                          <p:attrName>style.visibility</p:attrName>
                                        </p:attrNameLst>
                                      </p:cBhvr>
                                      <p:to>
                                        <p:strVal val="visible"/>
                                      </p:to>
                                    </p:set>
                                    <p:anim calcmode="lin" valueType="num">
                                      <p:cBhvr additive="base">
                                        <p:cTn id="7" dur="500" fill="hold"/>
                                        <p:tgtEl>
                                          <p:spTgt spid="92167"/>
                                        </p:tgtEl>
                                        <p:attrNameLst>
                                          <p:attrName>ppt_x</p:attrName>
                                        </p:attrNameLst>
                                      </p:cBhvr>
                                      <p:tavLst>
                                        <p:tav tm="0">
                                          <p:val>
                                            <p:strVal val="1+#ppt_w/2"/>
                                          </p:val>
                                        </p:tav>
                                        <p:tav tm="100000">
                                          <p:val>
                                            <p:strVal val="#ppt_x"/>
                                          </p:val>
                                        </p:tav>
                                      </p:tavLst>
                                    </p:anim>
                                    <p:anim calcmode="lin" valueType="num">
                                      <p:cBhvr additive="base">
                                        <p:cTn id="8" dur="500" fill="hold"/>
                                        <p:tgtEl>
                                          <p:spTgt spid="921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2341"/>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92341"/>
                                        </p:tgtEl>
                                      </p:cBhvr>
                                    </p:cmd>
                                  </p:childTnLst>
                                </p:cTn>
                              </p:par>
                            </p:childTnLst>
                          </p:cTn>
                        </p:par>
                      </p:childTnLst>
                    </p:cTn>
                  </p:par>
                </p:childTnLst>
              </p:cTn>
              <p:nextCondLst>
                <p:cond evt="onClick" delay="0">
                  <p:tgtEl>
                    <p:spTgt spid="92341"/>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2341"/>
                </p:tgtEl>
              </p:cMediaNode>
            </p:audio>
            <p:seq concurrent="1" nextAc="seek">
              <p:cTn id="15" restart="whenNotActive" fill="hold" evtFilter="cancelBubble" nodeType="interactiveSeq">
                <p:stCondLst>
                  <p:cond evt="onClick" delay="0">
                    <p:tgtEl>
                      <p:spTgt spid="92344"/>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92344"/>
                                        </p:tgtEl>
                                      </p:cBhvr>
                                    </p:cmd>
                                  </p:childTnLst>
                                </p:cTn>
                              </p:par>
                            </p:childTnLst>
                          </p:cTn>
                        </p:par>
                      </p:childTnLst>
                    </p:cTn>
                  </p:par>
                </p:childTnLst>
              </p:cTn>
              <p:nextCondLst>
                <p:cond evt="onClick" delay="0">
                  <p:tgtEl>
                    <p:spTgt spid="92344"/>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2344"/>
                </p:tgtEl>
              </p:cMediaNode>
            </p:audio>
            <p:seq concurrent="1" nextAc="seek">
              <p:cTn id="21" restart="whenNotActive" fill="hold" evtFilter="cancelBubble" nodeType="interactiveSeq">
                <p:stCondLst>
                  <p:cond evt="onClick" delay="0">
                    <p:tgtEl>
                      <p:spTgt spid="709646"/>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42190" fill="hold"/>
                                        <p:tgtEl>
                                          <p:spTgt spid="709646"/>
                                        </p:tgtEl>
                                      </p:cBhvr>
                                    </p:cmd>
                                  </p:childTnLst>
                                </p:cTn>
                              </p:par>
                            </p:childTnLst>
                          </p:cTn>
                        </p:par>
                      </p:childTnLst>
                    </p:cTn>
                  </p:par>
                </p:childTnLst>
              </p:cTn>
              <p:nextCondLst>
                <p:cond evt="onClick" delay="0">
                  <p:tgtEl>
                    <p:spTgt spid="709646"/>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709646"/>
                </p:tgtEl>
              </p:cMediaNode>
            </p:audio>
            <p:seq concurrent="1" nextAc="seek">
              <p:cTn id="27" restart="whenNotActive" fill="hold" evtFilter="cancelBubble" nodeType="interactiveSeq">
                <p:stCondLst>
                  <p:cond evt="onClick" delay="0">
                    <p:tgtEl>
                      <p:spTgt spid="27653"/>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7659"/>
                                        </p:tgtEl>
                                        <p:attrNameLst>
                                          <p:attrName>style.visibility</p:attrName>
                                        </p:attrNameLst>
                                      </p:cBhvr>
                                      <p:to>
                                        <p:strVal val="visible"/>
                                      </p:to>
                                    </p:set>
                                    <p:animEffect transition="in" filter="blinds(horizontal)">
                                      <p:cBhvr>
                                        <p:cTn id="32" dur="1000"/>
                                        <p:tgtEl>
                                          <p:spTgt spid="27659"/>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27655"/>
                                        </p:tgtEl>
                                        <p:attrNameLst>
                                          <p:attrName>style.visibility</p:attrName>
                                        </p:attrNameLst>
                                      </p:cBhvr>
                                      <p:to>
                                        <p:strVal val="visible"/>
                                      </p:to>
                                    </p:set>
                                    <p:animEffect transition="in" filter="checkerboard(across)">
                                      <p:cBhvr>
                                        <p:cTn id="36" dur="500"/>
                                        <p:tgtEl>
                                          <p:spTgt spid="27655"/>
                                        </p:tgtEl>
                                      </p:cBhvr>
                                    </p:animEffect>
                                  </p:childTnLst>
                                </p:cTn>
                              </p:par>
                            </p:childTnLst>
                          </p:cTn>
                        </p:par>
                      </p:childTnLst>
                    </p:cTn>
                  </p:par>
                </p:childTnLst>
              </p:cTn>
              <p:nextCondLst>
                <p:cond evt="onClick" delay="0">
                  <p:tgtEl>
                    <p:spTgt spid="27653"/>
                  </p:tgtEl>
                </p:cond>
              </p:nextCondLst>
            </p:seq>
            <p:seq concurrent="1" nextAc="seek">
              <p:cTn id="37" restart="whenNotActive" fill="hold" evtFilter="cancelBubble" nodeType="interactiveSeq">
                <p:stCondLst>
                  <p:cond evt="onClick" delay="0">
                    <p:tgtEl>
                      <p:spTgt spid="27655"/>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3" presetClass="exit" presetSubtype="5" fill="hold" grpId="1" nodeType="clickEffect">
                                  <p:stCondLst>
                                    <p:cond delay="0"/>
                                  </p:stCondLst>
                                  <p:childTnLst>
                                    <p:animEffect transition="out" filter="blinds(vertical)">
                                      <p:cBhvr>
                                        <p:cTn id="41" dur="1000"/>
                                        <p:tgtEl>
                                          <p:spTgt spid="27659"/>
                                        </p:tgtEl>
                                      </p:cBhvr>
                                    </p:animEffect>
                                    <p:set>
                                      <p:cBhvr>
                                        <p:cTn id="42" dur="1" fill="hold">
                                          <p:stCondLst>
                                            <p:cond delay="999"/>
                                          </p:stCondLst>
                                        </p:cTn>
                                        <p:tgtEl>
                                          <p:spTgt spid="27659"/>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27655"/>
                                        </p:tgtEl>
                                      </p:cBhvr>
                                    </p:animEffect>
                                    <p:set>
                                      <p:cBhvr>
                                        <p:cTn id="46" dur="1" fill="hold">
                                          <p:stCondLst>
                                            <p:cond delay="499"/>
                                          </p:stCondLst>
                                        </p:cTn>
                                        <p:tgtEl>
                                          <p:spTgt spid="27655"/>
                                        </p:tgtEl>
                                        <p:attrNameLst>
                                          <p:attrName>style.visibility</p:attrName>
                                        </p:attrNameLst>
                                      </p:cBhvr>
                                      <p:to>
                                        <p:strVal val="hidden"/>
                                      </p:to>
                                    </p:set>
                                  </p:childTnLst>
                                </p:cTn>
                              </p:par>
                            </p:childTnLst>
                          </p:cTn>
                        </p:par>
                      </p:childTnLst>
                    </p:cTn>
                  </p:par>
                </p:childTnLst>
              </p:cTn>
              <p:nextCondLst>
                <p:cond evt="onClick" delay="0">
                  <p:tgtEl>
                    <p:spTgt spid="27655"/>
                  </p:tgtEl>
                </p:cond>
              </p:nextCondLst>
            </p:seq>
          </p:childTnLst>
        </p:cTn>
      </p:par>
    </p:tnLst>
    <p:bldLst>
      <p:bldP spid="92167" grpId="0" autoUpdateAnimBg="0"/>
      <p:bldP spid="27659" grpId="0" animBg="1"/>
      <p:bldP spid="27659" grpId="1"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346" name="Picture 162">
            <a:hlinkClick r:id="" action="ppaction://media"/>
            <a:extLst>
              <a:ext uri="{FF2B5EF4-FFF2-40B4-BE49-F238E27FC236}">
                <a16:creationId xmlns:a16="http://schemas.microsoft.com/office/drawing/2014/main" id="{7687337C-47B3-219F-C2E5-315B1286F01E}"/>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345" name="Picture 161">
            <a:hlinkClick r:id="" action="ppaction://media"/>
            <a:extLst>
              <a:ext uri="{FF2B5EF4-FFF2-40B4-BE49-F238E27FC236}">
                <a16:creationId xmlns:a16="http://schemas.microsoft.com/office/drawing/2014/main" id="{8D8E12E6-9929-0A5E-2A28-D17801108794}"/>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2212" name="Picture 2" descr="公司logo">
            <a:extLst>
              <a:ext uri="{FF2B5EF4-FFF2-40B4-BE49-F238E27FC236}">
                <a16:creationId xmlns:a16="http://schemas.microsoft.com/office/drawing/2014/main" id="{91FAEE7C-AE85-C8F8-4E18-7F011B9364D8}"/>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1" name="Picture 3" descr="originalText48">
            <a:extLst>
              <a:ext uri="{FF2B5EF4-FFF2-40B4-BE49-F238E27FC236}">
                <a16:creationId xmlns:a16="http://schemas.microsoft.com/office/drawing/2014/main" id="{77334630-171D-BB33-7D70-BBF0A44957C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2214" name="Rectangle 4">
            <a:extLst>
              <a:ext uri="{FF2B5EF4-FFF2-40B4-BE49-F238E27FC236}">
                <a16:creationId xmlns:a16="http://schemas.microsoft.com/office/drawing/2014/main" id="{58D50F69-B937-CEFF-F14F-11C2678F5DF9}"/>
              </a:ext>
            </a:extLst>
          </p:cNvPr>
          <p:cNvSpPr>
            <a:spLocks noChangeArrowheads="1"/>
          </p:cNvSpPr>
          <p:nvPr/>
        </p:nvSpPr>
        <p:spPr bwMode="auto">
          <a:xfrm>
            <a:off x="85725" y="93663"/>
            <a:ext cx="6357938"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6. What does Emma like doing?</a:t>
            </a:r>
            <a:r>
              <a:rPr lang="en-US" altLang="zh-CN" sz="3600" b="0">
                <a:latin typeface="Times New Roman" panose="02020603050405020304" pitchFamily="18" charset="0"/>
              </a:rPr>
              <a:t> </a:t>
            </a:r>
          </a:p>
        </p:txBody>
      </p:sp>
      <p:pic>
        <p:nvPicPr>
          <p:cNvPr id="29703" name="Picture 5" descr="originalTextHide">
            <a:extLst>
              <a:ext uri="{FF2B5EF4-FFF2-40B4-BE49-F238E27FC236}">
                <a16:creationId xmlns:a16="http://schemas.microsoft.com/office/drawing/2014/main" id="{42322E29-178B-EA26-6359-4E3A7FD7950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2216" name="Rectangle 6">
            <a:extLst>
              <a:ext uri="{FF2B5EF4-FFF2-40B4-BE49-F238E27FC236}">
                <a16:creationId xmlns:a16="http://schemas.microsoft.com/office/drawing/2014/main" id="{F29DD683-FE8E-195B-B4BC-D3D2FC2C62CB}"/>
              </a:ext>
            </a:extLst>
          </p:cNvPr>
          <p:cNvSpPr>
            <a:spLocks noChangeArrowheads="1"/>
          </p:cNvSpPr>
          <p:nvPr/>
        </p:nvSpPr>
        <p:spPr bwMode="auto">
          <a:xfrm>
            <a:off x="611188" y="4724400"/>
            <a:ext cx="741680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a:t>
            </a:r>
          </a:p>
        </p:txBody>
      </p:sp>
      <p:sp>
        <p:nvSpPr>
          <p:cNvPr id="93191" name="Rectangle 7">
            <a:extLst>
              <a:ext uri="{FF2B5EF4-FFF2-40B4-BE49-F238E27FC236}">
                <a16:creationId xmlns:a16="http://schemas.microsoft.com/office/drawing/2014/main" id="{098BF7B9-CE04-3B2F-291D-5E080E8AC5B2}"/>
              </a:ext>
            </a:extLst>
          </p:cNvPr>
          <p:cNvSpPr>
            <a:spLocks noChangeArrowheads="1"/>
          </p:cNvSpPr>
          <p:nvPr/>
        </p:nvSpPr>
        <p:spPr bwMode="auto">
          <a:xfrm>
            <a:off x="2339975" y="3933825"/>
            <a:ext cx="5903913"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She likes eating and travelling.</a:t>
            </a:r>
          </a:p>
        </p:txBody>
      </p:sp>
      <p:sp>
        <p:nvSpPr>
          <p:cNvPr id="222218" name="Rectangle 148">
            <a:extLst>
              <a:ext uri="{FF2B5EF4-FFF2-40B4-BE49-F238E27FC236}">
                <a16:creationId xmlns:a16="http://schemas.microsoft.com/office/drawing/2014/main" id="{DA25841A-1DAB-C83D-E686-1BC929A6D0B6}"/>
              </a:ext>
            </a:extLst>
          </p:cNvPr>
          <p:cNvSpPr>
            <a:spLocks noChangeArrowheads="1"/>
          </p:cNvSpPr>
          <p:nvPr/>
        </p:nvSpPr>
        <p:spPr bwMode="auto">
          <a:xfrm>
            <a:off x="611188" y="620713"/>
            <a:ext cx="7704137" cy="2154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25000"/>
              </a:lnSpc>
              <a:spcBef>
                <a:spcPct val="0"/>
              </a:spcBef>
              <a:buFontTx/>
              <a:buNone/>
            </a:pPr>
            <a:r>
              <a:rPr lang="en-US" altLang="zh-CN" sz="3600" b="0">
                <a:latin typeface="Times New Roman" panose="02020603050405020304" pitchFamily="18" charset="0"/>
              </a:rPr>
              <a:t>She likes eating and travelling. </a:t>
            </a:r>
          </a:p>
          <a:p>
            <a:pPr>
              <a:lnSpc>
                <a:spcPct val="125000"/>
              </a:lnSpc>
              <a:spcBef>
                <a:spcPct val="0"/>
              </a:spcBef>
              <a:buFontTx/>
              <a:buNone/>
            </a:pPr>
            <a:r>
              <a:rPr lang="en-US" altLang="zh-CN" sz="3600" b="0">
                <a:latin typeface="Times New Roman" panose="02020603050405020304" pitchFamily="18" charset="0"/>
              </a:rPr>
              <a:t>She likes eating and shopping. </a:t>
            </a:r>
          </a:p>
          <a:p>
            <a:pPr>
              <a:lnSpc>
                <a:spcPct val="125000"/>
              </a:lnSpc>
              <a:spcBef>
                <a:spcPct val="0"/>
              </a:spcBef>
              <a:buFontTx/>
              <a:buNone/>
            </a:pPr>
            <a:r>
              <a:rPr lang="en-US" altLang="zh-CN" sz="3600" b="0">
                <a:latin typeface="Times New Roman" panose="02020603050405020304" pitchFamily="18" charset="0"/>
              </a:rPr>
              <a:t>She likes fishing and travelling.</a:t>
            </a:r>
          </a:p>
        </p:txBody>
      </p:sp>
      <p:sp>
        <p:nvSpPr>
          <p:cNvPr id="29707" name="Rectangle 167">
            <a:extLst>
              <a:ext uri="{FF2B5EF4-FFF2-40B4-BE49-F238E27FC236}">
                <a16:creationId xmlns:a16="http://schemas.microsoft.com/office/drawing/2014/main" id="{D719448A-C9AF-348D-70EF-81E0211AF9CD}"/>
              </a:ext>
            </a:extLst>
          </p:cNvPr>
          <p:cNvSpPr>
            <a:spLocks noChangeArrowheads="1"/>
          </p:cNvSpPr>
          <p:nvPr/>
        </p:nvSpPr>
        <p:spPr bwMode="auto">
          <a:xfrm>
            <a:off x="323850" y="908050"/>
            <a:ext cx="8280400" cy="5580063"/>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542925" indent="-5429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223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buFontTx/>
              <a:buNone/>
            </a:pPr>
            <a:r>
              <a:rPr lang="en-US" altLang="zh-CN" sz="4000">
                <a:latin typeface="Times New Roman" panose="02020603050405020304" pitchFamily="18" charset="0"/>
              </a:rPr>
              <a:t>M: Hello, Mary. What are you doing?</a:t>
            </a:r>
          </a:p>
          <a:p>
            <a:pPr>
              <a:buFontTx/>
              <a:buNone/>
            </a:pPr>
            <a:r>
              <a:rPr lang="en-US" altLang="zh-CN" sz="4000">
                <a:latin typeface="Times New Roman" panose="02020603050405020304" pitchFamily="18" charset="0"/>
              </a:rPr>
              <a:t>W: Hi, Mike. I'm talking to my friend Emma on the Internet.</a:t>
            </a:r>
          </a:p>
          <a:p>
            <a:pPr>
              <a:buFontTx/>
              <a:buNone/>
            </a:pPr>
            <a:r>
              <a:rPr lang="en-US" altLang="zh-CN" sz="4000">
                <a:latin typeface="Times New Roman" panose="02020603050405020304" pitchFamily="18" charset="0"/>
              </a:rPr>
              <a:t>M: Where does Emma live?</a:t>
            </a:r>
          </a:p>
          <a:p>
            <a:pPr>
              <a:buFontTx/>
              <a:buNone/>
            </a:pPr>
            <a:r>
              <a:rPr lang="en-US" altLang="zh-CN" sz="4000">
                <a:latin typeface="Times New Roman" panose="02020603050405020304" pitchFamily="18" charset="0"/>
              </a:rPr>
              <a:t>W: She lives in Hong Kong</a:t>
            </a:r>
          </a:p>
          <a:p>
            <a:pPr>
              <a:buFontTx/>
              <a:buNone/>
            </a:pPr>
            <a:r>
              <a:rPr lang="en-US" altLang="zh-CN" sz="4000">
                <a:latin typeface="Times New Roman" panose="02020603050405020304" pitchFamily="18" charset="0"/>
              </a:rPr>
              <a:t>M: What does she like doing?</a:t>
            </a:r>
          </a:p>
          <a:p>
            <a:pPr>
              <a:buFontTx/>
              <a:buNone/>
            </a:pPr>
            <a:r>
              <a:rPr lang="en-US" altLang="zh-CN" sz="4000">
                <a:latin typeface="Times New Roman" panose="02020603050405020304" pitchFamily="18" charset="0"/>
              </a:rPr>
              <a:t>W: She likes eating and traveling.</a:t>
            </a:r>
          </a:p>
        </p:txBody>
      </p:sp>
      <p:pic>
        <p:nvPicPr>
          <p:cNvPr id="711694" name="Picture 14">
            <a:hlinkClick r:id="" action="ppaction://media"/>
            <a:extLst>
              <a:ext uri="{FF2B5EF4-FFF2-40B4-BE49-F238E27FC236}">
                <a16:creationId xmlns:a16="http://schemas.microsoft.com/office/drawing/2014/main" id="{C149A729-5D8C-74E4-35A8-00DADDD791F5}"/>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3736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1695" name="Picture 15">
            <a:hlinkClick r:id="" action="ppaction://media"/>
            <a:extLst>
              <a:ext uri="{FF2B5EF4-FFF2-40B4-BE49-F238E27FC236}">
                <a16:creationId xmlns:a16="http://schemas.microsoft.com/office/drawing/2014/main" id="{71710BCE-BA3C-E654-7D05-BBCB0E88193E}"/>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6732588"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3191"/>
                                        </p:tgtEl>
                                        <p:attrNameLst>
                                          <p:attrName>style.visibility</p:attrName>
                                        </p:attrNameLst>
                                      </p:cBhvr>
                                      <p:to>
                                        <p:strVal val="visible"/>
                                      </p:to>
                                    </p:set>
                                    <p:anim calcmode="lin" valueType="num">
                                      <p:cBhvr additive="base">
                                        <p:cTn id="7" dur="500" fill="hold"/>
                                        <p:tgtEl>
                                          <p:spTgt spid="93191"/>
                                        </p:tgtEl>
                                        <p:attrNameLst>
                                          <p:attrName>ppt_x</p:attrName>
                                        </p:attrNameLst>
                                      </p:cBhvr>
                                      <p:tavLst>
                                        <p:tav tm="0">
                                          <p:val>
                                            <p:strVal val="1+#ppt_w/2"/>
                                          </p:val>
                                        </p:tav>
                                        <p:tav tm="100000">
                                          <p:val>
                                            <p:strVal val="#ppt_x"/>
                                          </p:val>
                                        </p:tav>
                                      </p:tavLst>
                                    </p:anim>
                                    <p:anim calcmode="lin" valueType="num">
                                      <p:cBhvr additive="base">
                                        <p:cTn id="8" dur="500" fill="hold"/>
                                        <p:tgtEl>
                                          <p:spTgt spid="931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3346"/>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93346"/>
                                        </p:tgtEl>
                                      </p:cBhvr>
                                    </p:cmd>
                                  </p:childTnLst>
                                </p:cTn>
                              </p:par>
                            </p:childTnLst>
                          </p:cTn>
                        </p:par>
                      </p:childTnLst>
                    </p:cTn>
                  </p:par>
                </p:childTnLst>
              </p:cTn>
              <p:nextCondLst>
                <p:cond evt="onClick" delay="0">
                  <p:tgtEl>
                    <p:spTgt spid="93346"/>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3346"/>
                </p:tgtEl>
              </p:cMediaNode>
            </p:audio>
            <p:seq concurrent="1" nextAc="seek">
              <p:cTn id="15" restart="whenNotActive" fill="hold" evtFilter="cancelBubble" nodeType="interactiveSeq">
                <p:stCondLst>
                  <p:cond evt="onClick" delay="0">
                    <p:tgtEl>
                      <p:spTgt spid="93345"/>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93345"/>
                                        </p:tgtEl>
                                      </p:cBhvr>
                                    </p:cmd>
                                  </p:childTnLst>
                                </p:cTn>
                              </p:par>
                            </p:childTnLst>
                          </p:cTn>
                        </p:par>
                      </p:childTnLst>
                    </p:cTn>
                  </p:par>
                </p:childTnLst>
              </p:cTn>
              <p:nextCondLst>
                <p:cond evt="onClick" delay="0">
                  <p:tgtEl>
                    <p:spTgt spid="93345"/>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3345"/>
                </p:tgtEl>
              </p:cMediaNode>
            </p:audio>
            <p:seq concurrent="1" nextAc="seek">
              <p:cTn id="21" restart="whenNotActive" fill="hold" evtFilter="cancelBubble" nodeType="interactiveSeq">
                <p:stCondLst>
                  <p:cond evt="onClick" delay="0">
                    <p:tgtEl>
                      <p:spTgt spid="711694"/>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42190" fill="hold"/>
                                        <p:tgtEl>
                                          <p:spTgt spid="711694"/>
                                        </p:tgtEl>
                                      </p:cBhvr>
                                    </p:cmd>
                                  </p:childTnLst>
                                </p:cTn>
                              </p:par>
                            </p:childTnLst>
                          </p:cTn>
                        </p:par>
                      </p:childTnLst>
                    </p:cTn>
                  </p:par>
                </p:childTnLst>
              </p:cTn>
              <p:nextCondLst>
                <p:cond evt="onClick" delay="0">
                  <p:tgtEl>
                    <p:spTgt spid="711694"/>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711694"/>
                </p:tgtEl>
              </p:cMediaNode>
            </p:audio>
            <p:seq concurrent="1" nextAc="seek">
              <p:cTn id="27" restart="whenNotActive" fill="hold" evtFilter="cancelBubble" nodeType="interactiveSeq">
                <p:stCondLst>
                  <p:cond evt="onClick" delay="0">
                    <p:tgtEl>
                      <p:spTgt spid="29701"/>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2" presetClass="entr" presetSubtype="8" fill="hold" grpId="0" nodeType="clickEffect">
                                  <p:stCondLst>
                                    <p:cond delay="0"/>
                                  </p:stCondLst>
                                  <p:childTnLst>
                                    <p:set>
                                      <p:cBhvr>
                                        <p:cTn id="31" dur="1" fill="hold">
                                          <p:stCondLst>
                                            <p:cond delay="0"/>
                                          </p:stCondLst>
                                        </p:cTn>
                                        <p:tgtEl>
                                          <p:spTgt spid="29707"/>
                                        </p:tgtEl>
                                        <p:attrNameLst>
                                          <p:attrName>style.visibility</p:attrName>
                                        </p:attrNameLst>
                                      </p:cBhvr>
                                      <p:to>
                                        <p:strVal val="visible"/>
                                      </p:to>
                                    </p:set>
                                    <p:anim calcmode="lin" valueType="num">
                                      <p:cBhvr additive="base">
                                        <p:cTn id="32" dur="1000" fill="hold"/>
                                        <p:tgtEl>
                                          <p:spTgt spid="29707"/>
                                        </p:tgtEl>
                                        <p:attrNameLst>
                                          <p:attrName>ppt_x</p:attrName>
                                        </p:attrNameLst>
                                      </p:cBhvr>
                                      <p:tavLst>
                                        <p:tav tm="0">
                                          <p:val>
                                            <p:strVal val="0-#ppt_w/2"/>
                                          </p:val>
                                        </p:tav>
                                        <p:tav tm="100000">
                                          <p:val>
                                            <p:strVal val="#ppt_x"/>
                                          </p:val>
                                        </p:tav>
                                      </p:tavLst>
                                    </p:anim>
                                    <p:anim calcmode="lin" valueType="num">
                                      <p:cBhvr additive="base">
                                        <p:cTn id="33" dur="1000" fill="hold"/>
                                        <p:tgtEl>
                                          <p:spTgt spid="29707"/>
                                        </p:tgtEl>
                                        <p:attrNameLst>
                                          <p:attrName>ppt_y</p:attrName>
                                        </p:attrNameLst>
                                      </p:cBhvr>
                                      <p:tavLst>
                                        <p:tav tm="0">
                                          <p:val>
                                            <p:strVal val="#ppt_y"/>
                                          </p:val>
                                        </p:tav>
                                        <p:tav tm="100000">
                                          <p:val>
                                            <p:strVal val="#ppt_y"/>
                                          </p:val>
                                        </p:tav>
                                      </p:tavLst>
                                    </p:anim>
                                  </p:childTnLst>
                                </p:cTn>
                              </p:par>
                            </p:childTnLst>
                          </p:cTn>
                        </p:par>
                        <p:par>
                          <p:cTn id="34" fill="hold" nodeType="afterGroup">
                            <p:stCondLst>
                              <p:cond delay="1000"/>
                            </p:stCondLst>
                            <p:childTnLst>
                              <p:par>
                                <p:cTn id="35" presetID="5" presetClass="entr" presetSubtype="10" fill="hold" nodeType="afterEffect">
                                  <p:stCondLst>
                                    <p:cond delay="0"/>
                                  </p:stCondLst>
                                  <p:childTnLst>
                                    <p:set>
                                      <p:cBhvr>
                                        <p:cTn id="36" dur="1" fill="hold">
                                          <p:stCondLst>
                                            <p:cond delay="0"/>
                                          </p:stCondLst>
                                        </p:cTn>
                                        <p:tgtEl>
                                          <p:spTgt spid="29703"/>
                                        </p:tgtEl>
                                        <p:attrNameLst>
                                          <p:attrName>style.visibility</p:attrName>
                                        </p:attrNameLst>
                                      </p:cBhvr>
                                      <p:to>
                                        <p:strVal val="visible"/>
                                      </p:to>
                                    </p:set>
                                    <p:animEffect transition="in" filter="checkerboard(across)">
                                      <p:cBhvr>
                                        <p:cTn id="37" dur="500"/>
                                        <p:tgtEl>
                                          <p:spTgt spid="29703"/>
                                        </p:tgtEl>
                                      </p:cBhvr>
                                    </p:animEffect>
                                  </p:childTnLst>
                                </p:cTn>
                              </p:par>
                            </p:childTnLst>
                          </p:cTn>
                        </p:par>
                      </p:childTnLst>
                    </p:cTn>
                  </p:par>
                </p:childTnLst>
              </p:cTn>
              <p:nextCondLst>
                <p:cond evt="onClick" delay="0">
                  <p:tgtEl>
                    <p:spTgt spid="29701"/>
                  </p:tgtEl>
                </p:cond>
              </p:nextCondLst>
            </p:seq>
            <p:seq concurrent="1" nextAc="seek">
              <p:cTn id="38" restart="whenNotActive" fill="hold" evtFilter="cancelBubble" nodeType="interactiveSeq">
                <p:stCondLst>
                  <p:cond evt="onClick" delay="0">
                    <p:tgtEl>
                      <p:spTgt spid="29703"/>
                    </p:tgtEl>
                  </p:cond>
                </p:stCondLst>
                <p:endSync evt="end" delay="0">
                  <p:rtn val="all"/>
                </p:endSync>
                <p:childTnLst>
                  <p:par>
                    <p:cTn id="39" fill="hold" nodeType="clickPar">
                      <p:stCondLst>
                        <p:cond delay="0"/>
                      </p:stCondLst>
                      <p:childTnLst>
                        <p:par>
                          <p:cTn id="40" fill="hold" nodeType="withGroup">
                            <p:stCondLst>
                              <p:cond delay="0"/>
                            </p:stCondLst>
                            <p:childTnLst>
                              <p:par>
                                <p:cTn id="41" presetID="2" presetClass="exit" presetSubtype="2" fill="hold" grpId="1" nodeType="clickEffect">
                                  <p:stCondLst>
                                    <p:cond delay="0"/>
                                  </p:stCondLst>
                                  <p:childTnLst>
                                    <p:anim calcmode="lin" valueType="num">
                                      <p:cBhvr additive="base">
                                        <p:cTn id="42" dur="1000"/>
                                        <p:tgtEl>
                                          <p:spTgt spid="29707"/>
                                        </p:tgtEl>
                                        <p:attrNameLst>
                                          <p:attrName>ppt_x</p:attrName>
                                        </p:attrNameLst>
                                      </p:cBhvr>
                                      <p:tavLst>
                                        <p:tav tm="0">
                                          <p:val>
                                            <p:strVal val="ppt_x"/>
                                          </p:val>
                                        </p:tav>
                                        <p:tav tm="100000">
                                          <p:val>
                                            <p:strVal val="1+ppt_w/2"/>
                                          </p:val>
                                        </p:tav>
                                      </p:tavLst>
                                    </p:anim>
                                    <p:anim calcmode="lin" valueType="num">
                                      <p:cBhvr additive="base">
                                        <p:cTn id="43" dur="1000"/>
                                        <p:tgtEl>
                                          <p:spTgt spid="29707"/>
                                        </p:tgtEl>
                                        <p:attrNameLst>
                                          <p:attrName>ppt_y</p:attrName>
                                        </p:attrNameLst>
                                      </p:cBhvr>
                                      <p:tavLst>
                                        <p:tav tm="0">
                                          <p:val>
                                            <p:strVal val="ppt_y"/>
                                          </p:val>
                                        </p:tav>
                                        <p:tav tm="100000">
                                          <p:val>
                                            <p:strVal val="ppt_y"/>
                                          </p:val>
                                        </p:tav>
                                      </p:tavLst>
                                    </p:anim>
                                    <p:set>
                                      <p:cBhvr>
                                        <p:cTn id="44" dur="1" fill="hold">
                                          <p:stCondLst>
                                            <p:cond delay="999"/>
                                          </p:stCondLst>
                                        </p:cTn>
                                        <p:tgtEl>
                                          <p:spTgt spid="29707"/>
                                        </p:tgtEl>
                                        <p:attrNameLst>
                                          <p:attrName>style.visibility</p:attrName>
                                        </p:attrNameLst>
                                      </p:cBhvr>
                                      <p:to>
                                        <p:strVal val="hidden"/>
                                      </p:to>
                                    </p:set>
                                  </p:childTnLst>
                                </p:cTn>
                              </p:par>
                            </p:childTnLst>
                          </p:cTn>
                        </p:par>
                        <p:par>
                          <p:cTn id="45" fill="hold" nodeType="afterGroup">
                            <p:stCondLst>
                              <p:cond delay="1000"/>
                            </p:stCondLst>
                            <p:childTnLst>
                              <p:par>
                                <p:cTn id="46" presetID="5" presetClass="exit" presetSubtype="10" fill="hold" nodeType="afterEffect">
                                  <p:stCondLst>
                                    <p:cond delay="0"/>
                                  </p:stCondLst>
                                  <p:childTnLst>
                                    <p:animEffect transition="out" filter="checkerboard(across)">
                                      <p:cBhvr>
                                        <p:cTn id="47" dur="500"/>
                                        <p:tgtEl>
                                          <p:spTgt spid="29703"/>
                                        </p:tgtEl>
                                      </p:cBhvr>
                                    </p:animEffect>
                                    <p:set>
                                      <p:cBhvr>
                                        <p:cTn id="48" dur="1" fill="hold">
                                          <p:stCondLst>
                                            <p:cond delay="499"/>
                                          </p:stCondLst>
                                        </p:cTn>
                                        <p:tgtEl>
                                          <p:spTgt spid="29703"/>
                                        </p:tgtEl>
                                        <p:attrNameLst>
                                          <p:attrName>style.visibility</p:attrName>
                                        </p:attrNameLst>
                                      </p:cBhvr>
                                      <p:to>
                                        <p:strVal val="hidden"/>
                                      </p:to>
                                    </p:set>
                                  </p:childTnLst>
                                </p:cTn>
                              </p:par>
                            </p:childTnLst>
                          </p:cTn>
                        </p:par>
                      </p:childTnLst>
                    </p:cTn>
                  </p:par>
                </p:childTnLst>
              </p:cTn>
              <p:nextCondLst>
                <p:cond evt="onClick" delay="0">
                  <p:tgtEl>
                    <p:spTgt spid="29703"/>
                  </p:tgtEl>
                </p:cond>
              </p:nextCondLst>
            </p:seq>
          </p:childTnLst>
        </p:cTn>
      </p:par>
    </p:tnLst>
    <p:bldLst>
      <p:bldP spid="93191" grpId="0" autoUpdateAnimBg="0"/>
      <p:bldP spid="29707" grpId="0" animBg="1"/>
      <p:bldP spid="29707" grpId="1" animBg="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6">
            <a:extLst>
              <a:ext uri="{FF2B5EF4-FFF2-40B4-BE49-F238E27FC236}">
                <a16:creationId xmlns:a16="http://schemas.microsoft.com/office/drawing/2014/main" id="{B46BDEB1-8DF6-F0B4-9E77-79F52EB90D27}"/>
              </a:ext>
            </a:extLst>
          </p:cNvPr>
          <p:cNvSpPr>
            <a:spLocks noGrp="1" noChangeArrowheads="1"/>
          </p:cNvSpPr>
          <p:nvPr>
            <p:ph type="body" sz="half" idx="4294967295"/>
          </p:nvPr>
        </p:nvSpPr>
        <p:spPr>
          <a:xfrm>
            <a:off x="107950" y="404813"/>
            <a:ext cx="8351838" cy="1223962"/>
          </a:xfrm>
          <a:noFill/>
        </p:spPr>
        <p:txBody>
          <a:bodyPr/>
          <a:lstStyle/>
          <a:p>
            <a:pPr marL="0" indent="0" eaLnBrk="1" hangingPunct="1">
              <a:lnSpc>
                <a:spcPct val="120000"/>
              </a:lnSpc>
              <a:buFontTx/>
              <a:buNone/>
            </a:pPr>
            <a:r>
              <a:rPr lang="en-US" altLang="zh-CN" sz="1600">
                <a:effectLst/>
                <a:latin typeface="Times New Roman" panose="02020603050405020304" pitchFamily="18" charset="0"/>
              </a:rPr>
              <a:t>     </a:t>
            </a:r>
            <a:r>
              <a:rPr lang="zh-CN" altLang="en-US" sz="2000">
                <a:effectLst/>
                <a:latin typeface="Times New Roman" panose="02020603050405020304" pitchFamily="18" charset="0"/>
              </a:rPr>
              <a:t>听下面一段短文，播放两遍。请根据所听内容回答第 </a:t>
            </a:r>
            <a:r>
              <a:rPr lang="en-US" altLang="zh-CN" sz="2000" b="1">
                <a:effectLst/>
                <a:latin typeface="Times New Roman" panose="02020603050405020304" pitchFamily="18" charset="0"/>
              </a:rPr>
              <a:t>7</a:t>
            </a:r>
            <a:r>
              <a:rPr lang="en-US" altLang="zh-CN" sz="2000">
                <a:effectLst/>
                <a:latin typeface="Times New Roman" panose="02020603050405020304" pitchFamily="18" charset="0"/>
              </a:rPr>
              <a:t> - </a:t>
            </a:r>
            <a:r>
              <a:rPr lang="en-US" altLang="zh-CN" sz="2000" b="1">
                <a:effectLst/>
                <a:latin typeface="Times New Roman" panose="02020603050405020304" pitchFamily="18" charset="0"/>
              </a:rPr>
              <a:t>10</a:t>
            </a:r>
            <a:r>
              <a:rPr lang="en-US" altLang="zh-CN" sz="2000">
                <a:effectLst/>
                <a:latin typeface="Times New Roman" panose="02020603050405020304" pitchFamily="18" charset="0"/>
              </a:rPr>
              <a:t> </a:t>
            </a:r>
            <a:r>
              <a:rPr lang="zh-CN" altLang="en-US" sz="2000">
                <a:effectLst/>
                <a:latin typeface="Times New Roman" panose="02020603050405020304" pitchFamily="18" charset="0"/>
              </a:rPr>
              <a:t>四个问题。当听到“开始录音”的信号后，请在 </a:t>
            </a:r>
            <a:r>
              <a:rPr lang="en-US" altLang="zh-CN" sz="2000" b="1">
                <a:effectLst/>
                <a:latin typeface="Times New Roman" panose="02020603050405020304" pitchFamily="18" charset="0"/>
              </a:rPr>
              <a:t>8</a:t>
            </a:r>
            <a:r>
              <a:rPr lang="en-US" altLang="zh-CN" sz="2000">
                <a:effectLst/>
                <a:latin typeface="Times New Roman" panose="02020603050405020304" pitchFamily="18" charset="0"/>
              </a:rPr>
              <a:t> </a:t>
            </a:r>
            <a:r>
              <a:rPr lang="zh-CN" altLang="en-US" sz="2000">
                <a:effectLst/>
                <a:latin typeface="Times New Roman" panose="02020603050405020304" pitchFamily="18" charset="0"/>
              </a:rPr>
              <a:t>秒内口头回答。</a:t>
            </a:r>
          </a:p>
          <a:p>
            <a:pPr marL="0" indent="0" eaLnBrk="1" hangingPunct="1">
              <a:lnSpc>
                <a:spcPct val="120000"/>
              </a:lnSpc>
              <a:buFontTx/>
              <a:buNone/>
            </a:pPr>
            <a:r>
              <a:rPr lang="zh-CN" altLang="en-US" sz="2000">
                <a:effectLst/>
                <a:latin typeface="Times New Roman" panose="02020603050405020304" pitchFamily="18" charset="0"/>
              </a:rPr>
              <a:t>   现在你有 </a:t>
            </a:r>
            <a:r>
              <a:rPr lang="en-US" altLang="zh-CN" sz="2000" b="1">
                <a:effectLst/>
                <a:latin typeface="Times New Roman" panose="02020603050405020304" pitchFamily="18" charset="0"/>
              </a:rPr>
              <a:t>15 </a:t>
            </a:r>
            <a:r>
              <a:rPr lang="zh-CN" altLang="en-US" sz="2000">
                <a:effectLst/>
                <a:latin typeface="Times New Roman" panose="02020603050405020304" pitchFamily="18" charset="0"/>
              </a:rPr>
              <a:t>秒钟的时间阅读这四个问题。</a:t>
            </a:r>
          </a:p>
        </p:txBody>
      </p:sp>
      <p:pic>
        <p:nvPicPr>
          <p:cNvPr id="224259" name="Picture 7" descr="公司logo">
            <a:extLst>
              <a:ext uri="{FF2B5EF4-FFF2-40B4-BE49-F238E27FC236}">
                <a16:creationId xmlns:a16="http://schemas.microsoft.com/office/drawing/2014/main" id="{80719A5A-99B2-AC61-D189-4C5624C33B4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8" name="Picture 12" descr="originalText48">
            <a:extLst>
              <a:ext uri="{FF2B5EF4-FFF2-40B4-BE49-F238E27FC236}">
                <a16:creationId xmlns:a16="http://schemas.microsoft.com/office/drawing/2014/main" id="{DE66745A-B88E-A43A-DC11-040A10A88E9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14" descr="originalTextHide">
            <a:extLst>
              <a:ext uri="{FF2B5EF4-FFF2-40B4-BE49-F238E27FC236}">
                <a16:creationId xmlns:a16="http://schemas.microsoft.com/office/drawing/2014/main" id="{0DBCEA27-FE50-F0F8-56B5-13620E20CFD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4262" name="Rectangle 28">
            <a:extLst>
              <a:ext uri="{FF2B5EF4-FFF2-40B4-BE49-F238E27FC236}">
                <a16:creationId xmlns:a16="http://schemas.microsoft.com/office/drawing/2014/main" id="{280FDA21-E873-A908-B131-7178C3EAE040}"/>
              </a:ext>
            </a:extLst>
          </p:cNvPr>
          <p:cNvSpPr>
            <a:spLocks noChangeArrowheads="1"/>
          </p:cNvSpPr>
          <p:nvPr/>
        </p:nvSpPr>
        <p:spPr bwMode="auto">
          <a:xfrm>
            <a:off x="323850" y="1793875"/>
            <a:ext cx="7993063" cy="4540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35000"/>
              </a:lnSpc>
              <a:spcBef>
                <a:spcPct val="0"/>
              </a:spcBef>
              <a:buFontTx/>
              <a:buNone/>
            </a:pPr>
            <a:r>
              <a:rPr lang="en-US" altLang="zh-CN" sz="3600">
                <a:latin typeface="Times New Roman" panose="02020603050405020304" pitchFamily="18" charset="0"/>
              </a:rPr>
              <a:t>7. Who is taller, David or Meimei?  </a:t>
            </a:r>
          </a:p>
          <a:p>
            <a:pPr>
              <a:lnSpc>
                <a:spcPct val="135000"/>
              </a:lnSpc>
              <a:spcBef>
                <a:spcPct val="0"/>
              </a:spcBef>
              <a:buFontTx/>
              <a:buNone/>
            </a:pPr>
            <a:r>
              <a:rPr lang="en-US" altLang="zh-CN" sz="3600">
                <a:latin typeface="Times New Roman" panose="02020603050405020304" pitchFamily="18" charset="0"/>
              </a:rPr>
              <a:t>8. How much does Meimei weigh? </a:t>
            </a:r>
          </a:p>
          <a:p>
            <a:pPr>
              <a:lnSpc>
                <a:spcPct val="135000"/>
              </a:lnSpc>
              <a:spcBef>
                <a:spcPct val="0"/>
              </a:spcBef>
              <a:buFontTx/>
              <a:buNone/>
            </a:pPr>
            <a:r>
              <a:rPr lang="en-US" altLang="zh-CN" sz="3600">
                <a:latin typeface="Times New Roman" panose="02020603050405020304" pitchFamily="18" charset="0"/>
              </a:rPr>
              <a:t>9. Does Meimei usually go to school by school bus? </a:t>
            </a:r>
          </a:p>
          <a:p>
            <a:pPr>
              <a:lnSpc>
                <a:spcPct val="135000"/>
              </a:lnSpc>
              <a:spcBef>
                <a:spcPct val="0"/>
              </a:spcBef>
              <a:buFontTx/>
              <a:buNone/>
            </a:pPr>
            <a:r>
              <a:rPr lang="en-US" altLang="zh-CN" sz="3600">
                <a:latin typeface="Times New Roman" panose="02020603050405020304" pitchFamily="18" charset="0"/>
              </a:rPr>
              <a:t>10. What do they usually do after school?</a:t>
            </a:r>
          </a:p>
        </p:txBody>
      </p:sp>
      <p:sp>
        <p:nvSpPr>
          <p:cNvPr id="96291" name="Rectangle 35">
            <a:extLst>
              <a:ext uri="{FF2B5EF4-FFF2-40B4-BE49-F238E27FC236}">
                <a16:creationId xmlns:a16="http://schemas.microsoft.com/office/drawing/2014/main" id="{31F9E088-329D-19FC-0B95-47BAB8803E5D}"/>
              </a:ext>
            </a:extLst>
          </p:cNvPr>
          <p:cNvSpPr>
            <a:spLocks noChangeArrowheads="1"/>
          </p:cNvSpPr>
          <p:nvPr/>
        </p:nvSpPr>
        <p:spPr bwMode="auto">
          <a:xfrm>
            <a:off x="323850" y="1916113"/>
            <a:ext cx="8208963" cy="460851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35000"/>
              </a:lnSpc>
              <a:spcBef>
                <a:spcPct val="0"/>
              </a:spcBef>
              <a:buFont typeface="Wingdings" panose="05000000000000000000" pitchFamily="2" charset="2"/>
              <a:buNone/>
            </a:pPr>
            <a:r>
              <a:rPr lang="en-US" altLang="zh-CN">
                <a:latin typeface="Times New Roman" panose="02020603050405020304" pitchFamily="18" charset="0"/>
              </a:rPr>
              <a:t>Hello, everyone! My name is David. I have a good friend at school. Her name is Meimei. She is 152 centimetres. She is taller than me. She weighs 40 kilograms. Meimei's house is near mine. We usually take the school bus. After school, we usually do our homework in my home.</a:t>
            </a:r>
          </a:p>
        </p:txBody>
      </p:sp>
      <p:pic>
        <p:nvPicPr>
          <p:cNvPr id="96385" name="Picture 129">
            <a:hlinkClick r:id="" action="ppaction://media"/>
            <a:extLst>
              <a:ext uri="{FF2B5EF4-FFF2-40B4-BE49-F238E27FC236}">
                <a16:creationId xmlns:a16="http://schemas.microsoft.com/office/drawing/2014/main" id="{FD06D09B-DAE5-3681-D1C2-54E2ECB785C2}"/>
              </a:ext>
            </a:extLst>
          </p:cNvPr>
          <p:cNvPicPr>
            <a:picLocks noChangeAspect="1" noChangeArrowheads="1"/>
          </p:cNvPicPr>
          <p:nvPr>
            <p:ph sz="quarter" idx="4294967295"/>
            <a:audioFile r:link="rId2"/>
            <p:extLst>
              <p:ext uri="{DAA4B4D4-6D71-4841-9C94-3DE7FCFB9230}">
                <p14:media xmlns:p14="http://schemas.microsoft.com/office/powerpoint/2010/main" r:embed="rId1"/>
              </p:ext>
            </p:extLst>
          </p:nvPr>
        </p:nvPicPr>
        <p:blipFill>
          <a:blip r:embed="rId10">
            <a:extLst>
              <a:ext uri="{28A0092B-C50C-407E-A947-70E740481C1C}">
                <a14:useLocalDpi xmlns:a14="http://schemas.microsoft.com/office/drawing/2010/main" val="0"/>
              </a:ext>
            </a:extLst>
          </a:blip>
          <a:srcRect/>
          <a:stretch>
            <a:fillRect/>
          </a:stretch>
        </p:blipFill>
        <p:spPr>
          <a:xfrm>
            <a:off x="4859338" y="69850"/>
            <a:ext cx="433387" cy="4333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24265" name="Rectangle 131">
            <a:extLst>
              <a:ext uri="{FF2B5EF4-FFF2-40B4-BE49-F238E27FC236}">
                <a16:creationId xmlns:a16="http://schemas.microsoft.com/office/drawing/2014/main" id="{23B597E5-31E1-CB04-F2F7-F15202D0BBDE}"/>
              </a:ext>
            </a:extLst>
          </p:cNvPr>
          <p:cNvSpPr>
            <a:spLocks noChangeArrowheads="1"/>
          </p:cNvSpPr>
          <p:nvPr/>
        </p:nvSpPr>
        <p:spPr bwMode="auto">
          <a:xfrm>
            <a:off x="52388" y="44450"/>
            <a:ext cx="6588125" cy="43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buFontTx/>
              <a:buNone/>
            </a:pPr>
            <a:r>
              <a:rPr lang="zh-CN" altLang="en-US" sz="2000" b="0">
                <a:latin typeface="Times New Roman" panose="02020603050405020304" pitchFamily="18" charset="0"/>
              </a:rPr>
              <a:t>第二节 回答问题 </a:t>
            </a:r>
            <a:r>
              <a:rPr lang="en-US" altLang="zh-CN" sz="2000" b="0">
                <a:latin typeface="Times New Roman" panose="02020603050405020304" pitchFamily="18" charset="0"/>
              </a:rPr>
              <a:t>(</a:t>
            </a:r>
            <a:r>
              <a:rPr lang="zh-CN" altLang="en-US" sz="2000" b="0">
                <a:latin typeface="Times New Roman" panose="02020603050405020304" pitchFamily="18" charset="0"/>
              </a:rPr>
              <a:t>共 </a:t>
            </a:r>
            <a:r>
              <a:rPr lang="en-US" altLang="zh-CN" sz="2000">
                <a:latin typeface="Times New Roman" panose="02020603050405020304" pitchFamily="18" charset="0"/>
              </a:rPr>
              <a:t>4</a:t>
            </a:r>
            <a:r>
              <a:rPr lang="en-US" altLang="zh-CN" sz="2000" b="0">
                <a:latin typeface="Times New Roman" panose="02020603050405020304" pitchFamily="18" charset="0"/>
              </a:rPr>
              <a:t> </a:t>
            </a:r>
            <a:r>
              <a:rPr lang="zh-CN" altLang="en-US" sz="2000" b="0">
                <a:latin typeface="Times New Roman" panose="02020603050405020304" pitchFamily="18" charset="0"/>
              </a:rPr>
              <a:t>分，每小题 </a:t>
            </a:r>
            <a:r>
              <a:rPr lang="en-US" altLang="zh-CN" sz="2000">
                <a:latin typeface="Times New Roman" panose="02020603050405020304" pitchFamily="18" charset="0"/>
              </a:rPr>
              <a:t>1</a:t>
            </a:r>
            <a:r>
              <a:rPr lang="en-US" altLang="zh-CN" sz="2000" b="0">
                <a:latin typeface="Times New Roman" panose="02020603050405020304" pitchFamily="18" charset="0"/>
              </a:rPr>
              <a:t> </a:t>
            </a:r>
            <a:r>
              <a:rPr lang="zh-CN" altLang="en-US" sz="2000" b="0">
                <a:latin typeface="Times New Roman" panose="02020603050405020304" pitchFamily="18" charset="0"/>
              </a:rPr>
              <a:t>分</a:t>
            </a:r>
            <a:r>
              <a:rPr lang="en-US" altLang="zh-CN" sz="2000" b="0">
                <a:latin typeface="Times New Roman" panose="02020603050405020304" pitchFamily="18" charset="0"/>
              </a:rPr>
              <a:t>)</a:t>
            </a:r>
          </a:p>
        </p:txBody>
      </p:sp>
      <p:pic>
        <p:nvPicPr>
          <p:cNvPr id="713739" name="Picture 11">
            <a:hlinkClick r:id="" action="ppaction://media"/>
            <a:extLst>
              <a:ext uri="{FF2B5EF4-FFF2-40B4-BE49-F238E27FC236}">
                <a16:creationId xmlns:a16="http://schemas.microsoft.com/office/drawing/2014/main" id="{B091901F-12B1-5549-9466-DF2A75AD9F7C}"/>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0">
            <a:extLst>
              <a:ext uri="{28A0092B-C50C-407E-A947-70E740481C1C}">
                <a14:useLocalDpi xmlns:a14="http://schemas.microsoft.com/office/drawing/2010/main" val="0"/>
              </a:ext>
            </a:extLst>
          </a:blip>
          <a:srcRect/>
          <a:stretch>
            <a:fillRect/>
          </a:stretch>
        </p:blipFill>
        <p:spPr bwMode="auto">
          <a:xfrm>
            <a:off x="8601075" y="51577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restart="whenNotActive" fill="hold" evtFilter="cancelBubble" nodeType="interactiveSeq">
                <p:stCondLst>
                  <p:cond evt="onClick" delay="0">
                    <p:tgtEl>
                      <p:spTgt spid="96385"/>
                    </p:tgtEl>
                  </p:cond>
                </p:stCondLst>
                <p:endSync evt="end" delay="0">
                  <p:rtn val="all"/>
                </p:endSync>
                <p:childTnLst>
                  <p:par>
                    <p:cTn id="3" fill="hold" nodeType="clickPar">
                      <p:stCondLst>
                        <p:cond delay="0"/>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22902" fill="hold"/>
                                        <p:tgtEl>
                                          <p:spTgt spid="96385"/>
                                        </p:tgtEl>
                                      </p:cBhvr>
                                    </p:cmd>
                                  </p:childTnLst>
                                </p:cTn>
                              </p:par>
                            </p:childTnLst>
                          </p:cTn>
                        </p:par>
                      </p:childTnLst>
                    </p:cTn>
                  </p:par>
                </p:childTnLst>
              </p:cTn>
              <p:nextCondLst>
                <p:cond evt="onClick" delay="0">
                  <p:tgtEl>
                    <p:spTgt spid="96385"/>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6385"/>
                </p:tgtEl>
              </p:cMediaNode>
            </p:audio>
            <p:seq concurrent="1" nextAc="seek">
              <p:cTn id="8" restart="whenNotActive" fill="hold" evtFilter="cancelBubble" nodeType="interactiveSeq">
                <p:stCondLst>
                  <p:cond evt="onClick" delay="0">
                    <p:tgtEl>
                      <p:spTgt spid="31748"/>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96291"/>
                                        </p:tgtEl>
                                        <p:attrNameLst>
                                          <p:attrName>style.visibility</p:attrName>
                                        </p:attrNameLst>
                                      </p:cBhvr>
                                      <p:to>
                                        <p:strVal val="visible"/>
                                      </p:to>
                                    </p:set>
                                    <p:animEffect transition="in" filter="box(in)">
                                      <p:cBhvr>
                                        <p:cTn id="13" dur="1000"/>
                                        <p:tgtEl>
                                          <p:spTgt spid="96291"/>
                                        </p:tgtEl>
                                      </p:cBhvr>
                                    </p:animEffect>
                                  </p:childTnLst>
                                </p:cTn>
                              </p:par>
                            </p:childTnLst>
                          </p:cTn>
                        </p:par>
                        <p:par>
                          <p:cTn id="14" fill="hold" nodeType="afterGroup">
                            <p:stCondLst>
                              <p:cond delay="1000"/>
                            </p:stCondLst>
                            <p:childTnLst>
                              <p:par>
                                <p:cTn id="15" presetID="5" presetClass="entr" presetSubtype="10" fill="hold" nodeType="afterEffect">
                                  <p:stCondLst>
                                    <p:cond delay="0"/>
                                  </p:stCondLst>
                                  <p:childTnLst>
                                    <p:set>
                                      <p:cBhvr>
                                        <p:cTn id="16" dur="1" fill="hold">
                                          <p:stCondLst>
                                            <p:cond delay="0"/>
                                          </p:stCondLst>
                                        </p:cTn>
                                        <p:tgtEl>
                                          <p:spTgt spid="31749"/>
                                        </p:tgtEl>
                                        <p:attrNameLst>
                                          <p:attrName>style.visibility</p:attrName>
                                        </p:attrNameLst>
                                      </p:cBhvr>
                                      <p:to>
                                        <p:strVal val="visible"/>
                                      </p:to>
                                    </p:set>
                                    <p:animEffect transition="in" filter="checkerboard(across)">
                                      <p:cBhvr>
                                        <p:cTn id="17" dur="500"/>
                                        <p:tgtEl>
                                          <p:spTgt spid="31749"/>
                                        </p:tgtEl>
                                      </p:cBhvr>
                                    </p:animEffect>
                                  </p:childTnLst>
                                </p:cTn>
                              </p:par>
                            </p:childTnLst>
                          </p:cTn>
                        </p:par>
                      </p:childTnLst>
                    </p:cTn>
                  </p:par>
                </p:childTnLst>
              </p:cTn>
              <p:nextCondLst>
                <p:cond evt="onClick" delay="0">
                  <p:tgtEl>
                    <p:spTgt spid="31748"/>
                  </p:tgtEl>
                </p:cond>
              </p:nextCondLst>
            </p:seq>
            <p:seq concurrent="1" nextAc="seek">
              <p:cTn id="18" restart="whenNotActive" fill="hold" evtFilter="cancelBubble" nodeType="interactiveSeq">
                <p:stCondLst>
                  <p:cond evt="onClick" delay="0">
                    <p:tgtEl>
                      <p:spTgt spid="31749"/>
                    </p:tgtEl>
                  </p:cond>
                </p:stCondLst>
                <p:endSync evt="end" delay="0">
                  <p:rtn val="all"/>
                </p:endSync>
                <p:childTnLst>
                  <p:par>
                    <p:cTn id="19" fill="hold" nodeType="clickPar">
                      <p:stCondLst>
                        <p:cond delay="0"/>
                      </p:stCondLst>
                      <p:childTnLst>
                        <p:par>
                          <p:cTn id="20" fill="hold" nodeType="withGroup">
                            <p:stCondLst>
                              <p:cond delay="0"/>
                            </p:stCondLst>
                            <p:childTnLst>
                              <p:par>
                                <p:cTn id="21" presetID="4" presetClass="exit" presetSubtype="32" fill="hold" grpId="1" nodeType="clickEffect">
                                  <p:stCondLst>
                                    <p:cond delay="0"/>
                                  </p:stCondLst>
                                  <p:childTnLst>
                                    <p:animEffect transition="out" filter="box(out)">
                                      <p:cBhvr>
                                        <p:cTn id="22" dur="1000"/>
                                        <p:tgtEl>
                                          <p:spTgt spid="96291"/>
                                        </p:tgtEl>
                                      </p:cBhvr>
                                    </p:animEffect>
                                    <p:set>
                                      <p:cBhvr>
                                        <p:cTn id="23" dur="1" fill="hold">
                                          <p:stCondLst>
                                            <p:cond delay="999"/>
                                          </p:stCondLst>
                                        </p:cTn>
                                        <p:tgtEl>
                                          <p:spTgt spid="96291"/>
                                        </p:tgtEl>
                                        <p:attrNameLst>
                                          <p:attrName>style.visibility</p:attrName>
                                        </p:attrNameLst>
                                      </p:cBhvr>
                                      <p:to>
                                        <p:strVal val="hidden"/>
                                      </p:to>
                                    </p:set>
                                  </p:childTnLst>
                                </p:cTn>
                              </p:par>
                            </p:childTnLst>
                          </p:cTn>
                        </p:par>
                        <p:par>
                          <p:cTn id="24" fill="hold" nodeType="afterGroup">
                            <p:stCondLst>
                              <p:cond delay="1000"/>
                            </p:stCondLst>
                            <p:childTnLst>
                              <p:par>
                                <p:cTn id="25" presetID="5" presetClass="exit" presetSubtype="10" fill="hold" nodeType="afterEffect">
                                  <p:stCondLst>
                                    <p:cond delay="0"/>
                                  </p:stCondLst>
                                  <p:childTnLst>
                                    <p:animEffect transition="out" filter="checkerboard(across)">
                                      <p:cBhvr>
                                        <p:cTn id="26" dur="500"/>
                                        <p:tgtEl>
                                          <p:spTgt spid="31749"/>
                                        </p:tgtEl>
                                      </p:cBhvr>
                                    </p:animEffect>
                                    <p:set>
                                      <p:cBhvr>
                                        <p:cTn id="27" dur="1" fill="hold">
                                          <p:stCondLst>
                                            <p:cond delay="499"/>
                                          </p:stCondLst>
                                        </p:cTn>
                                        <p:tgtEl>
                                          <p:spTgt spid="31749"/>
                                        </p:tgtEl>
                                        <p:attrNameLst>
                                          <p:attrName>style.visibility</p:attrName>
                                        </p:attrNameLst>
                                      </p:cBhvr>
                                      <p:to>
                                        <p:strVal val="hidden"/>
                                      </p:to>
                                    </p:set>
                                  </p:childTnLst>
                                </p:cTn>
                              </p:par>
                            </p:childTnLst>
                          </p:cTn>
                        </p:par>
                      </p:childTnLst>
                    </p:cTn>
                  </p:par>
                </p:childTnLst>
              </p:cTn>
              <p:nextCondLst>
                <p:cond evt="onClick" delay="0">
                  <p:tgtEl>
                    <p:spTgt spid="31749"/>
                  </p:tgtEl>
                </p:cond>
              </p:nextCondLst>
            </p:seq>
          </p:childTnLst>
        </p:cTn>
      </p:par>
    </p:tnLst>
    <p:bldLst>
      <p:bldP spid="96291" grpId="0" animBg="1"/>
      <p:bldP spid="96291" grpId="1"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473" name="Picture 193">
            <a:hlinkClick r:id="" action="ppaction://media"/>
            <a:extLst>
              <a:ext uri="{FF2B5EF4-FFF2-40B4-BE49-F238E27FC236}">
                <a16:creationId xmlns:a16="http://schemas.microsoft.com/office/drawing/2014/main" id="{E52A0583-CD46-4094-F747-C17396F25F32}"/>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7472" name="Picture 192">
            <a:hlinkClick r:id="" action="ppaction://media"/>
            <a:extLst>
              <a:ext uri="{FF2B5EF4-FFF2-40B4-BE49-F238E27FC236}">
                <a16:creationId xmlns:a16="http://schemas.microsoft.com/office/drawing/2014/main" id="{2EFF8229-378E-C2C2-DCAC-8BB430EFC824}"/>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6308" name="Picture 2" descr="公司logo">
            <a:extLst>
              <a:ext uri="{FF2B5EF4-FFF2-40B4-BE49-F238E27FC236}">
                <a16:creationId xmlns:a16="http://schemas.microsoft.com/office/drawing/2014/main" id="{B1A5961B-69B5-73B9-6979-C97B601FAE33}"/>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7" name="Picture 3" descr="originalText48">
            <a:extLst>
              <a:ext uri="{FF2B5EF4-FFF2-40B4-BE49-F238E27FC236}">
                <a16:creationId xmlns:a16="http://schemas.microsoft.com/office/drawing/2014/main" id="{8EDBC103-679B-A0CF-02FE-371B41E9EB4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6310" name="Rectangle 4">
            <a:extLst>
              <a:ext uri="{FF2B5EF4-FFF2-40B4-BE49-F238E27FC236}">
                <a16:creationId xmlns:a16="http://schemas.microsoft.com/office/drawing/2014/main" id="{424C072C-ACFC-3CDD-D944-77F5D1ED25EE}"/>
              </a:ext>
            </a:extLst>
          </p:cNvPr>
          <p:cNvSpPr>
            <a:spLocks noChangeArrowheads="1"/>
          </p:cNvSpPr>
          <p:nvPr/>
        </p:nvSpPr>
        <p:spPr bwMode="auto">
          <a:xfrm>
            <a:off x="73025" y="82550"/>
            <a:ext cx="6804025"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7. Who is taller, David or Meimei? </a:t>
            </a:r>
          </a:p>
        </p:txBody>
      </p:sp>
      <p:pic>
        <p:nvPicPr>
          <p:cNvPr id="33799" name="Picture 5" descr="originalTextHide">
            <a:extLst>
              <a:ext uri="{FF2B5EF4-FFF2-40B4-BE49-F238E27FC236}">
                <a16:creationId xmlns:a16="http://schemas.microsoft.com/office/drawing/2014/main" id="{204B57D6-D538-EC14-B302-3F2CCEE8047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6312" name="Rectangle 6">
            <a:extLst>
              <a:ext uri="{FF2B5EF4-FFF2-40B4-BE49-F238E27FC236}">
                <a16:creationId xmlns:a16="http://schemas.microsoft.com/office/drawing/2014/main" id="{8FF0DA95-956F-156D-5B23-25D1FE2F730C}"/>
              </a:ext>
            </a:extLst>
          </p:cNvPr>
          <p:cNvSpPr>
            <a:spLocks noChangeArrowheads="1"/>
          </p:cNvSpPr>
          <p:nvPr/>
        </p:nvSpPr>
        <p:spPr bwMode="auto">
          <a:xfrm>
            <a:off x="755650" y="3213100"/>
            <a:ext cx="7319963"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a:t>
            </a:r>
          </a:p>
        </p:txBody>
      </p:sp>
      <p:sp>
        <p:nvSpPr>
          <p:cNvPr id="97287" name="Rectangle 7">
            <a:extLst>
              <a:ext uri="{FF2B5EF4-FFF2-40B4-BE49-F238E27FC236}">
                <a16:creationId xmlns:a16="http://schemas.microsoft.com/office/drawing/2014/main" id="{C51AB057-62C9-0524-9E30-FA3847BF1660}"/>
              </a:ext>
            </a:extLst>
          </p:cNvPr>
          <p:cNvSpPr>
            <a:spLocks noChangeArrowheads="1"/>
          </p:cNvSpPr>
          <p:nvPr/>
        </p:nvSpPr>
        <p:spPr bwMode="auto">
          <a:xfrm>
            <a:off x="2411413" y="2459038"/>
            <a:ext cx="5545137"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4000">
                <a:solidFill>
                  <a:srgbClr val="FF0000"/>
                </a:solidFill>
                <a:latin typeface="Times New Roman" panose="02020603050405020304" pitchFamily="18" charset="0"/>
              </a:rPr>
              <a:t>Meimei </a:t>
            </a:r>
            <a:r>
              <a:rPr lang="en-US" altLang="zh-CN" sz="4000">
                <a:solidFill>
                  <a:srgbClr val="3333FF"/>
                </a:solidFill>
                <a:latin typeface="Times New Roman" panose="02020603050405020304" pitchFamily="18" charset="0"/>
              </a:rPr>
              <a:t>(She)</a:t>
            </a:r>
            <a:r>
              <a:rPr lang="en-US" altLang="zh-CN" sz="4000">
                <a:solidFill>
                  <a:srgbClr val="FF0000"/>
                </a:solidFill>
                <a:latin typeface="Times New Roman" panose="02020603050405020304" pitchFamily="18" charset="0"/>
              </a:rPr>
              <a:t> is taller than David </a:t>
            </a:r>
            <a:r>
              <a:rPr lang="en-US" altLang="zh-CN" sz="4000">
                <a:solidFill>
                  <a:srgbClr val="3333FF"/>
                </a:solidFill>
                <a:latin typeface="Times New Roman" panose="02020603050405020304" pitchFamily="18" charset="0"/>
              </a:rPr>
              <a:t>(me)</a:t>
            </a:r>
            <a:r>
              <a:rPr lang="en-US" altLang="zh-CN" sz="4000">
                <a:solidFill>
                  <a:srgbClr val="FF0000"/>
                </a:solidFill>
                <a:latin typeface="Times New Roman" panose="02020603050405020304" pitchFamily="18" charset="0"/>
              </a:rPr>
              <a:t>. </a:t>
            </a:r>
          </a:p>
        </p:txBody>
      </p:sp>
      <p:sp>
        <p:nvSpPr>
          <p:cNvPr id="97478" name="Rectangle 198">
            <a:extLst>
              <a:ext uri="{FF2B5EF4-FFF2-40B4-BE49-F238E27FC236}">
                <a16:creationId xmlns:a16="http://schemas.microsoft.com/office/drawing/2014/main" id="{6AA0C9FC-FE5C-0A05-0E90-DE3A134516FF}"/>
              </a:ext>
            </a:extLst>
          </p:cNvPr>
          <p:cNvSpPr>
            <a:spLocks noChangeArrowheads="1"/>
          </p:cNvSpPr>
          <p:nvPr/>
        </p:nvSpPr>
        <p:spPr bwMode="auto">
          <a:xfrm>
            <a:off x="250825" y="976313"/>
            <a:ext cx="8208963" cy="52609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35000"/>
              </a:lnSpc>
              <a:spcBef>
                <a:spcPct val="0"/>
              </a:spcBef>
              <a:buFont typeface="Wingdings" panose="05000000000000000000" pitchFamily="2" charset="2"/>
              <a:buNone/>
            </a:pPr>
            <a:r>
              <a:rPr lang="en-US" altLang="zh-CN" sz="3600">
                <a:latin typeface="Times New Roman" panose="02020603050405020304" pitchFamily="18" charset="0"/>
              </a:rPr>
              <a:t>Hello, everyone! My name is David. I have a good friend at school. Her name is Meimei. She is 152 centimetres. She is taller than me. She weighs 40 kilograms. Meimei's house is near mine. We usually take the school bus. After school, we usually do our homework in my home.</a:t>
            </a:r>
          </a:p>
        </p:txBody>
      </p:sp>
      <p:pic>
        <p:nvPicPr>
          <p:cNvPr id="715789" name="Picture 13">
            <a:hlinkClick r:id="" action="ppaction://media"/>
            <a:extLst>
              <a:ext uri="{FF2B5EF4-FFF2-40B4-BE49-F238E27FC236}">
                <a16:creationId xmlns:a16="http://schemas.microsoft.com/office/drawing/2014/main" id="{E80D2199-FD36-73A0-5CC2-ACC917FB67EC}"/>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1075" y="51577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5790" name="Picture 14">
            <a:hlinkClick r:id="" action="ppaction://media"/>
            <a:extLst>
              <a:ext uri="{FF2B5EF4-FFF2-40B4-BE49-F238E27FC236}">
                <a16:creationId xmlns:a16="http://schemas.microsoft.com/office/drawing/2014/main" id="{76D799ED-19AA-3E74-9CB4-6D90302C1E41}"/>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7235825"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7287"/>
                                        </p:tgtEl>
                                        <p:attrNameLst>
                                          <p:attrName>style.visibility</p:attrName>
                                        </p:attrNameLst>
                                      </p:cBhvr>
                                      <p:to>
                                        <p:strVal val="visible"/>
                                      </p:to>
                                    </p:set>
                                    <p:anim calcmode="lin" valueType="num">
                                      <p:cBhvr additive="base">
                                        <p:cTn id="7" dur="500" fill="hold"/>
                                        <p:tgtEl>
                                          <p:spTgt spid="97287"/>
                                        </p:tgtEl>
                                        <p:attrNameLst>
                                          <p:attrName>ppt_x</p:attrName>
                                        </p:attrNameLst>
                                      </p:cBhvr>
                                      <p:tavLst>
                                        <p:tav tm="0">
                                          <p:val>
                                            <p:strVal val="1+#ppt_w/2"/>
                                          </p:val>
                                        </p:tav>
                                        <p:tav tm="100000">
                                          <p:val>
                                            <p:strVal val="#ppt_x"/>
                                          </p:val>
                                        </p:tav>
                                      </p:tavLst>
                                    </p:anim>
                                    <p:anim calcmode="lin" valueType="num">
                                      <p:cBhvr additive="base">
                                        <p:cTn id="8" dur="500" fill="hold"/>
                                        <p:tgtEl>
                                          <p:spTgt spid="972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7473"/>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97473"/>
                                        </p:tgtEl>
                                      </p:cBhvr>
                                    </p:cmd>
                                  </p:childTnLst>
                                </p:cTn>
                              </p:par>
                            </p:childTnLst>
                          </p:cTn>
                        </p:par>
                      </p:childTnLst>
                    </p:cTn>
                  </p:par>
                </p:childTnLst>
              </p:cTn>
              <p:nextCondLst>
                <p:cond evt="onClick" delay="0">
                  <p:tgtEl>
                    <p:spTgt spid="97473"/>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7473"/>
                </p:tgtEl>
              </p:cMediaNode>
            </p:audio>
            <p:seq concurrent="1" nextAc="seek">
              <p:cTn id="15" restart="whenNotActive" fill="hold" evtFilter="cancelBubble" nodeType="interactiveSeq">
                <p:stCondLst>
                  <p:cond evt="onClick" delay="0">
                    <p:tgtEl>
                      <p:spTgt spid="97472"/>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97472"/>
                                        </p:tgtEl>
                                      </p:cBhvr>
                                    </p:cmd>
                                  </p:childTnLst>
                                </p:cTn>
                              </p:par>
                            </p:childTnLst>
                          </p:cTn>
                        </p:par>
                      </p:childTnLst>
                    </p:cTn>
                  </p:par>
                </p:childTnLst>
              </p:cTn>
              <p:nextCondLst>
                <p:cond evt="onClick" delay="0">
                  <p:tgtEl>
                    <p:spTgt spid="97472"/>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7472"/>
                </p:tgtEl>
              </p:cMediaNode>
            </p:audio>
            <p:seq concurrent="1" nextAc="seek">
              <p:cTn id="21" restart="whenNotActive" fill="hold" evtFilter="cancelBubble" nodeType="interactiveSeq">
                <p:stCondLst>
                  <p:cond evt="onClick" delay="0">
                    <p:tgtEl>
                      <p:spTgt spid="715789"/>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50252" fill="hold"/>
                                        <p:tgtEl>
                                          <p:spTgt spid="715789"/>
                                        </p:tgtEl>
                                      </p:cBhvr>
                                    </p:cmd>
                                  </p:childTnLst>
                                </p:cTn>
                              </p:par>
                            </p:childTnLst>
                          </p:cTn>
                        </p:par>
                      </p:childTnLst>
                    </p:cTn>
                  </p:par>
                </p:childTnLst>
              </p:cTn>
              <p:nextCondLst>
                <p:cond evt="onClick" delay="0">
                  <p:tgtEl>
                    <p:spTgt spid="715789"/>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715789"/>
                </p:tgtEl>
              </p:cMediaNode>
            </p:audio>
            <p:seq concurrent="1" nextAc="seek">
              <p:cTn id="27" restart="whenNotActive" fill="hold" evtFilter="cancelBubble" nodeType="interactiveSeq">
                <p:stCondLst>
                  <p:cond evt="onClick" delay="0">
                    <p:tgtEl>
                      <p:spTgt spid="33797"/>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97478"/>
                                        </p:tgtEl>
                                        <p:attrNameLst>
                                          <p:attrName>style.visibility</p:attrName>
                                        </p:attrNameLst>
                                      </p:cBhvr>
                                      <p:to>
                                        <p:strVal val="visible"/>
                                      </p:to>
                                    </p:set>
                                    <p:animEffect transition="in" filter="diamond(in)">
                                      <p:cBhvr>
                                        <p:cTn id="32" dur="1000"/>
                                        <p:tgtEl>
                                          <p:spTgt spid="97478"/>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33799"/>
                                        </p:tgtEl>
                                        <p:attrNameLst>
                                          <p:attrName>style.visibility</p:attrName>
                                        </p:attrNameLst>
                                      </p:cBhvr>
                                      <p:to>
                                        <p:strVal val="visible"/>
                                      </p:to>
                                    </p:set>
                                    <p:animEffect transition="in" filter="checkerboard(across)">
                                      <p:cBhvr>
                                        <p:cTn id="36" dur="500"/>
                                        <p:tgtEl>
                                          <p:spTgt spid="33799"/>
                                        </p:tgtEl>
                                      </p:cBhvr>
                                    </p:animEffect>
                                  </p:childTnLst>
                                </p:cTn>
                              </p:par>
                            </p:childTnLst>
                          </p:cTn>
                        </p:par>
                      </p:childTnLst>
                    </p:cTn>
                  </p:par>
                </p:childTnLst>
              </p:cTn>
              <p:nextCondLst>
                <p:cond evt="onClick" delay="0">
                  <p:tgtEl>
                    <p:spTgt spid="33797"/>
                  </p:tgtEl>
                </p:cond>
              </p:nextCondLst>
            </p:seq>
            <p:seq concurrent="1" nextAc="seek">
              <p:cTn id="37" restart="whenNotActive" fill="hold" evtFilter="cancelBubble" nodeType="interactiveSeq">
                <p:stCondLst>
                  <p:cond evt="onClick" delay="0">
                    <p:tgtEl>
                      <p:spTgt spid="33799"/>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8" presetClass="exit" presetSubtype="32" fill="hold" grpId="1" nodeType="clickEffect">
                                  <p:stCondLst>
                                    <p:cond delay="0"/>
                                  </p:stCondLst>
                                  <p:childTnLst>
                                    <p:animEffect transition="out" filter="diamond(out)">
                                      <p:cBhvr>
                                        <p:cTn id="41" dur="1000"/>
                                        <p:tgtEl>
                                          <p:spTgt spid="97478"/>
                                        </p:tgtEl>
                                      </p:cBhvr>
                                    </p:animEffect>
                                    <p:set>
                                      <p:cBhvr>
                                        <p:cTn id="42" dur="1" fill="hold">
                                          <p:stCondLst>
                                            <p:cond delay="999"/>
                                          </p:stCondLst>
                                        </p:cTn>
                                        <p:tgtEl>
                                          <p:spTgt spid="97478"/>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33799"/>
                                        </p:tgtEl>
                                      </p:cBhvr>
                                    </p:animEffect>
                                    <p:set>
                                      <p:cBhvr>
                                        <p:cTn id="46" dur="1" fill="hold">
                                          <p:stCondLst>
                                            <p:cond delay="499"/>
                                          </p:stCondLst>
                                        </p:cTn>
                                        <p:tgtEl>
                                          <p:spTgt spid="33799"/>
                                        </p:tgtEl>
                                        <p:attrNameLst>
                                          <p:attrName>style.visibility</p:attrName>
                                        </p:attrNameLst>
                                      </p:cBhvr>
                                      <p:to>
                                        <p:strVal val="hidden"/>
                                      </p:to>
                                    </p:set>
                                  </p:childTnLst>
                                </p:cTn>
                              </p:par>
                            </p:childTnLst>
                          </p:cTn>
                        </p:par>
                      </p:childTnLst>
                    </p:cTn>
                  </p:par>
                </p:childTnLst>
              </p:cTn>
              <p:nextCondLst>
                <p:cond evt="onClick" delay="0">
                  <p:tgtEl>
                    <p:spTgt spid="33799"/>
                  </p:tgtEl>
                </p:cond>
              </p:nextCondLst>
            </p:seq>
          </p:childTnLst>
        </p:cTn>
      </p:par>
    </p:tnLst>
    <p:bldLst>
      <p:bldP spid="97287" grpId="0" autoUpdateAnimBg="0"/>
      <p:bldP spid="97478" grpId="0" animBg="1"/>
      <p:bldP spid="97478"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346" name="Picture 162">
            <a:hlinkClick r:id="" action="ppaction://media"/>
            <a:extLst>
              <a:ext uri="{FF2B5EF4-FFF2-40B4-BE49-F238E27FC236}">
                <a16:creationId xmlns:a16="http://schemas.microsoft.com/office/drawing/2014/main" id="{9A2E0DBA-9745-A606-A8F8-55C2ECE76E05}"/>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345" name="Picture 161">
            <a:hlinkClick r:id="" action="ppaction://media"/>
            <a:extLst>
              <a:ext uri="{FF2B5EF4-FFF2-40B4-BE49-F238E27FC236}">
                <a16:creationId xmlns:a16="http://schemas.microsoft.com/office/drawing/2014/main" id="{32673294-172B-3676-6258-F587FB4691FD}"/>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4" name="Picture 2" descr="公司logo">
            <a:extLst>
              <a:ext uri="{FF2B5EF4-FFF2-40B4-BE49-F238E27FC236}">
                <a16:creationId xmlns:a16="http://schemas.microsoft.com/office/drawing/2014/main" id="{99E48953-3E8B-DE49-812F-93BAC2D04A2C}"/>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1" name="Picture 3" descr="originalText48">
            <a:extLst>
              <a:ext uri="{FF2B5EF4-FFF2-40B4-BE49-F238E27FC236}">
                <a16:creationId xmlns:a16="http://schemas.microsoft.com/office/drawing/2014/main" id="{12CD272B-BBCF-9618-2D36-99F87190D2E0}"/>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Rectangle 4">
            <a:extLst>
              <a:ext uri="{FF2B5EF4-FFF2-40B4-BE49-F238E27FC236}">
                <a16:creationId xmlns:a16="http://schemas.microsoft.com/office/drawing/2014/main" id="{D1A6A260-1A13-B359-35EF-38FEF13139F6}"/>
              </a:ext>
            </a:extLst>
          </p:cNvPr>
          <p:cNvSpPr>
            <a:spLocks noChangeArrowheads="1"/>
          </p:cNvSpPr>
          <p:nvPr/>
        </p:nvSpPr>
        <p:spPr bwMode="auto">
          <a:xfrm>
            <a:off x="36513" y="44450"/>
            <a:ext cx="8351837"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6. What does Li Mei often have for lunch?</a:t>
            </a:r>
            <a:r>
              <a:rPr lang="en-US" altLang="zh-CN" sz="3600" b="0">
                <a:latin typeface="Times New Roman" panose="02020603050405020304" pitchFamily="18" charset="0"/>
              </a:rPr>
              <a:t> </a:t>
            </a:r>
          </a:p>
        </p:txBody>
      </p:sp>
      <p:pic>
        <p:nvPicPr>
          <p:cNvPr id="29703" name="Picture 5" descr="originalTextHide">
            <a:extLst>
              <a:ext uri="{FF2B5EF4-FFF2-40B4-BE49-F238E27FC236}">
                <a16:creationId xmlns:a16="http://schemas.microsoft.com/office/drawing/2014/main" id="{A858C40F-8B0D-4AE1-D8CC-02D423DE36CC}"/>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8" name="Rectangle 6">
            <a:extLst>
              <a:ext uri="{FF2B5EF4-FFF2-40B4-BE49-F238E27FC236}">
                <a16:creationId xmlns:a16="http://schemas.microsoft.com/office/drawing/2014/main" id="{D1FB301C-44DA-500D-E229-4C8C40042EEF}"/>
              </a:ext>
            </a:extLst>
          </p:cNvPr>
          <p:cNvSpPr>
            <a:spLocks noChangeArrowheads="1"/>
          </p:cNvSpPr>
          <p:nvPr/>
        </p:nvSpPr>
        <p:spPr bwMode="auto">
          <a:xfrm>
            <a:off x="611188" y="4941888"/>
            <a:ext cx="741680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a:t>
            </a:r>
          </a:p>
        </p:txBody>
      </p:sp>
      <p:sp>
        <p:nvSpPr>
          <p:cNvPr id="93191" name="Rectangle 7">
            <a:extLst>
              <a:ext uri="{FF2B5EF4-FFF2-40B4-BE49-F238E27FC236}">
                <a16:creationId xmlns:a16="http://schemas.microsoft.com/office/drawing/2014/main" id="{1A6154A1-56A4-12BF-B6EF-8644828B9EEB}"/>
              </a:ext>
            </a:extLst>
          </p:cNvPr>
          <p:cNvSpPr>
            <a:spLocks noChangeArrowheads="1"/>
          </p:cNvSpPr>
          <p:nvPr/>
        </p:nvSpPr>
        <p:spPr bwMode="auto">
          <a:xfrm>
            <a:off x="2339975" y="4221163"/>
            <a:ext cx="5903913"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She often has some vegetables.</a:t>
            </a:r>
          </a:p>
        </p:txBody>
      </p:sp>
      <p:sp>
        <p:nvSpPr>
          <p:cNvPr id="25610" name="Rectangle 148">
            <a:extLst>
              <a:ext uri="{FF2B5EF4-FFF2-40B4-BE49-F238E27FC236}">
                <a16:creationId xmlns:a16="http://schemas.microsoft.com/office/drawing/2014/main" id="{FDFAD90D-59AC-0EF5-FC61-1CAB0FFA257D}"/>
              </a:ext>
            </a:extLst>
          </p:cNvPr>
          <p:cNvSpPr>
            <a:spLocks noChangeArrowheads="1"/>
          </p:cNvSpPr>
          <p:nvPr/>
        </p:nvSpPr>
        <p:spPr bwMode="auto">
          <a:xfrm>
            <a:off x="539750" y="620713"/>
            <a:ext cx="7056438" cy="1987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5000"/>
              </a:lnSpc>
              <a:spcBef>
                <a:spcPct val="0"/>
              </a:spcBef>
              <a:buFontTx/>
              <a:buNone/>
            </a:pPr>
            <a:r>
              <a:rPr lang="en-US" altLang="zh-CN" sz="3600" b="0">
                <a:latin typeface="Times New Roman" panose="02020603050405020304" pitchFamily="18" charset="0"/>
              </a:rPr>
              <a:t>She often has some fish. </a:t>
            </a:r>
          </a:p>
          <a:p>
            <a:pPr>
              <a:lnSpc>
                <a:spcPct val="115000"/>
              </a:lnSpc>
              <a:spcBef>
                <a:spcPct val="0"/>
              </a:spcBef>
              <a:buFontTx/>
              <a:buNone/>
            </a:pPr>
            <a:r>
              <a:rPr lang="en-US" altLang="zh-CN" sz="3600" b="0">
                <a:latin typeface="Times New Roman" panose="02020603050405020304" pitchFamily="18" charset="0"/>
              </a:rPr>
              <a:t>She often has some chicken. </a:t>
            </a:r>
          </a:p>
          <a:p>
            <a:pPr>
              <a:lnSpc>
                <a:spcPct val="115000"/>
              </a:lnSpc>
              <a:spcBef>
                <a:spcPct val="0"/>
              </a:spcBef>
              <a:buFontTx/>
              <a:buNone/>
            </a:pPr>
            <a:r>
              <a:rPr lang="en-US" altLang="zh-CN" sz="3600" b="0">
                <a:latin typeface="Times New Roman" panose="02020603050405020304" pitchFamily="18" charset="0"/>
              </a:rPr>
              <a:t>She often has some vegetables.</a:t>
            </a:r>
            <a:r>
              <a:rPr lang="en-US" altLang="zh-CN" b="0"/>
              <a:t> </a:t>
            </a:r>
          </a:p>
        </p:txBody>
      </p:sp>
      <p:sp>
        <p:nvSpPr>
          <p:cNvPr id="29707" name="Rectangle 167">
            <a:extLst>
              <a:ext uri="{FF2B5EF4-FFF2-40B4-BE49-F238E27FC236}">
                <a16:creationId xmlns:a16="http://schemas.microsoft.com/office/drawing/2014/main" id="{CD562947-248C-D7F9-0FB2-B6C8C9E400DC}"/>
              </a:ext>
            </a:extLst>
          </p:cNvPr>
          <p:cNvSpPr>
            <a:spLocks noChangeArrowheads="1"/>
          </p:cNvSpPr>
          <p:nvPr/>
        </p:nvSpPr>
        <p:spPr bwMode="auto">
          <a:xfrm>
            <a:off x="252413" y="746125"/>
            <a:ext cx="8280400" cy="5778500"/>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542925" indent="-5429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223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5000"/>
              </a:lnSpc>
              <a:spcBef>
                <a:spcPct val="0"/>
              </a:spcBef>
              <a:buFontTx/>
              <a:buNone/>
            </a:pPr>
            <a:r>
              <a:rPr lang="en-US" altLang="zh-CN" sz="3600">
                <a:latin typeface="Times New Roman" panose="02020603050405020304" pitchFamily="18" charset="0"/>
              </a:rPr>
              <a:t>M: Hi, Li Mei. When do you start your classes?</a:t>
            </a:r>
          </a:p>
          <a:p>
            <a:pPr>
              <a:lnSpc>
                <a:spcPct val="115000"/>
              </a:lnSpc>
              <a:spcBef>
                <a:spcPct val="0"/>
              </a:spcBef>
              <a:buFontTx/>
              <a:buNone/>
            </a:pPr>
            <a:r>
              <a:rPr lang="en-US" altLang="zh-CN" sz="3600">
                <a:latin typeface="Times New Roman" panose="02020603050405020304" pitchFamily="18" charset="0"/>
              </a:rPr>
              <a:t>W: Hi, John. We start our classes at 8:00.</a:t>
            </a:r>
          </a:p>
          <a:p>
            <a:pPr>
              <a:lnSpc>
                <a:spcPct val="115000"/>
              </a:lnSpc>
              <a:spcBef>
                <a:spcPct val="0"/>
              </a:spcBef>
              <a:buFontTx/>
              <a:buNone/>
            </a:pPr>
            <a:r>
              <a:rPr lang="en-US" altLang="zh-CN" sz="3600">
                <a:latin typeface="Times New Roman" panose="02020603050405020304" pitchFamily="18" charset="0"/>
              </a:rPr>
              <a:t>M: When do you finish your classes in the morning?</a:t>
            </a:r>
          </a:p>
          <a:p>
            <a:pPr>
              <a:lnSpc>
                <a:spcPct val="115000"/>
              </a:lnSpc>
              <a:spcBef>
                <a:spcPct val="0"/>
              </a:spcBef>
              <a:buFontTx/>
              <a:buNone/>
            </a:pPr>
            <a:r>
              <a:rPr lang="en-US" altLang="zh-CN" sz="3600">
                <a:latin typeface="Times New Roman" panose="02020603050405020304" pitchFamily="18" charset="0"/>
              </a:rPr>
              <a:t>W: We finish our classes at 11:40. Then we have lunch at school.</a:t>
            </a:r>
          </a:p>
          <a:p>
            <a:pPr>
              <a:lnSpc>
                <a:spcPct val="115000"/>
              </a:lnSpc>
              <a:spcBef>
                <a:spcPct val="0"/>
              </a:spcBef>
              <a:buFontTx/>
              <a:buNone/>
            </a:pPr>
            <a:r>
              <a:rPr lang="en-US" altLang="zh-CN" sz="3600">
                <a:latin typeface="Times New Roman" panose="02020603050405020304" pitchFamily="18" charset="0"/>
              </a:rPr>
              <a:t>M: What do you often have for lunch?</a:t>
            </a:r>
          </a:p>
          <a:p>
            <a:pPr>
              <a:lnSpc>
                <a:spcPct val="115000"/>
              </a:lnSpc>
              <a:spcBef>
                <a:spcPct val="0"/>
              </a:spcBef>
              <a:buFontTx/>
              <a:buNone/>
            </a:pPr>
            <a:r>
              <a:rPr lang="en-US" altLang="zh-CN" sz="3600">
                <a:latin typeface="Times New Roman" panose="02020603050405020304" pitchFamily="18" charset="0"/>
              </a:rPr>
              <a:t>W: I often have some rice and vegetables.</a:t>
            </a:r>
          </a:p>
        </p:txBody>
      </p:sp>
      <p:pic>
        <p:nvPicPr>
          <p:cNvPr id="123918" name="Picture 14">
            <a:hlinkClick r:id="" action="ppaction://media"/>
            <a:extLst>
              <a:ext uri="{FF2B5EF4-FFF2-40B4-BE49-F238E27FC236}">
                <a16:creationId xmlns:a16="http://schemas.microsoft.com/office/drawing/2014/main" id="{26479403-2A1C-D467-8CE2-6AC67A3E85B8}"/>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368925"/>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919" name="Picture 15">
            <a:hlinkClick r:id="" action="ppaction://media"/>
            <a:extLst>
              <a:ext uri="{FF2B5EF4-FFF2-40B4-BE49-F238E27FC236}">
                <a16:creationId xmlns:a16="http://schemas.microsoft.com/office/drawing/2014/main" id="{5504970A-1313-A120-6DCE-4A41E9EA3520}"/>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8459788" y="1158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3191"/>
                                        </p:tgtEl>
                                        <p:attrNameLst>
                                          <p:attrName>style.visibility</p:attrName>
                                        </p:attrNameLst>
                                      </p:cBhvr>
                                      <p:to>
                                        <p:strVal val="visible"/>
                                      </p:to>
                                    </p:set>
                                    <p:anim calcmode="lin" valueType="num">
                                      <p:cBhvr additive="base">
                                        <p:cTn id="7" dur="500" fill="hold"/>
                                        <p:tgtEl>
                                          <p:spTgt spid="93191"/>
                                        </p:tgtEl>
                                        <p:attrNameLst>
                                          <p:attrName>ppt_x</p:attrName>
                                        </p:attrNameLst>
                                      </p:cBhvr>
                                      <p:tavLst>
                                        <p:tav tm="0">
                                          <p:val>
                                            <p:strVal val="1+#ppt_w/2"/>
                                          </p:val>
                                        </p:tav>
                                        <p:tav tm="100000">
                                          <p:val>
                                            <p:strVal val="#ppt_x"/>
                                          </p:val>
                                        </p:tav>
                                      </p:tavLst>
                                    </p:anim>
                                    <p:anim calcmode="lin" valueType="num">
                                      <p:cBhvr additive="base">
                                        <p:cTn id="8" dur="500" fill="hold"/>
                                        <p:tgtEl>
                                          <p:spTgt spid="931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3346"/>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93346"/>
                                        </p:tgtEl>
                                      </p:cBhvr>
                                    </p:cmd>
                                  </p:childTnLst>
                                </p:cTn>
                              </p:par>
                            </p:childTnLst>
                          </p:cTn>
                        </p:par>
                      </p:childTnLst>
                    </p:cTn>
                  </p:par>
                </p:childTnLst>
              </p:cTn>
              <p:nextCondLst>
                <p:cond evt="onClick" delay="0">
                  <p:tgtEl>
                    <p:spTgt spid="93346"/>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3346"/>
                </p:tgtEl>
              </p:cMediaNode>
            </p:audio>
            <p:seq concurrent="1" nextAc="seek">
              <p:cTn id="15" restart="whenNotActive" fill="hold" evtFilter="cancelBubble" nodeType="interactiveSeq">
                <p:stCondLst>
                  <p:cond evt="onClick" delay="0">
                    <p:tgtEl>
                      <p:spTgt spid="93345"/>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93345"/>
                                        </p:tgtEl>
                                      </p:cBhvr>
                                    </p:cmd>
                                  </p:childTnLst>
                                </p:cTn>
                              </p:par>
                            </p:childTnLst>
                          </p:cTn>
                        </p:par>
                      </p:childTnLst>
                    </p:cTn>
                  </p:par>
                </p:childTnLst>
              </p:cTn>
              <p:nextCondLst>
                <p:cond evt="onClick" delay="0">
                  <p:tgtEl>
                    <p:spTgt spid="93345"/>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3345"/>
                </p:tgtEl>
              </p:cMediaNode>
            </p:audio>
            <p:seq concurrent="1" nextAc="seek">
              <p:cTn id="21" restart="whenNotActive" fill="hold" evtFilter="cancelBubble" nodeType="interactiveSeq">
                <p:stCondLst>
                  <p:cond evt="onClick" delay="0">
                    <p:tgtEl>
                      <p:spTgt spid="123918"/>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61103" fill="hold"/>
                                        <p:tgtEl>
                                          <p:spTgt spid="123918"/>
                                        </p:tgtEl>
                                      </p:cBhvr>
                                    </p:cmd>
                                  </p:childTnLst>
                                </p:cTn>
                              </p:par>
                            </p:childTnLst>
                          </p:cTn>
                        </p:par>
                      </p:childTnLst>
                    </p:cTn>
                  </p:par>
                </p:childTnLst>
              </p:cTn>
              <p:nextCondLst>
                <p:cond evt="onClick" delay="0">
                  <p:tgtEl>
                    <p:spTgt spid="123918"/>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123918"/>
                </p:tgtEl>
              </p:cMediaNode>
            </p:audio>
            <p:seq concurrent="1" nextAc="seek">
              <p:cTn id="27" restart="whenNotActive" fill="hold" evtFilter="cancelBubble" nodeType="interactiveSeq">
                <p:stCondLst>
                  <p:cond evt="onClick" delay="0">
                    <p:tgtEl>
                      <p:spTgt spid="29701"/>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29707"/>
                                        </p:tgtEl>
                                        <p:attrNameLst>
                                          <p:attrName>style.visibility</p:attrName>
                                        </p:attrNameLst>
                                      </p:cBhvr>
                                      <p:to>
                                        <p:strVal val="visible"/>
                                      </p:to>
                                    </p:set>
                                    <p:animEffect transition="in" filter="diamond(in)">
                                      <p:cBhvr>
                                        <p:cTn id="32" dur="1000"/>
                                        <p:tgtEl>
                                          <p:spTgt spid="29707"/>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29703"/>
                                        </p:tgtEl>
                                        <p:attrNameLst>
                                          <p:attrName>style.visibility</p:attrName>
                                        </p:attrNameLst>
                                      </p:cBhvr>
                                      <p:to>
                                        <p:strVal val="visible"/>
                                      </p:to>
                                    </p:set>
                                    <p:animEffect transition="in" filter="checkerboard(across)">
                                      <p:cBhvr>
                                        <p:cTn id="36" dur="500"/>
                                        <p:tgtEl>
                                          <p:spTgt spid="29703"/>
                                        </p:tgtEl>
                                      </p:cBhvr>
                                    </p:animEffect>
                                  </p:childTnLst>
                                </p:cTn>
                              </p:par>
                            </p:childTnLst>
                          </p:cTn>
                        </p:par>
                      </p:childTnLst>
                    </p:cTn>
                  </p:par>
                </p:childTnLst>
              </p:cTn>
              <p:nextCondLst>
                <p:cond evt="onClick" delay="0">
                  <p:tgtEl>
                    <p:spTgt spid="29701"/>
                  </p:tgtEl>
                </p:cond>
              </p:nextCondLst>
            </p:seq>
            <p:seq concurrent="1" nextAc="seek">
              <p:cTn id="37" restart="whenNotActive" fill="hold" evtFilter="cancelBubble" nodeType="interactiveSeq">
                <p:stCondLst>
                  <p:cond evt="onClick" delay="0">
                    <p:tgtEl>
                      <p:spTgt spid="29703"/>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4" presetClass="exit" presetSubtype="32" fill="hold" grpId="1" nodeType="clickEffect">
                                  <p:stCondLst>
                                    <p:cond delay="0"/>
                                  </p:stCondLst>
                                  <p:childTnLst>
                                    <p:animEffect transition="out" filter="box(out)">
                                      <p:cBhvr>
                                        <p:cTn id="41" dur="1000"/>
                                        <p:tgtEl>
                                          <p:spTgt spid="29707"/>
                                        </p:tgtEl>
                                      </p:cBhvr>
                                    </p:animEffect>
                                    <p:set>
                                      <p:cBhvr>
                                        <p:cTn id="42" dur="1" fill="hold">
                                          <p:stCondLst>
                                            <p:cond delay="999"/>
                                          </p:stCondLst>
                                        </p:cTn>
                                        <p:tgtEl>
                                          <p:spTgt spid="29707"/>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29703"/>
                                        </p:tgtEl>
                                      </p:cBhvr>
                                    </p:animEffect>
                                    <p:set>
                                      <p:cBhvr>
                                        <p:cTn id="46" dur="1" fill="hold">
                                          <p:stCondLst>
                                            <p:cond delay="499"/>
                                          </p:stCondLst>
                                        </p:cTn>
                                        <p:tgtEl>
                                          <p:spTgt spid="29703"/>
                                        </p:tgtEl>
                                        <p:attrNameLst>
                                          <p:attrName>style.visibility</p:attrName>
                                        </p:attrNameLst>
                                      </p:cBhvr>
                                      <p:to>
                                        <p:strVal val="hidden"/>
                                      </p:to>
                                    </p:set>
                                  </p:childTnLst>
                                </p:cTn>
                              </p:par>
                            </p:childTnLst>
                          </p:cTn>
                        </p:par>
                      </p:childTnLst>
                    </p:cTn>
                  </p:par>
                </p:childTnLst>
              </p:cTn>
              <p:nextCondLst>
                <p:cond evt="onClick" delay="0">
                  <p:tgtEl>
                    <p:spTgt spid="29703"/>
                  </p:tgtEl>
                </p:cond>
              </p:nextCondLst>
            </p:seq>
          </p:childTnLst>
        </p:cTn>
      </p:par>
    </p:tnLst>
    <p:bldLst>
      <p:bldP spid="93191" grpId="0" autoUpdateAnimBg="0"/>
      <p:bldP spid="29707" grpId="0" animBg="1"/>
      <p:bldP spid="29707" grpId="1"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463" name="Picture 159">
            <a:hlinkClick r:id="" action="ppaction://media"/>
            <a:extLst>
              <a:ext uri="{FF2B5EF4-FFF2-40B4-BE49-F238E27FC236}">
                <a16:creationId xmlns:a16="http://schemas.microsoft.com/office/drawing/2014/main" id="{8C587D3C-F033-A0A5-C47C-0A168AF5E04F}"/>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462" name="Picture 158">
            <a:hlinkClick r:id="" action="ppaction://media"/>
            <a:extLst>
              <a:ext uri="{FF2B5EF4-FFF2-40B4-BE49-F238E27FC236}">
                <a16:creationId xmlns:a16="http://schemas.microsoft.com/office/drawing/2014/main" id="{445BEB6C-D021-4E47-D12B-098FA787B7F0}"/>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8356" name="Picture 2" descr="公司logo">
            <a:extLst>
              <a:ext uri="{FF2B5EF4-FFF2-40B4-BE49-F238E27FC236}">
                <a16:creationId xmlns:a16="http://schemas.microsoft.com/office/drawing/2014/main" id="{84D2661C-EEFD-2C96-76CA-DFC162B21010}"/>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5" name="Picture 3" descr="originalText48">
            <a:extLst>
              <a:ext uri="{FF2B5EF4-FFF2-40B4-BE49-F238E27FC236}">
                <a16:creationId xmlns:a16="http://schemas.microsoft.com/office/drawing/2014/main" id="{AD04974E-9B0F-73F8-4C6F-B634718B4007}"/>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8358" name="Rectangle 4">
            <a:extLst>
              <a:ext uri="{FF2B5EF4-FFF2-40B4-BE49-F238E27FC236}">
                <a16:creationId xmlns:a16="http://schemas.microsoft.com/office/drawing/2014/main" id="{3B0F705A-5874-BE6B-5E56-002BCE8EE7A7}"/>
              </a:ext>
            </a:extLst>
          </p:cNvPr>
          <p:cNvSpPr>
            <a:spLocks noChangeArrowheads="1"/>
          </p:cNvSpPr>
          <p:nvPr/>
        </p:nvSpPr>
        <p:spPr bwMode="auto">
          <a:xfrm>
            <a:off x="82550" y="93663"/>
            <a:ext cx="7081838"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8. How much does Meimei weigh? </a:t>
            </a:r>
          </a:p>
        </p:txBody>
      </p:sp>
      <p:pic>
        <p:nvPicPr>
          <p:cNvPr id="35847" name="Picture 5" descr="originalTextHide">
            <a:extLst>
              <a:ext uri="{FF2B5EF4-FFF2-40B4-BE49-F238E27FC236}">
                <a16:creationId xmlns:a16="http://schemas.microsoft.com/office/drawing/2014/main" id="{27D92E3F-61B9-2D9D-BC8A-5A9E99A508E6}"/>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8360" name="Rectangle 6">
            <a:extLst>
              <a:ext uri="{FF2B5EF4-FFF2-40B4-BE49-F238E27FC236}">
                <a16:creationId xmlns:a16="http://schemas.microsoft.com/office/drawing/2014/main" id="{51D312EE-34EA-969A-21BE-7E3A0F46A851}"/>
              </a:ext>
            </a:extLst>
          </p:cNvPr>
          <p:cNvSpPr>
            <a:spLocks noChangeArrowheads="1"/>
          </p:cNvSpPr>
          <p:nvPr/>
        </p:nvSpPr>
        <p:spPr bwMode="auto">
          <a:xfrm>
            <a:off x="611188" y="4005263"/>
            <a:ext cx="7345362"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a:t>
            </a:r>
          </a:p>
        </p:txBody>
      </p:sp>
      <p:sp>
        <p:nvSpPr>
          <p:cNvPr id="98311" name="Rectangle 7">
            <a:extLst>
              <a:ext uri="{FF2B5EF4-FFF2-40B4-BE49-F238E27FC236}">
                <a16:creationId xmlns:a16="http://schemas.microsoft.com/office/drawing/2014/main" id="{EAB64C92-B630-6D0B-8B8F-47F8B43B8DCE}"/>
              </a:ext>
            </a:extLst>
          </p:cNvPr>
          <p:cNvSpPr>
            <a:spLocks noChangeArrowheads="1"/>
          </p:cNvSpPr>
          <p:nvPr/>
        </p:nvSpPr>
        <p:spPr bwMode="auto">
          <a:xfrm>
            <a:off x="2484438" y="2941638"/>
            <a:ext cx="5616575"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4000">
                <a:solidFill>
                  <a:srgbClr val="FF0000"/>
                </a:solidFill>
                <a:latin typeface="Times New Roman" panose="02020603050405020304" pitchFamily="18" charset="0"/>
              </a:rPr>
              <a:t>Meimei </a:t>
            </a:r>
            <a:r>
              <a:rPr lang="en-US" altLang="zh-CN" sz="4000">
                <a:solidFill>
                  <a:srgbClr val="3333FF"/>
                </a:solidFill>
                <a:latin typeface="Times New Roman" panose="02020603050405020304" pitchFamily="18" charset="0"/>
              </a:rPr>
              <a:t>(She)</a:t>
            </a:r>
            <a:r>
              <a:rPr lang="en-US" altLang="zh-CN" sz="4000">
                <a:solidFill>
                  <a:srgbClr val="FF0000"/>
                </a:solidFill>
                <a:latin typeface="Times New Roman" panose="02020603050405020304" pitchFamily="18" charset="0"/>
              </a:rPr>
              <a:t> weighs 40 kilograms.</a:t>
            </a:r>
          </a:p>
        </p:txBody>
      </p:sp>
      <p:sp>
        <p:nvSpPr>
          <p:cNvPr id="98468" name="Rectangle 164">
            <a:extLst>
              <a:ext uri="{FF2B5EF4-FFF2-40B4-BE49-F238E27FC236}">
                <a16:creationId xmlns:a16="http://schemas.microsoft.com/office/drawing/2014/main" id="{143408A0-4999-7FFD-7DC8-97089B2EA1ED}"/>
              </a:ext>
            </a:extLst>
          </p:cNvPr>
          <p:cNvSpPr>
            <a:spLocks noChangeArrowheads="1"/>
          </p:cNvSpPr>
          <p:nvPr/>
        </p:nvSpPr>
        <p:spPr bwMode="auto">
          <a:xfrm>
            <a:off x="250825" y="908050"/>
            <a:ext cx="8208963" cy="511333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35000"/>
              </a:lnSpc>
              <a:spcBef>
                <a:spcPct val="0"/>
              </a:spcBef>
              <a:buFont typeface="Wingdings" panose="05000000000000000000" pitchFamily="2" charset="2"/>
              <a:buNone/>
            </a:pPr>
            <a:r>
              <a:rPr lang="en-US" altLang="zh-CN" sz="3600">
                <a:latin typeface="Times New Roman" panose="02020603050405020304" pitchFamily="18" charset="0"/>
              </a:rPr>
              <a:t>Hello, everyone! My name is David. I have a good friend at school. Her name is Meimei. She is 152 centimetres. She is taller than me. She weighs 40 kilograms. Meimei's house is near mine. We usually take the school bus. After school, we usually do our homework in my home.</a:t>
            </a:r>
          </a:p>
        </p:txBody>
      </p:sp>
      <p:pic>
        <p:nvPicPr>
          <p:cNvPr id="717837" name="Picture 13">
            <a:hlinkClick r:id="" action="ppaction://media"/>
            <a:extLst>
              <a:ext uri="{FF2B5EF4-FFF2-40B4-BE49-F238E27FC236}">
                <a16:creationId xmlns:a16="http://schemas.microsoft.com/office/drawing/2014/main" id="{3218F67F-BAF5-BBC8-BE14-EB49E7A0EC1D}"/>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1075" y="51577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838" name="Picture 14">
            <a:hlinkClick r:id="" action="ppaction://media"/>
            <a:extLst>
              <a:ext uri="{FF2B5EF4-FFF2-40B4-BE49-F238E27FC236}">
                <a16:creationId xmlns:a16="http://schemas.microsoft.com/office/drawing/2014/main" id="{EE12D17E-9C66-2EE0-8954-298E1EB45FA6}"/>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7308850"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8311"/>
                                        </p:tgtEl>
                                        <p:attrNameLst>
                                          <p:attrName>style.visibility</p:attrName>
                                        </p:attrNameLst>
                                      </p:cBhvr>
                                      <p:to>
                                        <p:strVal val="visible"/>
                                      </p:to>
                                    </p:set>
                                    <p:anim calcmode="lin" valueType="num">
                                      <p:cBhvr additive="base">
                                        <p:cTn id="7" dur="500" fill="hold"/>
                                        <p:tgtEl>
                                          <p:spTgt spid="98311"/>
                                        </p:tgtEl>
                                        <p:attrNameLst>
                                          <p:attrName>ppt_x</p:attrName>
                                        </p:attrNameLst>
                                      </p:cBhvr>
                                      <p:tavLst>
                                        <p:tav tm="0">
                                          <p:val>
                                            <p:strVal val="1+#ppt_w/2"/>
                                          </p:val>
                                        </p:tav>
                                        <p:tav tm="100000">
                                          <p:val>
                                            <p:strVal val="#ppt_x"/>
                                          </p:val>
                                        </p:tav>
                                      </p:tavLst>
                                    </p:anim>
                                    <p:anim calcmode="lin" valueType="num">
                                      <p:cBhvr additive="base">
                                        <p:cTn id="8" dur="500" fill="hold"/>
                                        <p:tgtEl>
                                          <p:spTgt spid="983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8463"/>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98463"/>
                                        </p:tgtEl>
                                      </p:cBhvr>
                                    </p:cmd>
                                  </p:childTnLst>
                                </p:cTn>
                              </p:par>
                            </p:childTnLst>
                          </p:cTn>
                        </p:par>
                      </p:childTnLst>
                    </p:cTn>
                  </p:par>
                </p:childTnLst>
              </p:cTn>
              <p:nextCondLst>
                <p:cond evt="onClick" delay="0">
                  <p:tgtEl>
                    <p:spTgt spid="98463"/>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8463"/>
                </p:tgtEl>
              </p:cMediaNode>
            </p:audio>
            <p:seq concurrent="1" nextAc="seek">
              <p:cTn id="15" restart="whenNotActive" fill="hold" evtFilter="cancelBubble" nodeType="interactiveSeq">
                <p:stCondLst>
                  <p:cond evt="onClick" delay="0">
                    <p:tgtEl>
                      <p:spTgt spid="98462"/>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98462"/>
                                        </p:tgtEl>
                                      </p:cBhvr>
                                    </p:cmd>
                                  </p:childTnLst>
                                </p:cTn>
                              </p:par>
                            </p:childTnLst>
                          </p:cTn>
                        </p:par>
                      </p:childTnLst>
                    </p:cTn>
                  </p:par>
                </p:childTnLst>
              </p:cTn>
              <p:nextCondLst>
                <p:cond evt="onClick" delay="0">
                  <p:tgtEl>
                    <p:spTgt spid="98462"/>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8462"/>
                </p:tgtEl>
              </p:cMediaNode>
            </p:audio>
            <p:seq concurrent="1" nextAc="seek">
              <p:cTn id="21" restart="whenNotActive" fill="hold" evtFilter="cancelBubble" nodeType="interactiveSeq">
                <p:stCondLst>
                  <p:cond evt="onClick" delay="0">
                    <p:tgtEl>
                      <p:spTgt spid="717837"/>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50252" fill="hold"/>
                                        <p:tgtEl>
                                          <p:spTgt spid="717837"/>
                                        </p:tgtEl>
                                      </p:cBhvr>
                                    </p:cmd>
                                  </p:childTnLst>
                                </p:cTn>
                              </p:par>
                            </p:childTnLst>
                          </p:cTn>
                        </p:par>
                      </p:childTnLst>
                    </p:cTn>
                  </p:par>
                </p:childTnLst>
              </p:cTn>
              <p:nextCondLst>
                <p:cond evt="onClick" delay="0">
                  <p:tgtEl>
                    <p:spTgt spid="717837"/>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717837"/>
                </p:tgtEl>
              </p:cMediaNode>
            </p:audio>
            <p:seq concurrent="1" nextAc="seek">
              <p:cTn id="27" restart="whenNotActive" fill="hold" evtFilter="cancelBubble" nodeType="interactiveSeq">
                <p:stCondLst>
                  <p:cond evt="onClick" delay="0">
                    <p:tgtEl>
                      <p:spTgt spid="35845"/>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98468"/>
                                        </p:tgtEl>
                                        <p:attrNameLst>
                                          <p:attrName>style.visibility</p:attrName>
                                        </p:attrNameLst>
                                      </p:cBhvr>
                                      <p:to>
                                        <p:strVal val="visible"/>
                                      </p:to>
                                    </p:set>
                                    <p:animEffect transition="in" filter="checkerboard(across)">
                                      <p:cBhvr>
                                        <p:cTn id="32" dur="1000"/>
                                        <p:tgtEl>
                                          <p:spTgt spid="98468"/>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35847"/>
                                        </p:tgtEl>
                                        <p:attrNameLst>
                                          <p:attrName>style.visibility</p:attrName>
                                        </p:attrNameLst>
                                      </p:cBhvr>
                                      <p:to>
                                        <p:strVal val="visible"/>
                                      </p:to>
                                    </p:set>
                                    <p:animEffect transition="in" filter="checkerboard(across)">
                                      <p:cBhvr>
                                        <p:cTn id="36" dur="500"/>
                                        <p:tgtEl>
                                          <p:spTgt spid="35847"/>
                                        </p:tgtEl>
                                      </p:cBhvr>
                                    </p:animEffect>
                                  </p:childTnLst>
                                </p:cTn>
                              </p:par>
                            </p:childTnLst>
                          </p:cTn>
                        </p:par>
                      </p:childTnLst>
                    </p:cTn>
                  </p:par>
                </p:childTnLst>
              </p:cTn>
              <p:nextCondLst>
                <p:cond evt="onClick" delay="0">
                  <p:tgtEl>
                    <p:spTgt spid="35845"/>
                  </p:tgtEl>
                </p:cond>
              </p:nextCondLst>
            </p:seq>
            <p:seq concurrent="1" nextAc="seek">
              <p:cTn id="37" restart="whenNotActive" fill="hold" evtFilter="cancelBubble" nodeType="interactiveSeq">
                <p:stCondLst>
                  <p:cond evt="onClick" delay="0">
                    <p:tgtEl>
                      <p:spTgt spid="35847"/>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5" presetClass="exit" presetSubtype="5" fill="hold" grpId="1" nodeType="clickEffect">
                                  <p:stCondLst>
                                    <p:cond delay="0"/>
                                  </p:stCondLst>
                                  <p:childTnLst>
                                    <p:animEffect transition="out" filter="checkerboard(down)">
                                      <p:cBhvr>
                                        <p:cTn id="41" dur="1000"/>
                                        <p:tgtEl>
                                          <p:spTgt spid="98468"/>
                                        </p:tgtEl>
                                      </p:cBhvr>
                                    </p:animEffect>
                                    <p:set>
                                      <p:cBhvr>
                                        <p:cTn id="42" dur="1" fill="hold">
                                          <p:stCondLst>
                                            <p:cond delay="999"/>
                                          </p:stCondLst>
                                        </p:cTn>
                                        <p:tgtEl>
                                          <p:spTgt spid="98468"/>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35847"/>
                                        </p:tgtEl>
                                      </p:cBhvr>
                                    </p:animEffect>
                                    <p:set>
                                      <p:cBhvr>
                                        <p:cTn id="46" dur="1" fill="hold">
                                          <p:stCondLst>
                                            <p:cond delay="499"/>
                                          </p:stCondLst>
                                        </p:cTn>
                                        <p:tgtEl>
                                          <p:spTgt spid="35847"/>
                                        </p:tgtEl>
                                        <p:attrNameLst>
                                          <p:attrName>style.visibility</p:attrName>
                                        </p:attrNameLst>
                                      </p:cBhvr>
                                      <p:to>
                                        <p:strVal val="hidden"/>
                                      </p:to>
                                    </p:set>
                                  </p:childTnLst>
                                </p:cTn>
                              </p:par>
                            </p:childTnLst>
                          </p:cTn>
                        </p:par>
                      </p:childTnLst>
                    </p:cTn>
                  </p:par>
                </p:childTnLst>
              </p:cTn>
              <p:nextCondLst>
                <p:cond evt="onClick" delay="0">
                  <p:tgtEl>
                    <p:spTgt spid="35847"/>
                  </p:tgtEl>
                </p:cond>
              </p:nextCondLst>
            </p:seq>
          </p:childTnLst>
        </p:cTn>
      </p:par>
    </p:tnLst>
    <p:bldLst>
      <p:bldP spid="98311" grpId="0" autoUpdateAnimBg="0"/>
      <p:bldP spid="98468" grpId="0" animBg="1"/>
      <p:bldP spid="98468" grpId="1"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492" name="Picture 164">
            <a:hlinkClick r:id="" action="ppaction://media"/>
            <a:extLst>
              <a:ext uri="{FF2B5EF4-FFF2-40B4-BE49-F238E27FC236}">
                <a16:creationId xmlns:a16="http://schemas.microsoft.com/office/drawing/2014/main" id="{8A3B8C40-4BFC-8842-7197-662BD3611916}"/>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493" name="Picture 165">
            <a:hlinkClick r:id="" action="ppaction://media"/>
            <a:extLst>
              <a:ext uri="{FF2B5EF4-FFF2-40B4-BE49-F238E27FC236}">
                <a16:creationId xmlns:a16="http://schemas.microsoft.com/office/drawing/2014/main" id="{AB25096E-835C-7230-E4B0-2DB8866BB05F}"/>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0404" name="Picture 2" descr="公司logo">
            <a:extLst>
              <a:ext uri="{FF2B5EF4-FFF2-40B4-BE49-F238E27FC236}">
                <a16:creationId xmlns:a16="http://schemas.microsoft.com/office/drawing/2014/main" id="{B74C80A0-19D4-18C8-C0B8-A01CE858F39D}"/>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3" name="Picture 3" descr="originalText48">
            <a:extLst>
              <a:ext uri="{FF2B5EF4-FFF2-40B4-BE49-F238E27FC236}">
                <a16:creationId xmlns:a16="http://schemas.microsoft.com/office/drawing/2014/main" id="{08DB2E5C-A1FC-9BBA-F5FF-0E487F08D94D}"/>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0406" name="Rectangle 4">
            <a:extLst>
              <a:ext uri="{FF2B5EF4-FFF2-40B4-BE49-F238E27FC236}">
                <a16:creationId xmlns:a16="http://schemas.microsoft.com/office/drawing/2014/main" id="{51983F8A-9EE1-17B6-4C1A-271B8B508EF7}"/>
              </a:ext>
            </a:extLst>
          </p:cNvPr>
          <p:cNvSpPr>
            <a:spLocks noChangeArrowheads="1"/>
          </p:cNvSpPr>
          <p:nvPr/>
        </p:nvSpPr>
        <p:spPr bwMode="auto">
          <a:xfrm>
            <a:off x="82550" y="88900"/>
            <a:ext cx="7874000" cy="1190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9. Does Meimei usually go to school by school bus? </a:t>
            </a:r>
          </a:p>
        </p:txBody>
      </p:sp>
      <p:pic>
        <p:nvPicPr>
          <p:cNvPr id="37895" name="Picture 5" descr="originalTextHide">
            <a:extLst>
              <a:ext uri="{FF2B5EF4-FFF2-40B4-BE49-F238E27FC236}">
                <a16:creationId xmlns:a16="http://schemas.microsoft.com/office/drawing/2014/main" id="{F2F6EE0A-08A2-686C-DD5C-7611D5051B32}"/>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0408" name="Rectangle 6">
            <a:extLst>
              <a:ext uri="{FF2B5EF4-FFF2-40B4-BE49-F238E27FC236}">
                <a16:creationId xmlns:a16="http://schemas.microsoft.com/office/drawing/2014/main" id="{A0AC9652-D97A-48AD-69F2-E75C402E657A}"/>
              </a:ext>
            </a:extLst>
          </p:cNvPr>
          <p:cNvSpPr>
            <a:spLocks noChangeArrowheads="1"/>
          </p:cNvSpPr>
          <p:nvPr/>
        </p:nvSpPr>
        <p:spPr bwMode="auto">
          <a:xfrm>
            <a:off x="468313" y="2643188"/>
            <a:ext cx="741680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a:t>
            </a:r>
          </a:p>
        </p:txBody>
      </p:sp>
      <p:sp>
        <p:nvSpPr>
          <p:cNvPr id="99335" name="Rectangle 7">
            <a:extLst>
              <a:ext uri="{FF2B5EF4-FFF2-40B4-BE49-F238E27FC236}">
                <a16:creationId xmlns:a16="http://schemas.microsoft.com/office/drawing/2014/main" id="{02F5EB89-E9E8-34C7-B8EF-8F4F95228294}"/>
              </a:ext>
            </a:extLst>
          </p:cNvPr>
          <p:cNvSpPr>
            <a:spLocks noChangeArrowheads="1"/>
          </p:cNvSpPr>
          <p:nvPr/>
        </p:nvSpPr>
        <p:spPr bwMode="auto">
          <a:xfrm>
            <a:off x="2195513" y="2478088"/>
            <a:ext cx="5113337"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4000">
                <a:solidFill>
                  <a:srgbClr val="FF0000"/>
                </a:solidFill>
                <a:latin typeface="Times New Roman" panose="02020603050405020304" pitchFamily="18" charset="0"/>
              </a:rPr>
              <a:t>Yes, she does.</a:t>
            </a:r>
            <a:r>
              <a:rPr lang="en-US" altLang="zh-CN" b="0"/>
              <a:t> </a:t>
            </a:r>
          </a:p>
        </p:txBody>
      </p:sp>
      <p:sp>
        <p:nvSpPr>
          <p:cNvPr id="99498" name="Rectangle 170">
            <a:extLst>
              <a:ext uri="{FF2B5EF4-FFF2-40B4-BE49-F238E27FC236}">
                <a16:creationId xmlns:a16="http://schemas.microsoft.com/office/drawing/2014/main" id="{35D2180E-C58A-A52D-DB3A-793A32FB151E}"/>
              </a:ext>
            </a:extLst>
          </p:cNvPr>
          <p:cNvSpPr>
            <a:spLocks noChangeArrowheads="1"/>
          </p:cNvSpPr>
          <p:nvPr/>
        </p:nvSpPr>
        <p:spPr bwMode="auto">
          <a:xfrm>
            <a:off x="323850" y="1341438"/>
            <a:ext cx="8208963" cy="525621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35000"/>
              </a:lnSpc>
              <a:spcBef>
                <a:spcPct val="0"/>
              </a:spcBef>
              <a:buFont typeface="Wingdings" panose="05000000000000000000" pitchFamily="2" charset="2"/>
              <a:buNone/>
            </a:pPr>
            <a:r>
              <a:rPr lang="en-US" altLang="zh-CN" sz="3600">
                <a:latin typeface="Times New Roman" panose="02020603050405020304" pitchFamily="18" charset="0"/>
              </a:rPr>
              <a:t>Hello, everyone! My name is David. I have a good friend at school. Her name is Meimei. She is 152 centimetres. She is taller than me. She weighs 40 kilograms. Meimei's house is near mine. We usually take the school bus. After school, we usually do our homework in my home.</a:t>
            </a:r>
          </a:p>
        </p:txBody>
      </p:sp>
      <p:pic>
        <p:nvPicPr>
          <p:cNvPr id="719885" name="Picture 13">
            <a:hlinkClick r:id="" action="ppaction://media"/>
            <a:extLst>
              <a:ext uri="{FF2B5EF4-FFF2-40B4-BE49-F238E27FC236}">
                <a16:creationId xmlns:a16="http://schemas.microsoft.com/office/drawing/2014/main" id="{236E70B0-54FE-6F89-A5D1-F53D769EFBDF}"/>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1075" y="51577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9886" name="Picture 14">
            <a:hlinkClick r:id="" action="ppaction://media"/>
            <a:extLst>
              <a:ext uri="{FF2B5EF4-FFF2-40B4-BE49-F238E27FC236}">
                <a16:creationId xmlns:a16="http://schemas.microsoft.com/office/drawing/2014/main" id="{1F082816-3883-22B2-2B65-BD0EE158A3BE}"/>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3419475" y="765175"/>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9335"/>
                                        </p:tgtEl>
                                        <p:attrNameLst>
                                          <p:attrName>style.visibility</p:attrName>
                                        </p:attrNameLst>
                                      </p:cBhvr>
                                      <p:to>
                                        <p:strVal val="visible"/>
                                      </p:to>
                                    </p:set>
                                    <p:anim calcmode="lin" valueType="num">
                                      <p:cBhvr additive="base">
                                        <p:cTn id="7" dur="500" fill="hold"/>
                                        <p:tgtEl>
                                          <p:spTgt spid="99335"/>
                                        </p:tgtEl>
                                        <p:attrNameLst>
                                          <p:attrName>ppt_x</p:attrName>
                                        </p:attrNameLst>
                                      </p:cBhvr>
                                      <p:tavLst>
                                        <p:tav tm="0">
                                          <p:val>
                                            <p:strVal val="1+#ppt_w/2"/>
                                          </p:val>
                                        </p:tav>
                                        <p:tav tm="100000">
                                          <p:val>
                                            <p:strVal val="#ppt_x"/>
                                          </p:val>
                                        </p:tav>
                                      </p:tavLst>
                                    </p:anim>
                                    <p:anim calcmode="lin" valueType="num">
                                      <p:cBhvr additive="base">
                                        <p:cTn id="8" dur="500" fill="hold"/>
                                        <p:tgtEl>
                                          <p:spTgt spid="993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9492"/>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52" fill="hold"/>
                                        <p:tgtEl>
                                          <p:spTgt spid="99492"/>
                                        </p:tgtEl>
                                      </p:cBhvr>
                                    </p:cmd>
                                  </p:childTnLst>
                                </p:cTn>
                              </p:par>
                            </p:childTnLst>
                          </p:cTn>
                        </p:par>
                      </p:childTnLst>
                    </p:cTn>
                  </p:par>
                </p:childTnLst>
              </p:cTn>
              <p:nextCondLst>
                <p:cond evt="onClick" delay="0">
                  <p:tgtEl>
                    <p:spTgt spid="99492"/>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9492"/>
                </p:tgtEl>
              </p:cMediaNode>
            </p:audio>
            <p:seq concurrent="1" nextAc="seek">
              <p:cTn id="15" restart="whenNotActive" fill="hold" evtFilter="cancelBubble" nodeType="interactiveSeq">
                <p:stCondLst>
                  <p:cond evt="onClick" delay="0">
                    <p:tgtEl>
                      <p:spTgt spid="99493"/>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16" fill="hold"/>
                                        <p:tgtEl>
                                          <p:spTgt spid="99493"/>
                                        </p:tgtEl>
                                      </p:cBhvr>
                                    </p:cmd>
                                  </p:childTnLst>
                                </p:cTn>
                              </p:par>
                            </p:childTnLst>
                          </p:cTn>
                        </p:par>
                      </p:childTnLst>
                    </p:cTn>
                  </p:par>
                </p:childTnLst>
              </p:cTn>
              <p:nextCondLst>
                <p:cond evt="onClick" delay="0">
                  <p:tgtEl>
                    <p:spTgt spid="99493"/>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9493"/>
                </p:tgtEl>
              </p:cMediaNode>
            </p:audio>
            <p:seq concurrent="1" nextAc="seek">
              <p:cTn id="21" restart="whenNotActive" fill="hold" evtFilter="cancelBubble" nodeType="interactiveSeq">
                <p:stCondLst>
                  <p:cond evt="onClick" delay="0">
                    <p:tgtEl>
                      <p:spTgt spid="719885"/>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50252" fill="hold"/>
                                        <p:tgtEl>
                                          <p:spTgt spid="719885"/>
                                        </p:tgtEl>
                                      </p:cBhvr>
                                    </p:cmd>
                                  </p:childTnLst>
                                </p:cTn>
                              </p:par>
                            </p:childTnLst>
                          </p:cTn>
                        </p:par>
                      </p:childTnLst>
                    </p:cTn>
                  </p:par>
                </p:childTnLst>
              </p:cTn>
              <p:nextCondLst>
                <p:cond evt="onClick" delay="0">
                  <p:tgtEl>
                    <p:spTgt spid="719885"/>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719885"/>
                </p:tgtEl>
              </p:cMediaNode>
            </p:audio>
            <p:seq concurrent="1" nextAc="seek">
              <p:cTn id="27" restart="whenNotActive" fill="hold" evtFilter="cancelBubble" nodeType="interactiveSeq">
                <p:stCondLst>
                  <p:cond evt="onClick" delay="0">
                    <p:tgtEl>
                      <p:spTgt spid="37893"/>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99498"/>
                                        </p:tgtEl>
                                        <p:attrNameLst>
                                          <p:attrName>style.visibility</p:attrName>
                                        </p:attrNameLst>
                                      </p:cBhvr>
                                      <p:to>
                                        <p:strVal val="visible"/>
                                      </p:to>
                                    </p:set>
                                    <p:animEffect transition="in" filter="diamond(in)">
                                      <p:cBhvr>
                                        <p:cTn id="32" dur="1000"/>
                                        <p:tgtEl>
                                          <p:spTgt spid="99498"/>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37895"/>
                                        </p:tgtEl>
                                        <p:attrNameLst>
                                          <p:attrName>style.visibility</p:attrName>
                                        </p:attrNameLst>
                                      </p:cBhvr>
                                      <p:to>
                                        <p:strVal val="visible"/>
                                      </p:to>
                                    </p:set>
                                    <p:animEffect transition="in" filter="checkerboard(across)">
                                      <p:cBhvr>
                                        <p:cTn id="36" dur="500"/>
                                        <p:tgtEl>
                                          <p:spTgt spid="37895"/>
                                        </p:tgtEl>
                                      </p:cBhvr>
                                    </p:animEffect>
                                  </p:childTnLst>
                                </p:cTn>
                              </p:par>
                            </p:childTnLst>
                          </p:cTn>
                        </p:par>
                      </p:childTnLst>
                    </p:cTn>
                  </p:par>
                </p:childTnLst>
              </p:cTn>
              <p:nextCondLst>
                <p:cond evt="onClick" delay="0">
                  <p:tgtEl>
                    <p:spTgt spid="37893"/>
                  </p:tgtEl>
                </p:cond>
              </p:nextCondLst>
            </p:seq>
            <p:seq concurrent="1" nextAc="seek">
              <p:cTn id="37" restart="whenNotActive" fill="hold" evtFilter="cancelBubble" nodeType="interactiveSeq">
                <p:stCondLst>
                  <p:cond evt="onClick" delay="0">
                    <p:tgtEl>
                      <p:spTgt spid="37895"/>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8" presetClass="exit" presetSubtype="32" fill="hold" grpId="1" nodeType="clickEffect">
                                  <p:stCondLst>
                                    <p:cond delay="0"/>
                                  </p:stCondLst>
                                  <p:childTnLst>
                                    <p:animEffect transition="out" filter="diamond(out)">
                                      <p:cBhvr>
                                        <p:cTn id="41" dur="1000"/>
                                        <p:tgtEl>
                                          <p:spTgt spid="99498"/>
                                        </p:tgtEl>
                                      </p:cBhvr>
                                    </p:animEffect>
                                    <p:set>
                                      <p:cBhvr>
                                        <p:cTn id="42" dur="1" fill="hold">
                                          <p:stCondLst>
                                            <p:cond delay="999"/>
                                          </p:stCondLst>
                                        </p:cTn>
                                        <p:tgtEl>
                                          <p:spTgt spid="99498"/>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37895"/>
                                        </p:tgtEl>
                                      </p:cBhvr>
                                    </p:animEffect>
                                    <p:set>
                                      <p:cBhvr>
                                        <p:cTn id="46" dur="1" fill="hold">
                                          <p:stCondLst>
                                            <p:cond delay="499"/>
                                          </p:stCondLst>
                                        </p:cTn>
                                        <p:tgtEl>
                                          <p:spTgt spid="37895"/>
                                        </p:tgtEl>
                                        <p:attrNameLst>
                                          <p:attrName>style.visibility</p:attrName>
                                        </p:attrNameLst>
                                      </p:cBhvr>
                                      <p:to>
                                        <p:strVal val="hidden"/>
                                      </p:to>
                                    </p:set>
                                  </p:childTnLst>
                                </p:cTn>
                              </p:par>
                            </p:childTnLst>
                          </p:cTn>
                        </p:par>
                      </p:childTnLst>
                    </p:cTn>
                  </p:par>
                </p:childTnLst>
              </p:cTn>
              <p:nextCondLst>
                <p:cond evt="onClick" delay="0">
                  <p:tgtEl>
                    <p:spTgt spid="37895"/>
                  </p:tgtEl>
                </p:cond>
              </p:nextCondLst>
            </p:seq>
          </p:childTnLst>
        </p:cTn>
      </p:par>
    </p:tnLst>
    <p:bldLst>
      <p:bldP spid="99335" grpId="0" autoUpdateAnimBg="0"/>
      <p:bldP spid="99498" grpId="0" animBg="1"/>
      <p:bldP spid="99498" grpId="1"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508" name="Picture 156">
            <a:hlinkClick r:id="" action="ppaction://media"/>
            <a:extLst>
              <a:ext uri="{FF2B5EF4-FFF2-40B4-BE49-F238E27FC236}">
                <a16:creationId xmlns:a16="http://schemas.microsoft.com/office/drawing/2014/main" id="{8872B859-E207-EFEC-D210-06C5C38331AD}"/>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507" name="Picture 155">
            <a:hlinkClick r:id="" action="ppaction://media"/>
            <a:extLst>
              <a:ext uri="{FF2B5EF4-FFF2-40B4-BE49-F238E27FC236}">
                <a16:creationId xmlns:a16="http://schemas.microsoft.com/office/drawing/2014/main" id="{731EA42E-4DA1-270E-DA71-2D91165EE347}"/>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8891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2452" name="Picture 2" descr="公司logo">
            <a:extLst>
              <a:ext uri="{FF2B5EF4-FFF2-40B4-BE49-F238E27FC236}">
                <a16:creationId xmlns:a16="http://schemas.microsoft.com/office/drawing/2014/main" id="{83012A87-70B0-96EC-302C-6CD3B3C52963}"/>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1" name="Picture 3" descr="originalText48">
            <a:extLst>
              <a:ext uri="{FF2B5EF4-FFF2-40B4-BE49-F238E27FC236}">
                <a16:creationId xmlns:a16="http://schemas.microsoft.com/office/drawing/2014/main" id="{3919AABD-A6E1-D372-48AF-CD38644EE056}"/>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2454" name="Rectangle 4">
            <a:extLst>
              <a:ext uri="{FF2B5EF4-FFF2-40B4-BE49-F238E27FC236}">
                <a16:creationId xmlns:a16="http://schemas.microsoft.com/office/drawing/2014/main" id="{8042DCF2-A0F5-CF49-A580-3A76825DCD04}"/>
              </a:ext>
            </a:extLst>
          </p:cNvPr>
          <p:cNvSpPr>
            <a:spLocks noChangeArrowheads="1"/>
          </p:cNvSpPr>
          <p:nvPr/>
        </p:nvSpPr>
        <p:spPr bwMode="auto">
          <a:xfrm>
            <a:off x="90488" y="100013"/>
            <a:ext cx="8081962"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714375" indent="-7143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8937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0731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10. What do they usually do after school?</a:t>
            </a:r>
          </a:p>
        </p:txBody>
      </p:sp>
      <p:pic>
        <p:nvPicPr>
          <p:cNvPr id="39943" name="Picture 5" descr="originalTextHide">
            <a:extLst>
              <a:ext uri="{FF2B5EF4-FFF2-40B4-BE49-F238E27FC236}">
                <a16:creationId xmlns:a16="http://schemas.microsoft.com/office/drawing/2014/main" id="{3FA74874-B4E0-AC85-B24C-B331C4F6A5BF}"/>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2456" name="Rectangle 6">
            <a:extLst>
              <a:ext uri="{FF2B5EF4-FFF2-40B4-BE49-F238E27FC236}">
                <a16:creationId xmlns:a16="http://schemas.microsoft.com/office/drawing/2014/main" id="{4C4163DF-C8AD-9A52-0F62-4C86EDB5F592}"/>
              </a:ext>
            </a:extLst>
          </p:cNvPr>
          <p:cNvSpPr>
            <a:spLocks noChangeArrowheads="1"/>
          </p:cNvSpPr>
          <p:nvPr/>
        </p:nvSpPr>
        <p:spPr bwMode="auto">
          <a:xfrm>
            <a:off x="444500" y="3573463"/>
            <a:ext cx="7583488"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Answer:_________________________</a:t>
            </a:r>
          </a:p>
        </p:txBody>
      </p:sp>
      <p:sp>
        <p:nvSpPr>
          <p:cNvPr id="100359" name="Rectangle 7">
            <a:extLst>
              <a:ext uri="{FF2B5EF4-FFF2-40B4-BE49-F238E27FC236}">
                <a16:creationId xmlns:a16="http://schemas.microsoft.com/office/drawing/2014/main" id="{9224B6ED-245A-342D-6FAA-992748B19DCE}"/>
              </a:ext>
            </a:extLst>
          </p:cNvPr>
          <p:cNvSpPr>
            <a:spLocks noChangeArrowheads="1"/>
          </p:cNvSpPr>
          <p:nvPr/>
        </p:nvSpPr>
        <p:spPr bwMode="auto">
          <a:xfrm>
            <a:off x="2195513" y="2844800"/>
            <a:ext cx="5113337"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4000">
                <a:solidFill>
                  <a:srgbClr val="FF0000"/>
                </a:solidFill>
                <a:latin typeface="Times New Roman" panose="02020603050405020304" pitchFamily="18" charset="0"/>
              </a:rPr>
              <a:t>They usually do their homework.</a:t>
            </a:r>
          </a:p>
        </p:txBody>
      </p:sp>
      <p:sp>
        <p:nvSpPr>
          <p:cNvPr id="100513" name="Rectangle 161">
            <a:extLst>
              <a:ext uri="{FF2B5EF4-FFF2-40B4-BE49-F238E27FC236}">
                <a16:creationId xmlns:a16="http://schemas.microsoft.com/office/drawing/2014/main" id="{09A80E7F-6CE4-5B73-D54A-6A48C8F7A12D}"/>
              </a:ext>
            </a:extLst>
          </p:cNvPr>
          <p:cNvSpPr>
            <a:spLocks noChangeArrowheads="1"/>
          </p:cNvSpPr>
          <p:nvPr/>
        </p:nvSpPr>
        <p:spPr bwMode="auto">
          <a:xfrm>
            <a:off x="250825" y="909638"/>
            <a:ext cx="8208963" cy="532765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35000"/>
              </a:lnSpc>
              <a:spcBef>
                <a:spcPct val="0"/>
              </a:spcBef>
              <a:buFont typeface="Wingdings" panose="05000000000000000000" pitchFamily="2" charset="2"/>
              <a:buNone/>
            </a:pPr>
            <a:r>
              <a:rPr lang="en-US" altLang="zh-CN" sz="3600">
                <a:latin typeface="Times New Roman" panose="02020603050405020304" pitchFamily="18" charset="0"/>
              </a:rPr>
              <a:t>Hello, everyone! My name is David. I have a good friend at school. Her name is Meimei. She is 152 centimetres. She is taller than me. She weighs 40 kilograms. Meimei's house is near mine. We usually take the school bus. After school, we usually do our homework in my home.</a:t>
            </a:r>
          </a:p>
        </p:txBody>
      </p:sp>
      <p:pic>
        <p:nvPicPr>
          <p:cNvPr id="721933" name="Picture 13">
            <a:hlinkClick r:id="" action="ppaction://media"/>
            <a:extLst>
              <a:ext uri="{FF2B5EF4-FFF2-40B4-BE49-F238E27FC236}">
                <a16:creationId xmlns:a16="http://schemas.microsoft.com/office/drawing/2014/main" id="{BA964ADA-4894-BF56-7D7F-86F2DF676BB2}"/>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1075" y="51577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1934" name="Picture 14">
            <a:hlinkClick r:id="" action="ppaction://media"/>
            <a:extLst>
              <a:ext uri="{FF2B5EF4-FFF2-40B4-BE49-F238E27FC236}">
                <a16:creationId xmlns:a16="http://schemas.microsoft.com/office/drawing/2014/main" id="{40C131CA-140E-8948-E9F1-AA266FD89F5F}"/>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8388350"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00359"/>
                                        </p:tgtEl>
                                        <p:attrNameLst>
                                          <p:attrName>style.visibility</p:attrName>
                                        </p:attrNameLst>
                                      </p:cBhvr>
                                      <p:to>
                                        <p:strVal val="visible"/>
                                      </p:to>
                                    </p:set>
                                    <p:anim calcmode="lin" valueType="num">
                                      <p:cBhvr additive="base">
                                        <p:cTn id="7" dur="500" fill="hold"/>
                                        <p:tgtEl>
                                          <p:spTgt spid="100359"/>
                                        </p:tgtEl>
                                        <p:attrNameLst>
                                          <p:attrName>ppt_x</p:attrName>
                                        </p:attrNameLst>
                                      </p:cBhvr>
                                      <p:tavLst>
                                        <p:tav tm="0">
                                          <p:val>
                                            <p:strVal val="1+#ppt_w/2"/>
                                          </p:val>
                                        </p:tav>
                                        <p:tav tm="100000">
                                          <p:val>
                                            <p:strVal val="#ppt_x"/>
                                          </p:val>
                                        </p:tav>
                                      </p:tavLst>
                                    </p:anim>
                                    <p:anim calcmode="lin" valueType="num">
                                      <p:cBhvr additive="base">
                                        <p:cTn id="8" dur="500" fill="hold"/>
                                        <p:tgtEl>
                                          <p:spTgt spid="1003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100508"/>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100508"/>
                                        </p:tgtEl>
                                      </p:cBhvr>
                                    </p:cmd>
                                  </p:childTnLst>
                                </p:cTn>
                              </p:par>
                            </p:childTnLst>
                          </p:cTn>
                        </p:par>
                      </p:childTnLst>
                    </p:cTn>
                  </p:par>
                </p:childTnLst>
              </p:cTn>
              <p:nextCondLst>
                <p:cond evt="onClick" delay="0">
                  <p:tgtEl>
                    <p:spTgt spid="100508"/>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100508"/>
                </p:tgtEl>
              </p:cMediaNode>
            </p:audio>
            <p:seq concurrent="1" nextAc="seek">
              <p:cTn id="15" restart="whenNotActive" fill="hold" evtFilter="cancelBubble" nodeType="interactiveSeq">
                <p:stCondLst>
                  <p:cond evt="onClick" delay="0">
                    <p:tgtEl>
                      <p:spTgt spid="100507"/>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100507"/>
                                        </p:tgtEl>
                                      </p:cBhvr>
                                    </p:cmd>
                                  </p:childTnLst>
                                </p:cTn>
                              </p:par>
                            </p:childTnLst>
                          </p:cTn>
                        </p:par>
                      </p:childTnLst>
                    </p:cTn>
                  </p:par>
                </p:childTnLst>
              </p:cTn>
              <p:nextCondLst>
                <p:cond evt="onClick" delay="0">
                  <p:tgtEl>
                    <p:spTgt spid="100507"/>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100507"/>
                </p:tgtEl>
              </p:cMediaNode>
            </p:audio>
            <p:seq concurrent="1" nextAc="seek">
              <p:cTn id="21" restart="whenNotActive" fill="hold" evtFilter="cancelBubble" nodeType="interactiveSeq">
                <p:stCondLst>
                  <p:cond evt="onClick" delay="0">
                    <p:tgtEl>
                      <p:spTgt spid="721933"/>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50252" fill="hold"/>
                                        <p:tgtEl>
                                          <p:spTgt spid="721933"/>
                                        </p:tgtEl>
                                      </p:cBhvr>
                                    </p:cmd>
                                  </p:childTnLst>
                                </p:cTn>
                              </p:par>
                            </p:childTnLst>
                          </p:cTn>
                        </p:par>
                      </p:childTnLst>
                    </p:cTn>
                  </p:par>
                </p:childTnLst>
              </p:cTn>
              <p:nextCondLst>
                <p:cond evt="onClick" delay="0">
                  <p:tgtEl>
                    <p:spTgt spid="721933"/>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721933"/>
                </p:tgtEl>
              </p:cMediaNode>
            </p:audio>
            <p:seq concurrent="1" nextAc="seek">
              <p:cTn id="27" restart="whenNotActive" fill="hold" evtFilter="cancelBubble" nodeType="interactiveSeq">
                <p:stCondLst>
                  <p:cond evt="onClick" delay="0">
                    <p:tgtEl>
                      <p:spTgt spid="39941"/>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2" presetClass="entr" presetSubtype="12" fill="hold" grpId="0" nodeType="clickEffect">
                                  <p:stCondLst>
                                    <p:cond delay="0"/>
                                  </p:stCondLst>
                                  <p:childTnLst>
                                    <p:set>
                                      <p:cBhvr>
                                        <p:cTn id="31" dur="1" fill="hold">
                                          <p:stCondLst>
                                            <p:cond delay="0"/>
                                          </p:stCondLst>
                                        </p:cTn>
                                        <p:tgtEl>
                                          <p:spTgt spid="100513"/>
                                        </p:tgtEl>
                                        <p:attrNameLst>
                                          <p:attrName>style.visibility</p:attrName>
                                        </p:attrNameLst>
                                      </p:cBhvr>
                                      <p:to>
                                        <p:strVal val="visible"/>
                                      </p:to>
                                    </p:set>
                                    <p:anim calcmode="lin" valueType="num">
                                      <p:cBhvr additive="base">
                                        <p:cTn id="32" dur="1000" fill="hold"/>
                                        <p:tgtEl>
                                          <p:spTgt spid="100513"/>
                                        </p:tgtEl>
                                        <p:attrNameLst>
                                          <p:attrName>ppt_x</p:attrName>
                                        </p:attrNameLst>
                                      </p:cBhvr>
                                      <p:tavLst>
                                        <p:tav tm="0">
                                          <p:val>
                                            <p:strVal val="0-#ppt_w/2"/>
                                          </p:val>
                                        </p:tav>
                                        <p:tav tm="100000">
                                          <p:val>
                                            <p:strVal val="#ppt_x"/>
                                          </p:val>
                                        </p:tav>
                                      </p:tavLst>
                                    </p:anim>
                                    <p:anim calcmode="lin" valueType="num">
                                      <p:cBhvr additive="base">
                                        <p:cTn id="33" dur="1000" fill="hold"/>
                                        <p:tgtEl>
                                          <p:spTgt spid="100513"/>
                                        </p:tgtEl>
                                        <p:attrNameLst>
                                          <p:attrName>ppt_y</p:attrName>
                                        </p:attrNameLst>
                                      </p:cBhvr>
                                      <p:tavLst>
                                        <p:tav tm="0">
                                          <p:val>
                                            <p:strVal val="1+#ppt_h/2"/>
                                          </p:val>
                                        </p:tav>
                                        <p:tav tm="100000">
                                          <p:val>
                                            <p:strVal val="#ppt_y"/>
                                          </p:val>
                                        </p:tav>
                                      </p:tavLst>
                                    </p:anim>
                                  </p:childTnLst>
                                </p:cTn>
                              </p:par>
                            </p:childTnLst>
                          </p:cTn>
                        </p:par>
                        <p:par>
                          <p:cTn id="34" fill="hold" nodeType="afterGroup">
                            <p:stCondLst>
                              <p:cond delay="1000"/>
                            </p:stCondLst>
                            <p:childTnLst>
                              <p:par>
                                <p:cTn id="35" presetID="5" presetClass="entr" presetSubtype="10" fill="hold" nodeType="afterEffect">
                                  <p:stCondLst>
                                    <p:cond delay="0"/>
                                  </p:stCondLst>
                                  <p:childTnLst>
                                    <p:set>
                                      <p:cBhvr>
                                        <p:cTn id="36" dur="1" fill="hold">
                                          <p:stCondLst>
                                            <p:cond delay="0"/>
                                          </p:stCondLst>
                                        </p:cTn>
                                        <p:tgtEl>
                                          <p:spTgt spid="39943"/>
                                        </p:tgtEl>
                                        <p:attrNameLst>
                                          <p:attrName>style.visibility</p:attrName>
                                        </p:attrNameLst>
                                      </p:cBhvr>
                                      <p:to>
                                        <p:strVal val="visible"/>
                                      </p:to>
                                    </p:set>
                                    <p:animEffect transition="in" filter="checkerboard(across)">
                                      <p:cBhvr>
                                        <p:cTn id="37" dur="500"/>
                                        <p:tgtEl>
                                          <p:spTgt spid="39943"/>
                                        </p:tgtEl>
                                      </p:cBhvr>
                                    </p:animEffect>
                                  </p:childTnLst>
                                </p:cTn>
                              </p:par>
                            </p:childTnLst>
                          </p:cTn>
                        </p:par>
                      </p:childTnLst>
                    </p:cTn>
                  </p:par>
                </p:childTnLst>
              </p:cTn>
              <p:nextCondLst>
                <p:cond evt="onClick" delay="0">
                  <p:tgtEl>
                    <p:spTgt spid="39941"/>
                  </p:tgtEl>
                </p:cond>
              </p:nextCondLst>
            </p:seq>
            <p:seq concurrent="1" nextAc="seek">
              <p:cTn id="38" restart="whenNotActive" fill="hold" evtFilter="cancelBubble" nodeType="interactiveSeq">
                <p:stCondLst>
                  <p:cond evt="onClick" delay="0">
                    <p:tgtEl>
                      <p:spTgt spid="39943"/>
                    </p:tgtEl>
                  </p:cond>
                </p:stCondLst>
                <p:endSync evt="end" delay="0">
                  <p:rtn val="all"/>
                </p:endSync>
                <p:childTnLst>
                  <p:par>
                    <p:cTn id="39" fill="hold" nodeType="clickPar">
                      <p:stCondLst>
                        <p:cond delay="0"/>
                      </p:stCondLst>
                      <p:childTnLst>
                        <p:par>
                          <p:cTn id="40" fill="hold" nodeType="withGroup">
                            <p:stCondLst>
                              <p:cond delay="0"/>
                            </p:stCondLst>
                            <p:childTnLst>
                              <p:par>
                                <p:cTn id="41" presetID="2" presetClass="exit" presetSubtype="6" fill="hold" grpId="1" nodeType="clickEffect">
                                  <p:stCondLst>
                                    <p:cond delay="0"/>
                                  </p:stCondLst>
                                  <p:childTnLst>
                                    <p:anim calcmode="lin" valueType="num">
                                      <p:cBhvr additive="base">
                                        <p:cTn id="42" dur="1000"/>
                                        <p:tgtEl>
                                          <p:spTgt spid="100513"/>
                                        </p:tgtEl>
                                        <p:attrNameLst>
                                          <p:attrName>ppt_x</p:attrName>
                                        </p:attrNameLst>
                                      </p:cBhvr>
                                      <p:tavLst>
                                        <p:tav tm="0">
                                          <p:val>
                                            <p:strVal val="ppt_x"/>
                                          </p:val>
                                        </p:tav>
                                        <p:tav tm="100000">
                                          <p:val>
                                            <p:strVal val="1+ppt_w/2"/>
                                          </p:val>
                                        </p:tav>
                                      </p:tavLst>
                                    </p:anim>
                                    <p:anim calcmode="lin" valueType="num">
                                      <p:cBhvr additive="base">
                                        <p:cTn id="43" dur="1000"/>
                                        <p:tgtEl>
                                          <p:spTgt spid="100513"/>
                                        </p:tgtEl>
                                        <p:attrNameLst>
                                          <p:attrName>ppt_y</p:attrName>
                                        </p:attrNameLst>
                                      </p:cBhvr>
                                      <p:tavLst>
                                        <p:tav tm="0">
                                          <p:val>
                                            <p:strVal val="ppt_y"/>
                                          </p:val>
                                        </p:tav>
                                        <p:tav tm="100000">
                                          <p:val>
                                            <p:strVal val="1+ppt_h/2"/>
                                          </p:val>
                                        </p:tav>
                                      </p:tavLst>
                                    </p:anim>
                                    <p:set>
                                      <p:cBhvr>
                                        <p:cTn id="44" dur="1" fill="hold">
                                          <p:stCondLst>
                                            <p:cond delay="999"/>
                                          </p:stCondLst>
                                        </p:cTn>
                                        <p:tgtEl>
                                          <p:spTgt spid="100513"/>
                                        </p:tgtEl>
                                        <p:attrNameLst>
                                          <p:attrName>style.visibility</p:attrName>
                                        </p:attrNameLst>
                                      </p:cBhvr>
                                      <p:to>
                                        <p:strVal val="hidden"/>
                                      </p:to>
                                    </p:set>
                                  </p:childTnLst>
                                </p:cTn>
                              </p:par>
                            </p:childTnLst>
                          </p:cTn>
                        </p:par>
                        <p:par>
                          <p:cTn id="45" fill="hold" nodeType="afterGroup">
                            <p:stCondLst>
                              <p:cond delay="1000"/>
                            </p:stCondLst>
                            <p:childTnLst>
                              <p:par>
                                <p:cTn id="46" presetID="5" presetClass="exit" presetSubtype="10" fill="hold" nodeType="afterEffect">
                                  <p:stCondLst>
                                    <p:cond delay="0"/>
                                  </p:stCondLst>
                                  <p:childTnLst>
                                    <p:animEffect transition="out" filter="checkerboard(across)">
                                      <p:cBhvr>
                                        <p:cTn id="47" dur="500"/>
                                        <p:tgtEl>
                                          <p:spTgt spid="39943"/>
                                        </p:tgtEl>
                                      </p:cBhvr>
                                    </p:animEffect>
                                    <p:set>
                                      <p:cBhvr>
                                        <p:cTn id="48" dur="1" fill="hold">
                                          <p:stCondLst>
                                            <p:cond delay="499"/>
                                          </p:stCondLst>
                                        </p:cTn>
                                        <p:tgtEl>
                                          <p:spTgt spid="39943"/>
                                        </p:tgtEl>
                                        <p:attrNameLst>
                                          <p:attrName>style.visibility</p:attrName>
                                        </p:attrNameLst>
                                      </p:cBhvr>
                                      <p:to>
                                        <p:strVal val="hidden"/>
                                      </p:to>
                                    </p:set>
                                  </p:childTnLst>
                                </p:cTn>
                              </p:par>
                            </p:childTnLst>
                          </p:cTn>
                        </p:par>
                      </p:childTnLst>
                    </p:cTn>
                  </p:par>
                </p:childTnLst>
              </p:cTn>
              <p:nextCondLst>
                <p:cond evt="onClick" delay="0">
                  <p:tgtEl>
                    <p:spTgt spid="39943"/>
                  </p:tgtEl>
                </p:cond>
              </p:nextCondLst>
            </p:seq>
          </p:childTnLst>
        </p:cTn>
      </p:par>
    </p:tnLst>
    <p:bldLst>
      <p:bldP spid="100359" grpId="0" autoUpdateAnimBg="0"/>
      <p:bldP spid="100513" grpId="0" animBg="1"/>
      <p:bldP spid="100513" grpId="1"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4498" name="Picture 6" descr="公司logo">
            <a:extLst>
              <a:ext uri="{FF2B5EF4-FFF2-40B4-BE49-F238E27FC236}">
                <a16:creationId xmlns:a16="http://schemas.microsoft.com/office/drawing/2014/main" id="{FB2AC9E3-E2C1-923A-BD8F-5B8A6801C8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4499" name="Picture 7" descr="icon">
            <a:extLst>
              <a:ext uri="{FF2B5EF4-FFF2-40B4-BE49-F238E27FC236}">
                <a16:creationId xmlns:a16="http://schemas.microsoft.com/office/drawing/2014/main" id="{07D89CAD-03CB-D55E-A7FE-85FDCA3B493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1275" y="3141663"/>
            <a:ext cx="1439863"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4500" name="Rectangle 10">
            <a:extLst>
              <a:ext uri="{FF2B5EF4-FFF2-40B4-BE49-F238E27FC236}">
                <a16:creationId xmlns:a16="http://schemas.microsoft.com/office/drawing/2014/main" id="{A96CA3D4-386A-315E-DB5B-0B7D509666E8}"/>
              </a:ext>
            </a:extLst>
          </p:cNvPr>
          <p:cNvSpPr>
            <a:spLocks noChangeArrowheads="1"/>
          </p:cNvSpPr>
          <p:nvPr/>
        </p:nvSpPr>
        <p:spPr bwMode="auto">
          <a:xfrm>
            <a:off x="1042988" y="260350"/>
            <a:ext cx="7489825"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zh-CN" altLang="en-US" sz="4000"/>
              <a:t>小升初适应性训练与考试</a:t>
            </a:r>
            <a:r>
              <a:rPr lang="zh-CN" altLang="en-US" sz="4000">
                <a:solidFill>
                  <a:srgbClr val="000066"/>
                </a:solidFill>
                <a:latin typeface="Times New Roman" panose="02020603050405020304" pitchFamily="18" charset="0"/>
              </a:rPr>
              <a:t>王中王</a:t>
            </a:r>
          </a:p>
          <a:p>
            <a:pPr algn="ctr" eaLnBrk="1" hangingPunct="1">
              <a:spcBef>
                <a:spcPct val="0"/>
              </a:spcBef>
              <a:buClrTx/>
              <a:buSzTx/>
              <a:buFontTx/>
              <a:buNone/>
            </a:pPr>
            <a:r>
              <a:rPr lang="en-US" altLang="zh-CN" sz="4000">
                <a:solidFill>
                  <a:srgbClr val="000066"/>
                </a:solidFill>
                <a:latin typeface="Times New Roman" panose="02020603050405020304" pitchFamily="18" charset="0"/>
              </a:rPr>
              <a:t>(i3men.com)</a:t>
            </a:r>
          </a:p>
        </p:txBody>
      </p:sp>
      <p:sp>
        <p:nvSpPr>
          <p:cNvPr id="234501" name="Rectangle 12">
            <a:extLst>
              <a:ext uri="{FF2B5EF4-FFF2-40B4-BE49-F238E27FC236}">
                <a16:creationId xmlns:a16="http://schemas.microsoft.com/office/drawing/2014/main" id="{87246BE7-8876-F3E8-38D2-CAB8310B8DE1}"/>
              </a:ext>
            </a:extLst>
          </p:cNvPr>
          <p:cNvSpPr>
            <a:spLocks noChangeArrowheads="1"/>
          </p:cNvSpPr>
          <p:nvPr/>
        </p:nvSpPr>
        <p:spPr bwMode="auto">
          <a:xfrm>
            <a:off x="1295400" y="1757363"/>
            <a:ext cx="6516688" cy="519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zh-CN" altLang="en-US" sz="2800">
                <a:solidFill>
                  <a:srgbClr val="FF0000"/>
                </a:solidFill>
              </a:rPr>
              <a:t>信息获取</a:t>
            </a:r>
            <a:r>
              <a:rPr lang="zh-CN" altLang="en-US" sz="2800">
                <a:solidFill>
                  <a:srgbClr val="FF0000"/>
                </a:solidFill>
                <a:latin typeface="Times New Roman" panose="02020603050405020304" pitchFamily="18" charset="0"/>
              </a:rPr>
              <a:t>第 </a:t>
            </a:r>
            <a:r>
              <a:rPr lang="en-US" altLang="zh-CN" sz="2800">
                <a:solidFill>
                  <a:srgbClr val="FF0000"/>
                </a:solidFill>
                <a:latin typeface="Times New Roman" panose="02020603050405020304" pitchFamily="18" charset="0"/>
              </a:rPr>
              <a:t>8 </a:t>
            </a:r>
            <a:r>
              <a:rPr lang="zh-CN" altLang="en-US" sz="2800">
                <a:solidFill>
                  <a:srgbClr val="FF0000"/>
                </a:solidFill>
                <a:latin typeface="Times New Roman" panose="02020603050405020304" pitchFamily="18" charset="0"/>
              </a:rPr>
              <a:t>题</a:t>
            </a:r>
          </a:p>
        </p:txBody>
      </p:sp>
      <p:sp>
        <p:nvSpPr>
          <p:cNvPr id="234502" name="Rectangle 13">
            <a:extLst>
              <a:ext uri="{FF2B5EF4-FFF2-40B4-BE49-F238E27FC236}">
                <a16:creationId xmlns:a16="http://schemas.microsoft.com/office/drawing/2014/main" id="{35D6529E-8B18-C8DD-97EA-04296D75D42C}"/>
              </a:ext>
            </a:extLst>
          </p:cNvPr>
          <p:cNvSpPr>
            <a:spLocks noChangeArrowheads="1"/>
          </p:cNvSpPr>
          <p:nvPr/>
        </p:nvSpPr>
        <p:spPr bwMode="auto">
          <a:xfrm>
            <a:off x="414338" y="6092825"/>
            <a:ext cx="8280400" cy="579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zh-CN" altLang="en-US">
                <a:latin typeface="Times New Roman" panose="02020603050405020304" pitchFamily="18" charset="0"/>
              </a:rPr>
              <a:t>版权所有</a:t>
            </a:r>
            <a:r>
              <a:rPr lang="en-US" altLang="zh-CN">
                <a:latin typeface="宋体" panose="02010600030101010101" pitchFamily="2" charset="-122"/>
              </a:rPr>
              <a:t>©</a:t>
            </a:r>
            <a:r>
              <a:rPr lang="zh-CN" altLang="en-US">
                <a:latin typeface="Times New Roman" panose="02020603050405020304" pitchFamily="18" charset="0"/>
              </a:rPr>
              <a:t>：深圳市浩锐科软件有限责任公司</a:t>
            </a:r>
          </a:p>
        </p:txBody>
      </p:sp>
    </p:spTree>
  </p:cSld>
  <p:clrMapOvr>
    <a:masterClrMapping/>
  </p:clrMapOvr>
  <p:transition>
    <p:push dir="r"/>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6DFBDCCC-FE06-FB42-7059-591A3A2547BA}"/>
              </a:ext>
            </a:extLst>
          </p:cNvPr>
          <p:cNvSpPr>
            <a:spLocks noGrp="1" noChangeArrowheads="1"/>
          </p:cNvSpPr>
          <p:nvPr>
            <p:ph type="title" idx="4294967295"/>
          </p:nvPr>
        </p:nvSpPr>
        <p:spPr>
          <a:xfrm>
            <a:off x="57150" y="44450"/>
            <a:ext cx="5795963" cy="614363"/>
          </a:xfrm>
        </p:spPr>
        <p:txBody>
          <a:bodyPr/>
          <a:lstStyle/>
          <a:p>
            <a:pPr eaLnBrk="1" hangingPunct="1">
              <a:defRPr/>
            </a:pPr>
            <a:r>
              <a:rPr lang="zh-CN" altLang="en-US" sz="2800" b="1">
                <a:effectLst/>
                <a:latin typeface="Times New Roman" panose="02020603050405020304" pitchFamily="18" charset="0"/>
              </a:rPr>
              <a:t>二、信息获取（共 </a:t>
            </a:r>
            <a:r>
              <a:rPr lang="en-US" altLang="zh-CN" sz="2800" b="1">
                <a:effectLst/>
                <a:latin typeface="Times New Roman" panose="02020603050405020304" pitchFamily="18" charset="0"/>
              </a:rPr>
              <a:t>10 </a:t>
            </a:r>
            <a:r>
              <a:rPr lang="zh-CN" altLang="en-US" sz="2800" b="1">
                <a:effectLst/>
                <a:latin typeface="Times New Roman" panose="02020603050405020304" pitchFamily="18" charset="0"/>
              </a:rPr>
              <a:t>分）</a:t>
            </a:r>
            <a:r>
              <a:rPr lang="zh-CN" altLang="en-US"/>
              <a:t> </a:t>
            </a:r>
          </a:p>
        </p:txBody>
      </p:sp>
      <p:sp>
        <p:nvSpPr>
          <p:cNvPr id="87043" name="Rectangle 3">
            <a:extLst>
              <a:ext uri="{FF2B5EF4-FFF2-40B4-BE49-F238E27FC236}">
                <a16:creationId xmlns:a16="http://schemas.microsoft.com/office/drawing/2014/main" id="{F887BCF0-55EC-203C-7C24-2A3C9D90A66D}"/>
              </a:ext>
            </a:extLst>
          </p:cNvPr>
          <p:cNvSpPr>
            <a:spLocks noGrp="1" noChangeArrowheads="1"/>
          </p:cNvSpPr>
          <p:nvPr>
            <p:ph type="body" idx="4294967295"/>
          </p:nvPr>
        </p:nvSpPr>
        <p:spPr>
          <a:xfrm>
            <a:off x="98425" y="765175"/>
            <a:ext cx="8856663" cy="2808288"/>
          </a:xfrm>
        </p:spPr>
        <p:txBody>
          <a:bodyPr/>
          <a:lstStyle/>
          <a:p>
            <a:pPr marL="0" indent="0" eaLnBrk="1" hangingPunct="1">
              <a:lnSpc>
                <a:spcPct val="150000"/>
              </a:lnSpc>
              <a:spcBef>
                <a:spcPct val="0"/>
              </a:spcBef>
              <a:buFontTx/>
              <a:buNone/>
              <a:defRPr/>
            </a:pPr>
            <a:r>
              <a:rPr lang="zh-CN" altLang="en-US" sz="2800">
                <a:effectLst/>
                <a:latin typeface="Times New Roman" panose="02020603050405020304" pitchFamily="18" charset="0"/>
              </a:rPr>
              <a:t>第一节 听选信息（共 </a:t>
            </a:r>
            <a:r>
              <a:rPr lang="en-US" altLang="zh-CN" sz="2800" b="1">
                <a:effectLst/>
                <a:latin typeface="Times New Roman" panose="02020603050405020304" pitchFamily="18" charset="0"/>
              </a:rPr>
              <a:t>6</a:t>
            </a:r>
            <a:r>
              <a:rPr lang="en-US" altLang="zh-CN" sz="2800">
                <a:effectLst/>
                <a:latin typeface="Times New Roman" panose="02020603050405020304" pitchFamily="18" charset="0"/>
              </a:rPr>
              <a:t> </a:t>
            </a:r>
            <a:r>
              <a:rPr lang="zh-CN" altLang="en-US" sz="2800">
                <a:effectLst/>
                <a:latin typeface="Times New Roman" panose="02020603050405020304" pitchFamily="18" charset="0"/>
              </a:rPr>
              <a:t>分，每小题 </a:t>
            </a:r>
            <a:r>
              <a:rPr lang="en-US" altLang="zh-CN" sz="2800" b="1">
                <a:effectLst/>
                <a:latin typeface="Times New Roman" panose="02020603050405020304" pitchFamily="18" charset="0"/>
              </a:rPr>
              <a:t>1</a:t>
            </a:r>
            <a:r>
              <a:rPr lang="en-US" altLang="zh-CN" sz="2800">
                <a:effectLst/>
                <a:latin typeface="Times New Roman" panose="02020603050405020304" pitchFamily="18" charset="0"/>
              </a:rPr>
              <a:t> </a:t>
            </a:r>
            <a:r>
              <a:rPr lang="zh-CN" altLang="en-US" sz="2800">
                <a:effectLst/>
                <a:latin typeface="Times New Roman" panose="02020603050405020304" pitchFamily="18" charset="0"/>
              </a:rPr>
              <a:t>分）</a:t>
            </a:r>
            <a:r>
              <a:rPr lang="zh-CN" altLang="en-US" sz="2800" b="1">
                <a:effectLst/>
                <a:latin typeface="Times New Roman" panose="02020603050405020304" pitchFamily="18" charset="0"/>
              </a:rPr>
              <a:t> </a:t>
            </a:r>
          </a:p>
          <a:p>
            <a:pPr marL="0" indent="0" eaLnBrk="1" hangingPunct="1">
              <a:lnSpc>
                <a:spcPct val="150000"/>
              </a:lnSpc>
              <a:spcBef>
                <a:spcPct val="0"/>
              </a:spcBef>
              <a:buFontTx/>
              <a:buNone/>
              <a:defRPr/>
            </a:pPr>
            <a:r>
              <a:rPr lang="zh-CN" altLang="en-US" sz="2800" b="1">
                <a:effectLst/>
                <a:latin typeface="Times New Roman" panose="02020603050405020304" pitchFamily="18" charset="0"/>
              </a:rPr>
              <a:t>    </a:t>
            </a:r>
            <a:r>
              <a:rPr lang="zh-CN" altLang="en-US" sz="2800">
                <a:effectLst/>
                <a:latin typeface="Times New Roman" panose="02020603050405020304" pitchFamily="18" charset="0"/>
              </a:rPr>
              <a:t>听三段对话，每段播放两遍。各段播放前你有 </a:t>
            </a:r>
            <a:r>
              <a:rPr lang="en-US" altLang="zh-CN" sz="2800" b="1">
                <a:effectLst/>
                <a:latin typeface="Times New Roman" panose="02020603050405020304" pitchFamily="18" charset="0"/>
              </a:rPr>
              <a:t>10</a:t>
            </a:r>
            <a:r>
              <a:rPr lang="en-US" altLang="zh-CN" sz="2800">
                <a:effectLst/>
                <a:latin typeface="Times New Roman" panose="02020603050405020304" pitchFamily="18" charset="0"/>
              </a:rPr>
              <a:t> </a:t>
            </a:r>
            <a:r>
              <a:rPr lang="zh-CN" altLang="en-US" sz="2800">
                <a:effectLst/>
                <a:latin typeface="Times New Roman" panose="02020603050405020304" pitchFamily="18" charset="0"/>
              </a:rPr>
              <a:t>秒钟的阅题时间。各段播放后有两个问题。请根据所听到的问题，选择正确的答案，在 </a:t>
            </a:r>
            <a:r>
              <a:rPr lang="en-US" altLang="zh-CN" sz="2800" b="1">
                <a:effectLst/>
                <a:latin typeface="Times New Roman" panose="02020603050405020304" pitchFamily="18" charset="0"/>
              </a:rPr>
              <a:t>8</a:t>
            </a:r>
            <a:r>
              <a:rPr lang="en-US" altLang="zh-CN" sz="2800">
                <a:effectLst/>
                <a:latin typeface="Times New Roman" panose="02020603050405020304" pitchFamily="18" charset="0"/>
              </a:rPr>
              <a:t> </a:t>
            </a:r>
            <a:r>
              <a:rPr lang="zh-CN" altLang="en-US" sz="2800">
                <a:effectLst/>
                <a:latin typeface="Times New Roman" panose="02020603050405020304" pitchFamily="18" charset="0"/>
              </a:rPr>
              <a:t>秒钟内口头回答。</a:t>
            </a:r>
            <a:r>
              <a:rPr lang="zh-CN" altLang="en-US" sz="2800">
                <a:latin typeface="宋体" panose="02010600030101010101" pitchFamily="2" charset="-122"/>
              </a:rPr>
              <a:t> </a:t>
            </a:r>
          </a:p>
        </p:txBody>
      </p:sp>
      <p:pic>
        <p:nvPicPr>
          <p:cNvPr id="236548" name="Picture 4" descr="公司logo">
            <a:extLst>
              <a:ext uri="{FF2B5EF4-FFF2-40B4-BE49-F238E27FC236}">
                <a16:creationId xmlns:a16="http://schemas.microsoft.com/office/drawing/2014/main" id="{07C8439A-1EB0-19EF-A0E1-6F8B4CDBC87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225" name="Picture 185">
            <a:hlinkClick r:id="" action="ppaction://media"/>
            <a:extLst>
              <a:ext uri="{FF2B5EF4-FFF2-40B4-BE49-F238E27FC236}">
                <a16:creationId xmlns:a16="http://schemas.microsoft.com/office/drawing/2014/main" id="{68A54895-8FCF-B715-8826-D6E6B392620D}"/>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6">
            <a:extLst>
              <a:ext uri="{28A0092B-C50C-407E-A947-70E740481C1C}">
                <a14:useLocalDpi xmlns:a14="http://schemas.microsoft.com/office/drawing/2010/main" val="0"/>
              </a:ext>
            </a:extLst>
          </a:blip>
          <a:srcRect/>
          <a:stretch>
            <a:fillRect/>
          </a:stretch>
        </p:blipFill>
        <p:spPr bwMode="auto">
          <a:xfrm>
            <a:off x="8172450" y="285273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30212" fill="hold"/>
                                        <p:tgtEl>
                                          <p:spTgt spid="8722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7225"/>
                </p:tgtEl>
              </p:cMediaNode>
            </p:audio>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8594" name="Picture 4" descr="公司logo">
            <a:extLst>
              <a:ext uri="{FF2B5EF4-FFF2-40B4-BE49-F238E27FC236}">
                <a16:creationId xmlns:a16="http://schemas.microsoft.com/office/drawing/2014/main" id="{575BEAD0-33CD-5346-B041-E585C51B7B7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8595" name="Rectangle 7">
            <a:extLst>
              <a:ext uri="{FF2B5EF4-FFF2-40B4-BE49-F238E27FC236}">
                <a16:creationId xmlns:a16="http://schemas.microsoft.com/office/drawing/2014/main" id="{A9E6205B-ABF2-117D-8BB8-8CE70F232A13}"/>
              </a:ext>
            </a:extLst>
          </p:cNvPr>
          <p:cNvSpPr>
            <a:spLocks noChangeArrowheads="1"/>
          </p:cNvSpPr>
          <p:nvPr/>
        </p:nvSpPr>
        <p:spPr bwMode="auto">
          <a:xfrm>
            <a:off x="0" y="0"/>
            <a:ext cx="7812088" cy="57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buFontTx/>
              <a:buNone/>
            </a:pPr>
            <a:r>
              <a:rPr lang="zh-CN" altLang="en-US" sz="1800" b="0">
                <a:latin typeface="Times New Roman" panose="02020603050405020304" pitchFamily="18" charset="0"/>
              </a:rPr>
              <a:t>听第一段对话，回答第 </a:t>
            </a:r>
            <a:r>
              <a:rPr lang="en-US" altLang="zh-CN" sz="1800">
                <a:latin typeface="Times New Roman" panose="02020603050405020304" pitchFamily="18" charset="0"/>
              </a:rPr>
              <a:t>1</a:t>
            </a:r>
            <a:r>
              <a:rPr lang="en-US" altLang="zh-CN" sz="1800" b="0">
                <a:latin typeface="Times New Roman" panose="02020603050405020304" pitchFamily="18" charset="0"/>
              </a:rPr>
              <a:t> - </a:t>
            </a:r>
            <a:r>
              <a:rPr lang="en-US" altLang="zh-CN" sz="1800">
                <a:latin typeface="Times New Roman" panose="02020603050405020304" pitchFamily="18" charset="0"/>
              </a:rPr>
              <a:t>2</a:t>
            </a:r>
            <a:r>
              <a:rPr lang="en-US" altLang="zh-CN" sz="1800" b="0">
                <a:latin typeface="Times New Roman" panose="02020603050405020304" pitchFamily="18" charset="0"/>
              </a:rPr>
              <a:t> </a:t>
            </a:r>
            <a:r>
              <a:rPr lang="zh-CN" altLang="en-US" sz="1800" b="0">
                <a:latin typeface="Times New Roman" panose="02020603050405020304" pitchFamily="18" charset="0"/>
              </a:rPr>
              <a:t>两个问题。现在你有 </a:t>
            </a:r>
            <a:r>
              <a:rPr lang="en-US" altLang="zh-CN" sz="1800">
                <a:latin typeface="Times New Roman" panose="02020603050405020304" pitchFamily="18" charset="0"/>
              </a:rPr>
              <a:t>10</a:t>
            </a:r>
            <a:r>
              <a:rPr lang="en-US" altLang="zh-CN" sz="1800" b="0">
                <a:latin typeface="Times New Roman" panose="02020603050405020304" pitchFamily="18" charset="0"/>
              </a:rPr>
              <a:t> </a:t>
            </a:r>
            <a:r>
              <a:rPr lang="zh-CN" altLang="en-US" sz="1800" b="0">
                <a:latin typeface="Times New Roman" panose="02020603050405020304" pitchFamily="18" charset="0"/>
              </a:rPr>
              <a:t>秒钟的阅题时间。 </a:t>
            </a:r>
          </a:p>
        </p:txBody>
      </p:sp>
      <p:sp>
        <p:nvSpPr>
          <p:cNvPr id="238596" name="Rectangle 10">
            <a:extLst>
              <a:ext uri="{FF2B5EF4-FFF2-40B4-BE49-F238E27FC236}">
                <a16:creationId xmlns:a16="http://schemas.microsoft.com/office/drawing/2014/main" id="{F4EFA0FC-EAEB-DBC8-955B-31453144BEA9}"/>
              </a:ext>
            </a:extLst>
          </p:cNvPr>
          <p:cNvSpPr>
            <a:spLocks noChangeArrowheads="1"/>
          </p:cNvSpPr>
          <p:nvPr/>
        </p:nvSpPr>
        <p:spPr bwMode="auto">
          <a:xfrm>
            <a:off x="179388" y="750888"/>
            <a:ext cx="8280400" cy="549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spAutoFit/>
          </a:bodyPr>
          <a:lstStyle>
            <a:lvl1pPr marL="542925" indent="-5429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065213" indent="-34290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257300" indent="-3429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714500" indent="-3429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171700" indent="-3429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628900" indent="-3429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086100" indent="-3429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43300" indent="-3429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000500" indent="-3429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25000"/>
              </a:lnSpc>
              <a:spcBef>
                <a:spcPct val="0"/>
              </a:spcBef>
              <a:buFontTx/>
              <a:buNone/>
            </a:pPr>
            <a:r>
              <a:rPr lang="en-US" altLang="zh-CN" sz="3600">
                <a:latin typeface="Times New Roman" panose="02020603050405020304" pitchFamily="18" charset="0"/>
              </a:rPr>
              <a:t>1. Where is Lucy's e-friend come from? </a:t>
            </a:r>
          </a:p>
          <a:p>
            <a:pPr>
              <a:lnSpc>
                <a:spcPct val="125000"/>
              </a:lnSpc>
              <a:spcBef>
                <a:spcPct val="0"/>
              </a:spcBef>
              <a:buFontTx/>
              <a:buNone/>
            </a:pPr>
            <a:r>
              <a:rPr lang="en-US" altLang="zh-CN" sz="3600" b="0">
                <a:latin typeface="Times New Roman" panose="02020603050405020304" pitchFamily="18" charset="0"/>
              </a:rPr>
              <a:t>    From Canada. </a:t>
            </a:r>
          </a:p>
          <a:p>
            <a:pPr>
              <a:lnSpc>
                <a:spcPct val="125000"/>
              </a:lnSpc>
              <a:spcBef>
                <a:spcPct val="0"/>
              </a:spcBef>
              <a:buFontTx/>
              <a:buNone/>
            </a:pPr>
            <a:r>
              <a:rPr lang="en-US" altLang="zh-CN" sz="3600" b="0">
                <a:latin typeface="Times New Roman" panose="02020603050405020304" pitchFamily="18" charset="0"/>
              </a:rPr>
              <a:t>    From China. </a:t>
            </a:r>
          </a:p>
          <a:p>
            <a:pPr>
              <a:lnSpc>
                <a:spcPct val="125000"/>
              </a:lnSpc>
              <a:spcBef>
                <a:spcPct val="0"/>
              </a:spcBef>
              <a:buFontTx/>
              <a:buNone/>
            </a:pPr>
            <a:r>
              <a:rPr lang="en-US" altLang="zh-CN" sz="3600" b="0">
                <a:latin typeface="Times New Roman" panose="02020603050405020304" pitchFamily="18" charset="0"/>
              </a:rPr>
              <a:t>    From Australia. </a:t>
            </a:r>
          </a:p>
          <a:p>
            <a:pPr>
              <a:lnSpc>
                <a:spcPct val="125000"/>
              </a:lnSpc>
              <a:spcBef>
                <a:spcPct val="0"/>
              </a:spcBef>
              <a:buFontTx/>
              <a:buNone/>
            </a:pPr>
            <a:r>
              <a:rPr lang="en-US" altLang="zh-CN" sz="3600">
                <a:latin typeface="Times New Roman" panose="02020603050405020304" pitchFamily="18" charset="0"/>
              </a:rPr>
              <a:t>2. What are Liu Chen's hobbies? </a:t>
            </a:r>
          </a:p>
          <a:p>
            <a:pPr>
              <a:lnSpc>
                <a:spcPct val="125000"/>
              </a:lnSpc>
              <a:spcBef>
                <a:spcPct val="0"/>
              </a:spcBef>
              <a:buFontTx/>
              <a:buNone/>
            </a:pPr>
            <a:r>
              <a:rPr lang="en-US" altLang="zh-CN" sz="3600" b="0">
                <a:latin typeface="Times New Roman" panose="02020603050405020304" pitchFamily="18" charset="0"/>
              </a:rPr>
              <a:t>    Going hiking and singing. </a:t>
            </a:r>
          </a:p>
          <a:p>
            <a:pPr>
              <a:lnSpc>
                <a:spcPct val="125000"/>
              </a:lnSpc>
              <a:spcBef>
                <a:spcPct val="0"/>
              </a:spcBef>
              <a:buFontTx/>
              <a:buNone/>
            </a:pPr>
            <a:r>
              <a:rPr lang="en-US" altLang="zh-CN" sz="3600" b="0">
                <a:latin typeface="Times New Roman" panose="02020603050405020304" pitchFamily="18" charset="0"/>
              </a:rPr>
              <a:t>    Going fishing and dancing. </a:t>
            </a:r>
          </a:p>
          <a:p>
            <a:pPr>
              <a:lnSpc>
                <a:spcPct val="125000"/>
              </a:lnSpc>
              <a:spcBef>
                <a:spcPct val="0"/>
              </a:spcBef>
              <a:buFontTx/>
              <a:buNone/>
            </a:pPr>
            <a:r>
              <a:rPr lang="en-US" altLang="zh-CN" sz="3600" b="0">
                <a:latin typeface="Times New Roman" panose="02020603050405020304" pitchFamily="18" charset="0"/>
              </a:rPr>
              <a:t>    Going hiking and dancing. </a:t>
            </a:r>
          </a:p>
        </p:txBody>
      </p:sp>
      <p:sp>
        <p:nvSpPr>
          <p:cNvPr id="149516" name="Rectangle 12">
            <a:extLst>
              <a:ext uri="{FF2B5EF4-FFF2-40B4-BE49-F238E27FC236}">
                <a16:creationId xmlns:a16="http://schemas.microsoft.com/office/drawing/2014/main" id="{949138FC-802F-81FF-8B8D-B02C4B106EA4}"/>
              </a:ext>
            </a:extLst>
          </p:cNvPr>
          <p:cNvSpPr>
            <a:spLocks noChangeArrowheads="1"/>
          </p:cNvSpPr>
          <p:nvPr/>
        </p:nvSpPr>
        <p:spPr bwMode="auto">
          <a:xfrm>
            <a:off x="252413" y="836613"/>
            <a:ext cx="8064500" cy="573722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804863" indent="-804863">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6176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970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976438"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155825"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6130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0702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274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9846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5000"/>
              </a:lnSpc>
              <a:spcBef>
                <a:spcPct val="0"/>
              </a:spcBef>
              <a:buFontTx/>
              <a:buNone/>
            </a:pPr>
            <a:r>
              <a:rPr lang="en-US" altLang="zh-CN" sz="4600">
                <a:latin typeface="Times New Roman" panose="02020603050405020304" pitchFamily="18" charset="0"/>
              </a:rPr>
              <a:t>M: Good morning, Lucy. Do you have an e-friend?</a:t>
            </a:r>
          </a:p>
          <a:p>
            <a:pPr>
              <a:lnSpc>
                <a:spcPct val="115000"/>
              </a:lnSpc>
              <a:spcBef>
                <a:spcPct val="0"/>
              </a:spcBef>
              <a:buFontTx/>
              <a:buNone/>
            </a:pPr>
            <a:r>
              <a:rPr lang="en-US" altLang="zh-CN" sz="4600">
                <a:latin typeface="Times New Roman" panose="02020603050405020304" pitchFamily="18" charset="0"/>
              </a:rPr>
              <a:t>W: Yes, I do. He is a Chinese boy. His name is Liu Chen.</a:t>
            </a:r>
          </a:p>
          <a:p>
            <a:pPr>
              <a:lnSpc>
                <a:spcPct val="115000"/>
              </a:lnSpc>
              <a:spcBef>
                <a:spcPct val="0"/>
              </a:spcBef>
              <a:buFontTx/>
              <a:buNone/>
            </a:pPr>
            <a:r>
              <a:rPr lang="en-US" altLang="zh-CN" sz="4600">
                <a:latin typeface="Times New Roman" panose="02020603050405020304" pitchFamily="18" charset="0"/>
              </a:rPr>
              <a:t>M: What are his hobbies?</a:t>
            </a:r>
          </a:p>
          <a:p>
            <a:pPr>
              <a:lnSpc>
                <a:spcPct val="115000"/>
              </a:lnSpc>
              <a:spcBef>
                <a:spcPct val="0"/>
              </a:spcBef>
              <a:buFontTx/>
              <a:buNone/>
            </a:pPr>
            <a:r>
              <a:rPr lang="en-US" altLang="zh-CN" sz="4600">
                <a:latin typeface="Times New Roman" panose="02020603050405020304" pitchFamily="18" charset="0"/>
              </a:rPr>
              <a:t>W: He likes going hiking and dancing.</a:t>
            </a:r>
          </a:p>
        </p:txBody>
      </p:sp>
      <p:pic>
        <p:nvPicPr>
          <p:cNvPr id="149537" name="Picture 33">
            <a:hlinkClick r:id="" action="ppaction://media"/>
            <a:extLst>
              <a:ext uri="{FF2B5EF4-FFF2-40B4-BE49-F238E27FC236}">
                <a16:creationId xmlns:a16="http://schemas.microsoft.com/office/drawing/2014/main" id="{BA955621-823E-2447-1F7B-2A7B639FC332}"/>
              </a:ext>
            </a:extLst>
          </p:cNvPr>
          <p:cNvPicPr>
            <a:picLocks noChangeAspect="1" noChangeArrowheads="1"/>
          </p:cNvPicPr>
          <p:nvPr>
            <p:ph sz="quarter" idx="4294967295"/>
            <a:audioFile r:link="rId2"/>
            <p:extLst>
              <p:ext uri="{DAA4B4D4-6D71-4841-9C94-3DE7FCFB9230}">
                <p14:media xmlns:p14="http://schemas.microsoft.com/office/powerpoint/2010/main" r:embed="rId1"/>
              </p:ext>
            </p:extLst>
          </p:nvPr>
        </p:nvPicPr>
        <p:blipFill>
          <a:blip r:embed="rId8">
            <a:extLst>
              <a:ext uri="{28A0092B-C50C-407E-A947-70E740481C1C}">
                <a14:useLocalDpi xmlns:a14="http://schemas.microsoft.com/office/drawing/2010/main" val="0"/>
              </a:ext>
            </a:extLst>
          </a:blip>
          <a:srcRect/>
          <a:stretch>
            <a:fillRect/>
          </a:stretch>
        </p:blipFill>
        <p:spPr>
          <a:xfrm>
            <a:off x="7308850" y="44450"/>
            <a:ext cx="504825" cy="504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49525" name="Picture 21" descr="originalText48">
            <a:extLst>
              <a:ext uri="{FF2B5EF4-FFF2-40B4-BE49-F238E27FC236}">
                <a16:creationId xmlns:a16="http://schemas.microsoft.com/office/drawing/2014/main" id="{F6273F7F-45AD-C155-8CC1-F5C38DCDB314}"/>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9518" name="Picture 14" descr="originalTextHide">
            <a:extLst>
              <a:ext uri="{FF2B5EF4-FFF2-40B4-BE49-F238E27FC236}">
                <a16:creationId xmlns:a16="http://schemas.microsoft.com/office/drawing/2014/main" id="{5EEE8BDC-23D0-F360-B667-F620F600648B}"/>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8074" name="Picture 10">
            <a:hlinkClick r:id="" action="ppaction://media"/>
            <a:extLst>
              <a:ext uri="{FF2B5EF4-FFF2-40B4-BE49-F238E27FC236}">
                <a16:creationId xmlns:a16="http://schemas.microsoft.com/office/drawing/2014/main" id="{A6C3E364-00D8-B089-FD11-E794504909C2}"/>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8">
            <a:extLst>
              <a:ext uri="{28A0092B-C50C-407E-A947-70E740481C1C}">
                <a14:useLocalDpi xmlns:a14="http://schemas.microsoft.com/office/drawing/2010/main" val="0"/>
              </a:ext>
            </a:extLst>
          </a:blip>
          <a:srcRect/>
          <a:stretch>
            <a:fillRect/>
          </a:stretch>
        </p:blipFill>
        <p:spPr bwMode="auto">
          <a:xfrm>
            <a:off x="8601075" y="5013325"/>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restart="whenNotActive" fill="hold" evtFilter="cancelBubble" nodeType="interactiveSeq">
                <p:stCondLst>
                  <p:cond evt="onClick" delay="0">
                    <p:tgtEl>
                      <p:spTgt spid="149537"/>
                    </p:tgtEl>
                  </p:cond>
                </p:stCondLst>
                <p:endSync evt="end" delay="0">
                  <p:rtn val="all"/>
                </p:endSync>
                <p:childTnLst>
                  <p:par>
                    <p:cTn id="3" fill="hold" nodeType="clickPar">
                      <p:stCondLst>
                        <p:cond delay="0"/>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0194" fill="hold"/>
                                        <p:tgtEl>
                                          <p:spTgt spid="149537"/>
                                        </p:tgtEl>
                                      </p:cBhvr>
                                    </p:cmd>
                                  </p:childTnLst>
                                </p:cTn>
                              </p:par>
                            </p:childTnLst>
                          </p:cTn>
                        </p:par>
                      </p:childTnLst>
                    </p:cTn>
                  </p:par>
                </p:childTnLst>
              </p:cTn>
              <p:nextCondLst>
                <p:cond evt="onClick" delay="0">
                  <p:tgtEl>
                    <p:spTgt spid="149537"/>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49537"/>
                </p:tgtEl>
              </p:cMediaNode>
            </p:audio>
            <p:seq concurrent="1" nextAc="seek">
              <p:cTn id="8" restart="whenNotActive" fill="hold" evtFilter="cancelBubble" nodeType="interactiveSeq">
                <p:stCondLst>
                  <p:cond evt="onClick" delay="0">
                    <p:tgtEl>
                      <p:spTgt spid="149525"/>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49516"/>
                                        </p:tgtEl>
                                        <p:attrNameLst>
                                          <p:attrName>style.visibility</p:attrName>
                                        </p:attrNameLst>
                                      </p:cBhvr>
                                      <p:to>
                                        <p:strVal val="visible"/>
                                      </p:to>
                                    </p:set>
                                    <p:animEffect transition="in" filter="blinds(horizontal)">
                                      <p:cBhvr>
                                        <p:cTn id="13" dur="1000"/>
                                        <p:tgtEl>
                                          <p:spTgt spid="149516"/>
                                        </p:tgtEl>
                                      </p:cBhvr>
                                    </p:animEffect>
                                  </p:childTnLst>
                                </p:cTn>
                              </p:par>
                            </p:childTnLst>
                          </p:cTn>
                        </p:par>
                        <p:par>
                          <p:cTn id="14" fill="hold" nodeType="afterGroup">
                            <p:stCondLst>
                              <p:cond delay="1000"/>
                            </p:stCondLst>
                            <p:childTnLst>
                              <p:par>
                                <p:cTn id="15" presetID="5" presetClass="entr" presetSubtype="10" fill="hold" nodeType="afterEffect">
                                  <p:stCondLst>
                                    <p:cond delay="0"/>
                                  </p:stCondLst>
                                  <p:childTnLst>
                                    <p:set>
                                      <p:cBhvr>
                                        <p:cTn id="16" dur="1" fill="hold">
                                          <p:stCondLst>
                                            <p:cond delay="0"/>
                                          </p:stCondLst>
                                        </p:cTn>
                                        <p:tgtEl>
                                          <p:spTgt spid="149518"/>
                                        </p:tgtEl>
                                        <p:attrNameLst>
                                          <p:attrName>style.visibility</p:attrName>
                                        </p:attrNameLst>
                                      </p:cBhvr>
                                      <p:to>
                                        <p:strVal val="visible"/>
                                      </p:to>
                                    </p:set>
                                    <p:animEffect transition="in" filter="checkerboard(across)">
                                      <p:cBhvr>
                                        <p:cTn id="17" dur="500"/>
                                        <p:tgtEl>
                                          <p:spTgt spid="149518"/>
                                        </p:tgtEl>
                                      </p:cBhvr>
                                    </p:animEffect>
                                  </p:childTnLst>
                                </p:cTn>
                              </p:par>
                            </p:childTnLst>
                          </p:cTn>
                        </p:par>
                      </p:childTnLst>
                    </p:cTn>
                  </p:par>
                </p:childTnLst>
              </p:cTn>
              <p:nextCondLst>
                <p:cond evt="onClick" delay="0">
                  <p:tgtEl>
                    <p:spTgt spid="149525"/>
                  </p:tgtEl>
                </p:cond>
              </p:nextCondLst>
            </p:seq>
            <p:seq concurrent="1" nextAc="seek">
              <p:cTn id="18" restart="whenNotActive" fill="hold" evtFilter="cancelBubble" nodeType="interactiveSeq">
                <p:stCondLst>
                  <p:cond evt="onClick" delay="0">
                    <p:tgtEl>
                      <p:spTgt spid="149518"/>
                    </p:tgtEl>
                  </p:cond>
                </p:stCondLst>
                <p:endSync evt="end" delay="0">
                  <p:rtn val="all"/>
                </p:endSync>
                <p:childTnLst>
                  <p:par>
                    <p:cTn id="19" fill="hold" nodeType="clickPar">
                      <p:stCondLst>
                        <p:cond delay="0"/>
                      </p:stCondLst>
                      <p:childTnLst>
                        <p:par>
                          <p:cTn id="20" fill="hold" nodeType="withGroup">
                            <p:stCondLst>
                              <p:cond delay="0"/>
                            </p:stCondLst>
                            <p:childTnLst>
                              <p:par>
                                <p:cTn id="21" presetID="3" presetClass="exit" presetSubtype="5" fill="hold" grpId="1" nodeType="clickEffect">
                                  <p:stCondLst>
                                    <p:cond delay="0"/>
                                  </p:stCondLst>
                                  <p:childTnLst>
                                    <p:animEffect transition="out" filter="blinds(vertical)">
                                      <p:cBhvr>
                                        <p:cTn id="22" dur="1000"/>
                                        <p:tgtEl>
                                          <p:spTgt spid="149516"/>
                                        </p:tgtEl>
                                      </p:cBhvr>
                                    </p:animEffect>
                                    <p:set>
                                      <p:cBhvr>
                                        <p:cTn id="23" dur="1" fill="hold">
                                          <p:stCondLst>
                                            <p:cond delay="999"/>
                                          </p:stCondLst>
                                        </p:cTn>
                                        <p:tgtEl>
                                          <p:spTgt spid="149516"/>
                                        </p:tgtEl>
                                        <p:attrNameLst>
                                          <p:attrName>style.visibility</p:attrName>
                                        </p:attrNameLst>
                                      </p:cBhvr>
                                      <p:to>
                                        <p:strVal val="hidden"/>
                                      </p:to>
                                    </p:set>
                                  </p:childTnLst>
                                </p:cTn>
                              </p:par>
                            </p:childTnLst>
                          </p:cTn>
                        </p:par>
                        <p:par>
                          <p:cTn id="24" fill="hold" nodeType="afterGroup">
                            <p:stCondLst>
                              <p:cond delay="1000"/>
                            </p:stCondLst>
                            <p:childTnLst>
                              <p:par>
                                <p:cTn id="25" presetID="5" presetClass="exit" presetSubtype="10" fill="hold" nodeType="afterEffect">
                                  <p:stCondLst>
                                    <p:cond delay="0"/>
                                  </p:stCondLst>
                                  <p:childTnLst>
                                    <p:animEffect transition="out" filter="checkerboard(across)">
                                      <p:cBhvr>
                                        <p:cTn id="26" dur="500"/>
                                        <p:tgtEl>
                                          <p:spTgt spid="149518"/>
                                        </p:tgtEl>
                                      </p:cBhvr>
                                    </p:animEffect>
                                    <p:set>
                                      <p:cBhvr>
                                        <p:cTn id="27" dur="1" fill="hold">
                                          <p:stCondLst>
                                            <p:cond delay="499"/>
                                          </p:stCondLst>
                                        </p:cTn>
                                        <p:tgtEl>
                                          <p:spTgt spid="149518"/>
                                        </p:tgtEl>
                                        <p:attrNameLst>
                                          <p:attrName>style.visibility</p:attrName>
                                        </p:attrNameLst>
                                      </p:cBhvr>
                                      <p:to>
                                        <p:strVal val="hidden"/>
                                      </p:to>
                                    </p:set>
                                  </p:childTnLst>
                                </p:cTn>
                              </p:par>
                            </p:childTnLst>
                          </p:cTn>
                        </p:par>
                      </p:childTnLst>
                    </p:cTn>
                  </p:par>
                </p:childTnLst>
              </p:cTn>
              <p:nextCondLst>
                <p:cond evt="onClick" delay="0">
                  <p:tgtEl>
                    <p:spTgt spid="149518"/>
                  </p:tgtEl>
                </p:cond>
              </p:nextCondLst>
            </p:seq>
          </p:childTnLst>
        </p:cTn>
      </p:par>
    </p:tnLst>
    <p:bldLst>
      <p:bldP spid="149516" grpId="0" animBg="1"/>
      <p:bldP spid="149516" grpId="1"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245" name="Picture 181">
            <a:hlinkClick r:id="" action="ppaction://media"/>
            <a:extLst>
              <a:ext uri="{FF2B5EF4-FFF2-40B4-BE49-F238E27FC236}">
                <a16:creationId xmlns:a16="http://schemas.microsoft.com/office/drawing/2014/main" id="{69105D8C-E825-FC65-4136-3CA2797C1039}"/>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244" name="Picture 180">
            <a:hlinkClick r:id="" action="ppaction://media"/>
            <a:extLst>
              <a:ext uri="{FF2B5EF4-FFF2-40B4-BE49-F238E27FC236}">
                <a16:creationId xmlns:a16="http://schemas.microsoft.com/office/drawing/2014/main" id="{2AF140D5-DF49-290C-D21B-B1AE845B3C61}"/>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0644" name="Picture 4" descr="公司logo">
            <a:extLst>
              <a:ext uri="{FF2B5EF4-FFF2-40B4-BE49-F238E27FC236}">
                <a16:creationId xmlns:a16="http://schemas.microsoft.com/office/drawing/2014/main" id="{EBAB48CA-BDE9-7E1F-DCC1-BED21F51D742}"/>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73" name="Picture 9" descr="originalText48">
            <a:extLst>
              <a:ext uri="{FF2B5EF4-FFF2-40B4-BE49-F238E27FC236}">
                <a16:creationId xmlns:a16="http://schemas.microsoft.com/office/drawing/2014/main" id="{510A44BF-46EF-62A4-2201-3F62CED592DD}"/>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78" name="Picture 14" descr="originalTextHide">
            <a:extLst>
              <a:ext uri="{FF2B5EF4-FFF2-40B4-BE49-F238E27FC236}">
                <a16:creationId xmlns:a16="http://schemas.microsoft.com/office/drawing/2014/main" id="{B0892A2B-B0FE-1D6F-64E6-B20D98B41EC5}"/>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0647" name="Rectangle 16">
            <a:extLst>
              <a:ext uri="{FF2B5EF4-FFF2-40B4-BE49-F238E27FC236}">
                <a16:creationId xmlns:a16="http://schemas.microsoft.com/office/drawing/2014/main" id="{0CA137A5-CC5C-700B-C0D6-C789F2532669}"/>
              </a:ext>
            </a:extLst>
          </p:cNvPr>
          <p:cNvSpPr>
            <a:spLocks noChangeArrowheads="1"/>
          </p:cNvSpPr>
          <p:nvPr/>
        </p:nvSpPr>
        <p:spPr bwMode="auto">
          <a:xfrm>
            <a:off x="611188" y="4437063"/>
            <a:ext cx="734695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a:t>
            </a:r>
          </a:p>
        </p:txBody>
      </p:sp>
      <p:sp>
        <p:nvSpPr>
          <p:cNvPr id="88081" name="Rectangle 17">
            <a:extLst>
              <a:ext uri="{FF2B5EF4-FFF2-40B4-BE49-F238E27FC236}">
                <a16:creationId xmlns:a16="http://schemas.microsoft.com/office/drawing/2014/main" id="{EAEEF5A2-6AAD-51BA-4946-7E915958BE70}"/>
              </a:ext>
            </a:extLst>
          </p:cNvPr>
          <p:cNvSpPr>
            <a:spLocks noChangeArrowheads="1"/>
          </p:cNvSpPr>
          <p:nvPr/>
        </p:nvSpPr>
        <p:spPr bwMode="auto">
          <a:xfrm>
            <a:off x="2339975" y="4310063"/>
            <a:ext cx="5256213"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From China.</a:t>
            </a:r>
          </a:p>
        </p:txBody>
      </p:sp>
      <p:sp>
        <p:nvSpPr>
          <p:cNvPr id="240649" name="Text Box 33">
            <a:extLst>
              <a:ext uri="{FF2B5EF4-FFF2-40B4-BE49-F238E27FC236}">
                <a16:creationId xmlns:a16="http://schemas.microsoft.com/office/drawing/2014/main" id="{0080D3D1-561A-C3CD-EFD2-54114FFD9B93}"/>
              </a:ext>
            </a:extLst>
          </p:cNvPr>
          <p:cNvSpPr txBox="1">
            <a:spLocks noChangeArrowheads="1"/>
          </p:cNvSpPr>
          <p:nvPr/>
        </p:nvSpPr>
        <p:spPr bwMode="auto">
          <a:xfrm>
            <a:off x="-468313" y="908050"/>
            <a:ext cx="3260726"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defTabSz="8096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defTabSz="809625">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defTabSz="809625">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defTabSz="809625">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defTabSz="809625">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buFont typeface="Wingdings" panose="05000000000000000000" pitchFamily="2" charset="2"/>
              <a:buNone/>
            </a:pPr>
            <a:endParaRPr lang="zh-CN" altLang="zh-CN" sz="2400">
              <a:latin typeface="Times New Roman" panose="02020603050405020304" pitchFamily="18" charset="0"/>
            </a:endParaRPr>
          </a:p>
        </p:txBody>
      </p:sp>
      <p:sp>
        <p:nvSpPr>
          <p:cNvPr id="240650" name="Text Box 34">
            <a:extLst>
              <a:ext uri="{FF2B5EF4-FFF2-40B4-BE49-F238E27FC236}">
                <a16:creationId xmlns:a16="http://schemas.microsoft.com/office/drawing/2014/main" id="{C667BC5E-A149-FCAD-33B2-16B6A1FE93AF}"/>
              </a:ext>
            </a:extLst>
          </p:cNvPr>
          <p:cNvSpPr txBox="1">
            <a:spLocks noChangeArrowheads="1"/>
          </p:cNvSpPr>
          <p:nvPr/>
        </p:nvSpPr>
        <p:spPr bwMode="auto">
          <a:xfrm>
            <a:off x="69850" y="76200"/>
            <a:ext cx="7742238" cy="658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marL="542925" indent="-542925" defTabSz="8096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22313" indent="-285750" defTabSz="809625">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defTabSz="809625">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defTabSz="809625">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defTabSz="809625">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lnSpc>
                <a:spcPct val="120000"/>
              </a:lnSpc>
              <a:spcBef>
                <a:spcPct val="0"/>
              </a:spcBef>
              <a:buClrTx/>
              <a:buSzTx/>
              <a:buFontTx/>
              <a:buNone/>
            </a:pPr>
            <a:r>
              <a:rPr lang="en-US" altLang="zh-CN" sz="3600">
                <a:latin typeface="Times New Roman" panose="02020603050405020304" pitchFamily="18" charset="0"/>
              </a:rPr>
              <a:t>1. Where is Lucy's e-friend come from? </a:t>
            </a:r>
          </a:p>
        </p:txBody>
      </p:sp>
      <p:sp>
        <p:nvSpPr>
          <p:cNvPr id="240651" name="Rectangle 167">
            <a:extLst>
              <a:ext uri="{FF2B5EF4-FFF2-40B4-BE49-F238E27FC236}">
                <a16:creationId xmlns:a16="http://schemas.microsoft.com/office/drawing/2014/main" id="{C1B2FB5E-6FBF-F76E-CBC0-210B85B296BA}"/>
              </a:ext>
            </a:extLst>
          </p:cNvPr>
          <p:cNvSpPr>
            <a:spLocks noChangeArrowheads="1"/>
          </p:cNvSpPr>
          <p:nvPr/>
        </p:nvSpPr>
        <p:spPr bwMode="auto">
          <a:xfrm>
            <a:off x="468313" y="692150"/>
            <a:ext cx="6767512" cy="2154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25000"/>
              </a:lnSpc>
              <a:spcBef>
                <a:spcPct val="0"/>
              </a:spcBef>
              <a:buFontTx/>
              <a:buNone/>
            </a:pPr>
            <a:r>
              <a:rPr lang="en-US" altLang="zh-CN" sz="3600" b="0">
                <a:latin typeface="Times New Roman" panose="02020603050405020304" pitchFamily="18" charset="0"/>
              </a:rPr>
              <a:t>From Canada. </a:t>
            </a:r>
          </a:p>
          <a:p>
            <a:pPr>
              <a:lnSpc>
                <a:spcPct val="125000"/>
              </a:lnSpc>
              <a:spcBef>
                <a:spcPct val="0"/>
              </a:spcBef>
              <a:buFontTx/>
              <a:buNone/>
            </a:pPr>
            <a:r>
              <a:rPr lang="en-US" altLang="zh-CN" sz="3600" b="0">
                <a:latin typeface="Times New Roman" panose="02020603050405020304" pitchFamily="18" charset="0"/>
              </a:rPr>
              <a:t>From China. </a:t>
            </a:r>
          </a:p>
          <a:p>
            <a:pPr>
              <a:lnSpc>
                <a:spcPct val="125000"/>
              </a:lnSpc>
              <a:spcBef>
                <a:spcPct val="0"/>
              </a:spcBef>
              <a:buFontTx/>
              <a:buNone/>
            </a:pPr>
            <a:r>
              <a:rPr lang="en-US" altLang="zh-CN" sz="3600" b="0">
                <a:latin typeface="Times New Roman" panose="02020603050405020304" pitchFamily="18" charset="0"/>
              </a:rPr>
              <a:t>From Australia. </a:t>
            </a:r>
          </a:p>
        </p:txBody>
      </p:sp>
      <p:sp>
        <p:nvSpPr>
          <p:cNvPr id="149516" name="Rectangle 12">
            <a:extLst>
              <a:ext uri="{FF2B5EF4-FFF2-40B4-BE49-F238E27FC236}">
                <a16:creationId xmlns:a16="http://schemas.microsoft.com/office/drawing/2014/main" id="{7E37C391-BFC9-533C-4186-EF5D117C415F}"/>
              </a:ext>
            </a:extLst>
          </p:cNvPr>
          <p:cNvSpPr>
            <a:spLocks noChangeArrowheads="1"/>
          </p:cNvSpPr>
          <p:nvPr/>
        </p:nvSpPr>
        <p:spPr bwMode="auto">
          <a:xfrm>
            <a:off x="250825" y="908050"/>
            <a:ext cx="8208963" cy="573722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804863" indent="-804863">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6176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970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976438"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155825"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6130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0702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274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9846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5000"/>
              </a:lnSpc>
              <a:spcBef>
                <a:spcPct val="0"/>
              </a:spcBef>
              <a:buFontTx/>
              <a:buNone/>
            </a:pPr>
            <a:r>
              <a:rPr lang="en-US" altLang="zh-CN" sz="4600">
                <a:latin typeface="Times New Roman" panose="02020603050405020304" pitchFamily="18" charset="0"/>
              </a:rPr>
              <a:t>M: Good morning, Lucy. Do you have an e-friend?</a:t>
            </a:r>
          </a:p>
          <a:p>
            <a:pPr>
              <a:lnSpc>
                <a:spcPct val="115000"/>
              </a:lnSpc>
              <a:spcBef>
                <a:spcPct val="0"/>
              </a:spcBef>
              <a:buFontTx/>
              <a:buNone/>
            </a:pPr>
            <a:r>
              <a:rPr lang="en-US" altLang="zh-CN" sz="4600">
                <a:latin typeface="Times New Roman" panose="02020603050405020304" pitchFamily="18" charset="0"/>
              </a:rPr>
              <a:t>W: Yes, I do. He is a Chinese boy. His name is Liu Chen.</a:t>
            </a:r>
          </a:p>
          <a:p>
            <a:pPr>
              <a:lnSpc>
                <a:spcPct val="115000"/>
              </a:lnSpc>
              <a:spcBef>
                <a:spcPct val="0"/>
              </a:spcBef>
              <a:buFontTx/>
              <a:buNone/>
            </a:pPr>
            <a:r>
              <a:rPr lang="en-US" altLang="zh-CN" sz="4600">
                <a:latin typeface="Times New Roman" panose="02020603050405020304" pitchFamily="18" charset="0"/>
              </a:rPr>
              <a:t>M: What are his hobbies?</a:t>
            </a:r>
          </a:p>
          <a:p>
            <a:pPr>
              <a:lnSpc>
                <a:spcPct val="115000"/>
              </a:lnSpc>
              <a:spcBef>
                <a:spcPct val="0"/>
              </a:spcBef>
              <a:buFontTx/>
              <a:buNone/>
            </a:pPr>
            <a:r>
              <a:rPr lang="en-US" altLang="zh-CN" sz="4600">
                <a:latin typeface="Times New Roman" panose="02020603050405020304" pitchFamily="18" charset="0"/>
              </a:rPr>
              <a:t>W: He likes going hiking and dancing.</a:t>
            </a:r>
          </a:p>
        </p:txBody>
      </p:sp>
      <p:pic>
        <p:nvPicPr>
          <p:cNvPr id="730127" name="Picture 15">
            <a:hlinkClick r:id="" action="ppaction://media"/>
            <a:extLst>
              <a:ext uri="{FF2B5EF4-FFF2-40B4-BE49-F238E27FC236}">
                <a16:creationId xmlns:a16="http://schemas.microsoft.com/office/drawing/2014/main" id="{2AEB11AE-9DBE-59E5-8030-9FB60C772139}"/>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1075" y="5013325"/>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0128" name="Picture 16">
            <a:hlinkClick r:id="" action="ppaction://media"/>
            <a:extLst>
              <a:ext uri="{FF2B5EF4-FFF2-40B4-BE49-F238E27FC236}">
                <a16:creationId xmlns:a16="http://schemas.microsoft.com/office/drawing/2014/main" id="{27229A47-2E5C-96D2-C3AA-BAB51C58DA29}"/>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8101013"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8081"/>
                                        </p:tgtEl>
                                        <p:attrNameLst>
                                          <p:attrName>style.visibility</p:attrName>
                                        </p:attrNameLst>
                                      </p:cBhvr>
                                      <p:to>
                                        <p:strVal val="visible"/>
                                      </p:to>
                                    </p:set>
                                    <p:anim calcmode="lin" valueType="num">
                                      <p:cBhvr additive="base">
                                        <p:cTn id="7" dur="500" fill="hold"/>
                                        <p:tgtEl>
                                          <p:spTgt spid="88081"/>
                                        </p:tgtEl>
                                        <p:attrNameLst>
                                          <p:attrName>ppt_x</p:attrName>
                                        </p:attrNameLst>
                                      </p:cBhvr>
                                      <p:tavLst>
                                        <p:tav tm="0">
                                          <p:val>
                                            <p:strVal val="1+#ppt_w/2"/>
                                          </p:val>
                                        </p:tav>
                                        <p:tav tm="100000">
                                          <p:val>
                                            <p:strVal val="#ppt_x"/>
                                          </p:val>
                                        </p:tav>
                                      </p:tavLst>
                                    </p:anim>
                                    <p:anim calcmode="lin" valueType="num">
                                      <p:cBhvr additive="base">
                                        <p:cTn id="8" dur="500" fill="hold"/>
                                        <p:tgtEl>
                                          <p:spTgt spid="880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88245"/>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88245"/>
                                        </p:tgtEl>
                                      </p:cBhvr>
                                    </p:cmd>
                                  </p:childTnLst>
                                </p:cTn>
                              </p:par>
                            </p:childTnLst>
                          </p:cTn>
                        </p:par>
                      </p:childTnLst>
                    </p:cTn>
                  </p:par>
                </p:childTnLst>
              </p:cTn>
              <p:nextCondLst>
                <p:cond evt="onClick" delay="0">
                  <p:tgtEl>
                    <p:spTgt spid="88245"/>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88245"/>
                </p:tgtEl>
              </p:cMediaNode>
            </p:audio>
            <p:seq concurrent="1" nextAc="seek">
              <p:cTn id="15" restart="whenNotActive" fill="hold" evtFilter="cancelBubble" nodeType="interactiveSeq">
                <p:stCondLst>
                  <p:cond evt="onClick" delay="0">
                    <p:tgtEl>
                      <p:spTgt spid="88244"/>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88244"/>
                                        </p:tgtEl>
                                      </p:cBhvr>
                                    </p:cmd>
                                  </p:childTnLst>
                                </p:cTn>
                              </p:par>
                            </p:childTnLst>
                          </p:cTn>
                        </p:par>
                      </p:childTnLst>
                    </p:cTn>
                  </p:par>
                </p:childTnLst>
              </p:cTn>
              <p:nextCondLst>
                <p:cond evt="onClick" delay="0">
                  <p:tgtEl>
                    <p:spTgt spid="88244"/>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88244"/>
                </p:tgtEl>
              </p:cMediaNode>
            </p:audio>
            <p:seq concurrent="1" nextAc="seek">
              <p:cTn id="21" restart="whenNotActive" fill="hold" evtFilter="cancelBubble" nodeType="interactiveSeq">
                <p:stCondLst>
                  <p:cond evt="onClick" delay="0">
                    <p:tgtEl>
                      <p:spTgt spid="730127"/>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38899" fill="hold"/>
                                        <p:tgtEl>
                                          <p:spTgt spid="730127"/>
                                        </p:tgtEl>
                                      </p:cBhvr>
                                    </p:cmd>
                                  </p:childTnLst>
                                </p:cTn>
                              </p:par>
                            </p:childTnLst>
                          </p:cTn>
                        </p:par>
                      </p:childTnLst>
                    </p:cTn>
                  </p:par>
                </p:childTnLst>
              </p:cTn>
              <p:nextCondLst>
                <p:cond evt="onClick" delay="0">
                  <p:tgtEl>
                    <p:spTgt spid="730127"/>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730127"/>
                </p:tgtEl>
              </p:cMediaNode>
            </p:audio>
            <p:seq concurrent="1" nextAc="seek">
              <p:cTn id="27" restart="whenNotActive" fill="hold" evtFilter="cancelBubble" nodeType="interactiveSeq">
                <p:stCondLst>
                  <p:cond evt="onClick" delay="0">
                    <p:tgtEl>
                      <p:spTgt spid="88073"/>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2" presetClass="entr" presetSubtype="8" fill="hold" grpId="0" nodeType="clickEffect">
                                  <p:stCondLst>
                                    <p:cond delay="0"/>
                                  </p:stCondLst>
                                  <p:childTnLst>
                                    <p:set>
                                      <p:cBhvr>
                                        <p:cTn id="31" dur="1" fill="hold">
                                          <p:stCondLst>
                                            <p:cond delay="0"/>
                                          </p:stCondLst>
                                        </p:cTn>
                                        <p:tgtEl>
                                          <p:spTgt spid="149516"/>
                                        </p:tgtEl>
                                        <p:attrNameLst>
                                          <p:attrName>style.visibility</p:attrName>
                                        </p:attrNameLst>
                                      </p:cBhvr>
                                      <p:to>
                                        <p:strVal val="visible"/>
                                      </p:to>
                                    </p:set>
                                    <p:anim calcmode="lin" valueType="num">
                                      <p:cBhvr additive="base">
                                        <p:cTn id="32" dur="1000" fill="hold"/>
                                        <p:tgtEl>
                                          <p:spTgt spid="149516"/>
                                        </p:tgtEl>
                                        <p:attrNameLst>
                                          <p:attrName>ppt_x</p:attrName>
                                        </p:attrNameLst>
                                      </p:cBhvr>
                                      <p:tavLst>
                                        <p:tav tm="0">
                                          <p:val>
                                            <p:strVal val="0-#ppt_w/2"/>
                                          </p:val>
                                        </p:tav>
                                        <p:tav tm="100000">
                                          <p:val>
                                            <p:strVal val="#ppt_x"/>
                                          </p:val>
                                        </p:tav>
                                      </p:tavLst>
                                    </p:anim>
                                    <p:anim calcmode="lin" valueType="num">
                                      <p:cBhvr additive="base">
                                        <p:cTn id="33" dur="1000" fill="hold"/>
                                        <p:tgtEl>
                                          <p:spTgt spid="149516"/>
                                        </p:tgtEl>
                                        <p:attrNameLst>
                                          <p:attrName>ppt_y</p:attrName>
                                        </p:attrNameLst>
                                      </p:cBhvr>
                                      <p:tavLst>
                                        <p:tav tm="0">
                                          <p:val>
                                            <p:strVal val="#ppt_y"/>
                                          </p:val>
                                        </p:tav>
                                        <p:tav tm="100000">
                                          <p:val>
                                            <p:strVal val="#ppt_y"/>
                                          </p:val>
                                        </p:tav>
                                      </p:tavLst>
                                    </p:anim>
                                  </p:childTnLst>
                                </p:cTn>
                              </p:par>
                            </p:childTnLst>
                          </p:cTn>
                        </p:par>
                        <p:par>
                          <p:cTn id="34" fill="hold" nodeType="afterGroup">
                            <p:stCondLst>
                              <p:cond delay="1000"/>
                            </p:stCondLst>
                            <p:childTnLst>
                              <p:par>
                                <p:cTn id="35" presetID="5" presetClass="entr" presetSubtype="10" fill="hold" nodeType="afterEffect">
                                  <p:stCondLst>
                                    <p:cond delay="0"/>
                                  </p:stCondLst>
                                  <p:childTnLst>
                                    <p:set>
                                      <p:cBhvr>
                                        <p:cTn id="36" dur="1" fill="hold">
                                          <p:stCondLst>
                                            <p:cond delay="0"/>
                                          </p:stCondLst>
                                        </p:cTn>
                                        <p:tgtEl>
                                          <p:spTgt spid="88078"/>
                                        </p:tgtEl>
                                        <p:attrNameLst>
                                          <p:attrName>style.visibility</p:attrName>
                                        </p:attrNameLst>
                                      </p:cBhvr>
                                      <p:to>
                                        <p:strVal val="visible"/>
                                      </p:to>
                                    </p:set>
                                    <p:animEffect transition="in" filter="checkerboard(across)">
                                      <p:cBhvr>
                                        <p:cTn id="37" dur="500"/>
                                        <p:tgtEl>
                                          <p:spTgt spid="88078"/>
                                        </p:tgtEl>
                                      </p:cBhvr>
                                    </p:animEffect>
                                  </p:childTnLst>
                                </p:cTn>
                              </p:par>
                            </p:childTnLst>
                          </p:cTn>
                        </p:par>
                      </p:childTnLst>
                    </p:cTn>
                  </p:par>
                </p:childTnLst>
              </p:cTn>
              <p:nextCondLst>
                <p:cond evt="onClick" delay="0">
                  <p:tgtEl>
                    <p:spTgt spid="88073"/>
                  </p:tgtEl>
                </p:cond>
              </p:nextCondLst>
            </p:seq>
            <p:seq concurrent="1" nextAc="seek">
              <p:cTn id="38" restart="whenNotActive" fill="hold" evtFilter="cancelBubble" nodeType="interactiveSeq">
                <p:stCondLst>
                  <p:cond evt="onClick" delay="0">
                    <p:tgtEl>
                      <p:spTgt spid="88078"/>
                    </p:tgtEl>
                  </p:cond>
                </p:stCondLst>
                <p:endSync evt="end" delay="0">
                  <p:rtn val="all"/>
                </p:endSync>
                <p:childTnLst>
                  <p:par>
                    <p:cTn id="39" fill="hold" nodeType="clickPar">
                      <p:stCondLst>
                        <p:cond delay="0"/>
                      </p:stCondLst>
                      <p:childTnLst>
                        <p:par>
                          <p:cTn id="40" fill="hold" nodeType="withGroup">
                            <p:stCondLst>
                              <p:cond delay="0"/>
                            </p:stCondLst>
                            <p:childTnLst>
                              <p:par>
                                <p:cTn id="41" presetID="2" presetClass="exit" presetSubtype="2" fill="hold" grpId="1" nodeType="clickEffect">
                                  <p:stCondLst>
                                    <p:cond delay="0"/>
                                  </p:stCondLst>
                                  <p:childTnLst>
                                    <p:anim calcmode="lin" valueType="num">
                                      <p:cBhvr additive="base">
                                        <p:cTn id="42" dur="500"/>
                                        <p:tgtEl>
                                          <p:spTgt spid="149516"/>
                                        </p:tgtEl>
                                        <p:attrNameLst>
                                          <p:attrName>ppt_x</p:attrName>
                                        </p:attrNameLst>
                                      </p:cBhvr>
                                      <p:tavLst>
                                        <p:tav tm="0">
                                          <p:val>
                                            <p:strVal val="ppt_x"/>
                                          </p:val>
                                        </p:tav>
                                        <p:tav tm="100000">
                                          <p:val>
                                            <p:strVal val="1+ppt_w/2"/>
                                          </p:val>
                                        </p:tav>
                                      </p:tavLst>
                                    </p:anim>
                                    <p:anim calcmode="lin" valueType="num">
                                      <p:cBhvr additive="base">
                                        <p:cTn id="43" dur="500"/>
                                        <p:tgtEl>
                                          <p:spTgt spid="149516"/>
                                        </p:tgtEl>
                                        <p:attrNameLst>
                                          <p:attrName>ppt_y</p:attrName>
                                        </p:attrNameLst>
                                      </p:cBhvr>
                                      <p:tavLst>
                                        <p:tav tm="0">
                                          <p:val>
                                            <p:strVal val="ppt_y"/>
                                          </p:val>
                                        </p:tav>
                                        <p:tav tm="100000">
                                          <p:val>
                                            <p:strVal val="ppt_y"/>
                                          </p:val>
                                        </p:tav>
                                      </p:tavLst>
                                    </p:anim>
                                    <p:set>
                                      <p:cBhvr>
                                        <p:cTn id="44" dur="1" fill="hold">
                                          <p:stCondLst>
                                            <p:cond delay="499"/>
                                          </p:stCondLst>
                                        </p:cTn>
                                        <p:tgtEl>
                                          <p:spTgt spid="149516"/>
                                        </p:tgtEl>
                                        <p:attrNameLst>
                                          <p:attrName>style.visibility</p:attrName>
                                        </p:attrNameLst>
                                      </p:cBhvr>
                                      <p:to>
                                        <p:strVal val="hidden"/>
                                      </p:to>
                                    </p:set>
                                  </p:childTnLst>
                                </p:cTn>
                              </p:par>
                            </p:childTnLst>
                          </p:cTn>
                        </p:par>
                        <p:par>
                          <p:cTn id="45" fill="hold" nodeType="afterGroup">
                            <p:stCondLst>
                              <p:cond delay="500"/>
                            </p:stCondLst>
                            <p:childTnLst>
                              <p:par>
                                <p:cTn id="46" presetID="5" presetClass="exit" presetSubtype="10" fill="hold" nodeType="afterEffect">
                                  <p:stCondLst>
                                    <p:cond delay="0"/>
                                  </p:stCondLst>
                                  <p:childTnLst>
                                    <p:animEffect transition="out" filter="checkerboard(across)">
                                      <p:cBhvr>
                                        <p:cTn id="47" dur="500"/>
                                        <p:tgtEl>
                                          <p:spTgt spid="88078"/>
                                        </p:tgtEl>
                                      </p:cBhvr>
                                    </p:animEffect>
                                    <p:set>
                                      <p:cBhvr>
                                        <p:cTn id="48" dur="1" fill="hold">
                                          <p:stCondLst>
                                            <p:cond delay="499"/>
                                          </p:stCondLst>
                                        </p:cTn>
                                        <p:tgtEl>
                                          <p:spTgt spid="88078"/>
                                        </p:tgtEl>
                                        <p:attrNameLst>
                                          <p:attrName>style.visibility</p:attrName>
                                        </p:attrNameLst>
                                      </p:cBhvr>
                                      <p:to>
                                        <p:strVal val="hidden"/>
                                      </p:to>
                                    </p:set>
                                  </p:childTnLst>
                                </p:cTn>
                              </p:par>
                            </p:childTnLst>
                          </p:cTn>
                        </p:par>
                      </p:childTnLst>
                    </p:cTn>
                  </p:par>
                </p:childTnLst>
              </p:cTn>
              <p:nextCondLst>
                <p:cond evt="onClick" delay="0">
                  <p:tgtEl>
                    <p:spTgt spid="88078"/>
                  </p:tgtEl>
                </p:cond>
              </p:nextCondLst>
            </p:seq>
          </p:childTnLst>
        </p:cTn>
      </p:par>
    </p:tnLst>
    <p:bldLst>
      <p:bldP spid="88081" grpId="0" autoUpdateAnimBg="0"/>
      <p:bldP spid="149516" grpId="0" animBg="1"/>
      <p:bldP spid="149516" grpId="1"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242" name="Picture 154">
            <a:hlinkClick r:id="" action="ppaction://media"/>
            <a:extLst>
              <a:ext uri="{FF2B5EF4-FFF2-40B4-BE49-F238E27FC236}">
                <a16:creationId xmlns:a16="http://schemas.microsoft.com/office/drawing/2014/main" id="{9BABB97E-EF2D-B0CF-B616-22DA78EF01EA}"/>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243" name="Picture 155">
            <a:hlinkClick r:id="" action="ppaction://media"/>
            <a:extLst>
              <a:ext uri="{FF2B5EF4-FFF2-40B4-BE49-F238E27FC236}">
                <a16:creationId xmlns:a16="http://schemas.microsoft.com/office/drawing/2014/main" id="{32047190-7EA5-1A4E-7871-0ACA74A5944E}"/>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2692" name="Picture 2" descr="公司logo">
            <a:extLst>
              <a:ext uri="{FF2B5EF4-FFF2-40B4-BE49-F238E27FC236}">
                <a16:creationId xmlns:a16="http://schemas.microsoft.com/office/drawing/2014/main" id="{5799E082-DF89-868C-1376-A5B7A7C8B63E}"/>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091" name="Picture 3" descr="originalText48">
            <a:extLst>
              <a:ext uri="{FF2B5EF4-FFF2-40B4-BE49-F238E27FC236}">
                <a16:creationId xmlns:a16="http://schemas.microsoft.com/office/drawing/2014/main" id="{801FF444-822E-2DAF-EC03-818D0DAFFADF}"/>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2694" name="Rectangle 4">
            <a:extLst>
              <a:ext uri="{FF2B5EF4-FFF2-40B4-BE49-F238E27FC236}">
                <a16:creationId xmlns:a16="http://schemas.microsoft.com/office/drawing/2014/main" id="{0AC8D69C-EB5C-7ED1-CC66-7C9102401995}"/>
              </a:ext>
            </a:extLst>
          </p:cNvPr>
          <p:cNvSpPr>
            <a:spLocks noChangeArrowheads="1"/>
          </p:cNvSpPr>
          <p:nvPr/>
        </p:nvSpPr>
        <p:spPr bwMode="auto">
          <a:xfrm>
            <a:off x="73025" y="101600"/>
            <a:ext cx="6804025"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536575" indent="-5365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0017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4097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817688"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225675"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6828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1400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972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0544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2. What are Liu Chen's hobbies? </a:t>
            </a:r>
          </a:p>
        </p:txBody>
      </p:sp>
      <p:pic>
        <p:nvPicPr>
          <p:cNvPr id="89093" name="Picture 5" descr="originalTextHide">
            <a:extLst>
              <a:ext uri="{FF2B5EF4-FFF2-40B4-BE49-F238E27FC236}">
                <a16:creationId xmlns:a16="http://schemas.microsoft.com/office/drawing/2014/main" id="{A1C597D5-8BE8-6AC2-AB27-36A958F6050F}"/>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2696" name="Rectangle 7">
            <a:extLst>
              <a:ext uri="{FF2B5EF4-FFF2-40B4-BE49-F238E27FC236}">
                <a16:creationId xmlns:a16="http://schemas.microsoft.com/office/drawing/2014/main" id="{CA4CDFF1-DE54-8CB7-4497-B4D75C22E827}"/>
              </a:ext>
            </a:extLst>
          </p:cNvPr>
          <p:cNvSpPr>
            <a:spLocks noChangeArrowheads="1"/>
          </p:cNvSpPr>
          <p:nvPr/>
        </p:nvSpPr>
        <p:spPr bwMode="auto">
          <a:xfrm>
            <a:off x="636588" y="4156075"/>
            <a:ext cx="7381875"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a:t>
            </a:r>
          </a:p>
        </p:txBody>
      </p:sp>
      <p:sp>
        <p:nvSpPr>
          <p:cNvPr id="89096" name="Rectangle 8">
            <a:extLst>
              <a:ext uri="{FF2B5EF4-FFF2-40B4-BE49-F238E27FC236}">
                <a16:creationId xmlns:a16="http://schemas.microsoft.com/office/drawing/2014/main" id="{AA736C67-09CE-6923-D889-7889CA1A5573}"/>
              </a:ext>
            </a:extLst>
          </p:cNvPr>
          <p:cNvSpPr>
            <a:spLocks noChangeArrowheads="1"/>
          </p:cNvSpPr>
          <p:nvPr/>
        </p:nvSpPr>
        <p:spPr bwMode="auto">
          <a:xfrm>
            <a:off x="2411413" y="3357563"/>
            <a:ext cx="4967287"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Going hiking and dancing.</a:t>
            </a:r>
          </a:p>
        </p:txBody>
      </p:sp>
      <p:sp>
        <p:nvSpPr>
          <p:cNvPr id="242698" name="Rectangle 143">
            <a:extLst>
              <a:ext uri="{FF2B5EF4-FFF2-40B4-BE49-F238E27FC236}">
                <a16:creationId xmlns:a16="http://schemas.microsoft.com/office/drawing/2014/main" id="{345C93DA-DE70-65B6-C431-D6B6D2A23FEC}"/>
              </a:ext>
            </a:extLst>
          </p:cNvPr>
          <p:cNvSpPr>
            <a:spLocks noChangeArrowheads="1"/>
          </p:cNvSpPr>
          <p:nvPr/>
        </p:nvSpPr>
        <p:spPr bwMode="auto">
          <a:xfrm>
            <a:off x="539750" y="549275"/>
            <a:ext cx="6043613" cy="2154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25000"/>
              </a:lnSpc>
              <a:spcBef>
                <a:spcPct val="0"/>
              </a:spcBef>
              <a:buFontTx/>
              <a:buNone/>
            </a:pPr>
            <a:r>
              <a:rPr lang="en-US" altLang="zh-CN" sz="3600" b="0">
                <a:latin typeface="Times New Roman" panose="02020603050405020304" pitchFamily="18" charset="0"/>
              </a:rPr>
              <a:t>Going hiking and singing. </a:t>
            </a:r>
          </a:p>
          <a:p>
            <a:pPr>
              <a:lnSpc>
                <a:spcPct val="125000"/>
              </a:lnSpc>
              <a:spcBef>
                <a:spcPct val="0"/>
              </a:spcBef>
              <a:buFontTx/>
              <a:buNone/>
            </a:pPr>
            <a:r>
              <a:rPr lang="en-US" altLang="zh-CN" sz="3600" b="0">
                <a:latin typeface="Times New Roman" panose="02020603050405020304" pitchFamily="18" charset="0"/>
              </a:rPr>
              <a:t>Going fishing and dancing. </a:t>
            </a:r>
          </a:p>
          <a:p>
            <a:pPr>
              <a:lnSpc>
                <a:spcPct val="125000"/>
              </a:lnSpc>
              <a:spcBef>
                <a:spcPct val="0"/>
              </a:spcBef>
              <a:buFontTx/>
              <a:buNone/>
            </a:pPr>
            <a:r>
              <a:rPr lang="en-US" altLang="zh-CN" sz="3600" b="0">
                <a:latin typeface="Times New Roman" panose="02020603050405020304" pitchFamily="18" charset="0"/>
              </a:rPr>
              <a:t>Going hiking and dancing. </a:t>
            </a:r>
          </a:p>
        </p:txBody>
      </p:sp>
      <p:sp>
        <p:nvSpPr>
          <p:cNvPr id="149516" name="Rectangle 12">
            <a:extLst>
              <a:ext uri="{FF2B5EF4-FFF2-40B4-BE49-F238E27FC236}">
                <a16:creationId xmlns:a16="http://schemas.microsoft.com/office/drawing/2014/main" id="{803FE0E2-4C1C-C0BF-2C82-A0E08234A226}"/>
              </a:ext>
            </a:extLst>
          </p:cNvPr>
          <p:cNvSpPr>
            <a:spLocks noChangeArrowheads="1"/>
          </p:cNvSpPr>
          <p:nvPr/>
        </p:nvSpPr>
        <p:spPr bwMode="auto">
          <a:xfrm>
            <a:off x="250825" y="836613"/>
            <a:ext cx="8105775" cy="573722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804863" indent="-804863">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6176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970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976438"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155825"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6130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0702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274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9846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5000"/>
              </a:lnSpc>
              <a:spcBef>
                <a:spcPct val="0"/>
              </a:spcBef>
              <a:buFontTx/>
              <a:buNone/>
            </a:pPr>
            <a:r>
              <a:rPr lang="en-US" altLang="zh-CN" sz="4600">
                <a:latin typeface="Times New Roman" panose="02020603050405020304" pitchFamily="18" charset="0"/>
              </a:rPr>
              <a:t>M: Good morning, Lucy. Do you have an e-friend?</a:t>
            </a:r>
          </a:p>
          <a:p>
            <a:pPr>
              <a:lnSpc>
                <a:spcPct val="115000"/>
              </a:lnSpc>
              <a:spcBef>
                <a:spcPct val="0"/>
              </a:spcBef>
              <a:buFontTx/>
              <a:buNone/>
            </a:pPr>
            <a:r>
              <a:rPr lang="en-US" altLang="zh-CN" sz="4600">
                <a:latin typeface="Times New Roman" panose="02020603050405020304" pitchFamily="18" charset="0"/>
              </a:rPr>
              <a:t>W: Yes, I do. He is a Chinese boy. His name is Liu Chen.</a:t>
            </a:r>
          </a:p>
          <a:p>
            <a:pPr>
              <a:lnSpc>
                <a:spcPct val="115000"/>
              </a:lnSpc>
              <a:spcBef>
                <a:spcPct val="0"/>
              </a:spcBef>
              <a:buFontTx/>
              <a:buNone/>
            </a:pPr>
            <a:r>
              <a:rPr lang="en-US" altLang="zh-CN" sz="4600">
                <a:latin typeface="Times New Roman" panose="02020603050405020304" pitchFamily="18" charset="0"/>
              </a:rPr>
              <a:t>M: What are his hobbies?</a:t>
            </a:r>
          </a:p>
          <a:p>
            <a:pPr>
              <a:lnSpc>
                <a:spcPct val="115000"/>
              </a:lnSpc>
              <a:spcBef>
                <a:spcPct val="0"/>
              </a:spcBef>
              <a:buFontTx/>
              <a:buNone/>
            </a:pPr>
            <a:r>
              <a:rPr lang="en-US" altLang="zh-CN" sz="4600">
                <a:latin typeface="Times New Roman" panose="02020603050405020304" pitchFamily="18" charset="0"/>
              </a:rPr>
              <a:t>W: He likes going hiking and dancing.</a:t>
            </a:r>
          </a:p>
        </p:txBody>
      </p:sp>
      <p:pic>
        <p:nvPicPr>
          <p:cNvPr id="732174" name="Picture 14">
            <a:hlinkClick r:id="" action="ppaction://media"/>
            <a:extLst>
              <a:ext uri="{FF2B5EF4-FFF2-40B4-BE49-F238E27FC236}">
                <a16:creationId xmlns:a16="http://schemas.microsoft.com/office/drawing/2014/main" id="{7F6B1049-A63D-3FC0-390C-D3B418C4E367}"/>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1075" y="5013325"/>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2176" name="Picture 16">
            <a:hlinkClick r:id="" action="ppaction://media"/>
            <a:extLst>
              <a:ext uri="{FF2B5EF4-FFF2-40B4-BE49-F238E27FC236}">
                <a16:creationId xmlns:a16="http://schemas.microsoft.com/office/drawing/2014/main" id="{9C24D63D-BEF8-F283-49D4-ED414466110A}"/>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7235825"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9096"/>
                                        </p:tgtEl>
                                        <p:attrNameLst>
                                          <p:attrName>style.visibility</p:attrName>
                                        </p:attrNameLst>
                                      </p:cBhvr>
                                      <p:to>
                                        <p:strVal val="visible"/>
                                      </p:to>
                                    </p:set>
                                    <p:anim calcmode="lin" valueType="num">
                                      <p:cBhvr additive="base">
                                        <p:cTn id="7" dur="500" fill="hold"/>
                                        <p:tgtEl>
                                          <p:spTgt spid="89096"/>
                                        </p:tgtEl>
                                        <p:attrNameLst>
                                          <p:attrName>ppt_x</p:attrName>
                                        </p:attrNameLst>
                                      </p:cBhvr>
                                      <p:tavLst>
                                        <p:tav tm="0">
                                          <p:val>
                                            <p:strVal val="1+#ppt_w/2"/>
                                          </p:val>
                                        </p:tav>
                                        <p:tav tm="100000">
                                          <p:val>
                                            <p:strVal val="#ppt_x"/>
                                          </p:val>
                                        </p:tav>
                                      </p:tavLst>
                                    </p:anim>
                                    <p:anim calcmode="lin" valueType="num">
                                      <p:cBhvr additive="base">
                                        <p:cTn id="8" dur="500" fill="hold"/>
                                        <p:tgtEl>
                                          <p:spTgt spid="890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89242"/>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52" fill="hold"/>
                                        <p:tgtEl>
                                          <p:spTgt spid="89242"/>
                                        </p:tgtEl>
                                      </p:cBhvr>
                                    </p:cmd>
                                  </p:childTnLst>
                                </p:cTn>
                              </p:par>
                            </p:childTnLst>
                          </p:cTn>
                        </p:par>
                      </p:childTnLst>
                    </p:cTn>
                  </p:par>
                </p:childTnLst>
              </p:cTn>
              <p:nextCondLst>
                <p:cond evt="onClick" delay="0">
                  <p:tgtEl>
                    <p:spTgt spid="89242"/>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89242"/>
                </p:tgtEl>
              </p:cMediaNode>
            </p:audio>
            <p:seq concurrent="1" nextAc="seek">
              <p:cTn id="15" restart="whenNotActive" fill="hold" evtFilter="cancelBubble" nodeType="interactiveSeq">
                <p:stCondLst>
                  <p:cond evt="onClick" delay="0">
                    <p:tgtEl>
                      <p:spTgt spid="89243"/>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16" fill="hold"/>
                                        <p:tgtEl>
                                          <p:spTgt spid="89243"/>
                                        </p:tgtEl>
                                      </p:cBhvr>
                                    </p:cmd>
                                  </p:childTnLst>
                                </p:cTn>
                              </p:par>
                            </p:childTnLst>
                          </p:cTn>
                        </p:par>
                      </p:childTnLst>
                    </p:cTn>
                  </p:par>
                </p:childTnLst>
              </p:cTn>
              <p:nextCondLst>
                <p:cond evt="onClick" delay="0">
                  <p:tgtEl>
                    <p:spTgt spid="89243"/>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89243"/>
                </p:tgtEl>
              </p:cMediaNode>
            </p:audio>
            <p:seq concurrent="1" nextAc="seek">
              <p:cTn id="21" restart="whenNotActive" fill="hold" evtFilter="cancelBubble" nodeType="interactiveSeq">
                <p:stCondLst>
                  <p:cond evt="onClick" delay="0">
                    <p:tgtEl>
                      <p:spTgt spid="732174"/>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38899" fill="hold"/>
                                        <p:tgtEl>
                                          <p:spTgt spid="732174"/>
                                        </p:tgtEl>
                                      </p:cBhvr>
                                    </p:cmd>
                                  </p:childTnLst>
                                </p:cTn>
                              </p:par>
                            </p:childTnLst>
                          </p:cTn>
                        </p:par>
                      </p:childTnLst>
                    </p:cTn>
                  </p:par>
                </p:childTnLst>
              </p:cTn>
              <p:nextCondLst>
                <p:cond evt="onClick" delay="0">
                  <p:tgtEl>
                    <p:spTgt spid="732174"/>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732174"/>
                </p:tgtEl>
              </p:cMediaNode>
            </p:audio>
            <p:seq concurrent="1" nextAc="seek">
              <p:cTn id="27" restart="whenNotActive" fill="hold" evtFilter="cancelBubble" nodeType="interactiveSeq">
                <p:stCondLst>
                  <p:cond evt="onClick" delay="0">
                    <p:tgtEl>
                      <p:spTgt spid="89091"/>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49516"/>
                                        </p:tgtEl>
                                        <p:attrNameLst>
                                          <p:attrName>style.visibility</p:attrName>
                                        </p:attrNameLst>
                                      </p:cBhvr>
                                      <p:to>
                                        <p:strVal val="visible"/>
                                      </p:to>
                                    </p:set>
                                    <p:animEffect transition="in" filter="box(in)">
                                      <p:cBhvr>
                                        <p:cTn id="32" dur="1000"/>
                                        <p:tgtEl>
                                          <p:spTgt spid="149516"/>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89093"/>
                                        </p:tgtEl>
                                        <p:attrNameLst>
                                          <p:attrName>style.visibility</p:attrName>
                                        </p:attrNameLst>
                                      </p:cBhvr>
                                      <p:to>
                                        <p:strVal val="visible"/>
                                      </p:to>
                                    </p:set>
                                    <p:animEffect transition="in" filter="checkerboard(across)">
                                      <p:cBhvr>
                                        <p:cTn id="36" dur="500"/>
                                        <p:tgtEl>
                                          <p:spTgt spid="89093"/>
                                        </p:tgtEl>
                                      </p:cBhvr>
                                    </p:animEffect>
                                  </p:childTnLst>
                                </p:cTn>
                              </p:par>
                            </p:childTnLst>
                          </p:cTn>
                        </p:par>
                      </p:childTnLst>
                    </p:cTn>
                  </p:par>
                </p:childTnLst>
              </p:cTn>
              <p:nextCondLst>
                <p:cond evt="onClick" delay="0">
                  <p:tgtEl>
                    <p:spTgt spid="89091"/>
                  </p:tgtEl>
                </p:cond>
              </p:nextCondLst>
            </p:seq>
            <p:seq concurrent="1" nextAc="seek">
              <p:cTn id="37" restart="whenNotActive" fill="hold" evtFilter="cancelBubble" nodeType="interactiveSeq">
                <p:stCondLst>
                  <p:cond evt="onClick" delay="0">
                    <p:tgtEl>
                      <p:spTgt spid="89093"/>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4" presetClass="exit" presetSubtype="16" fill="hold" grpId="1" nodeType="clickEffect">
                                  <p:stCondLst>
                                    <p:cond delay="0"/>
                                  </p:stCondLst>
                                  <p:childTnLst>
                                    <p:animEffect transition="out" filter="box(in)">
                                      <p:cBhvr>
                                        <p:cTn id="41" dur="500"/>
                                        <p:tgtEl>
                                          <p:spTgt spid="149516"/>
                                        </p:tgtEl>
                                      </p:cBhvr>
                                    </p:animEffect>
                                    <p:set>
                                      <p:cBhvr>
                                        <p:cTn id="42" dur="1" fill="hold">
                                          <p:stCondLst>
                                            <p:cond delay="499"/>
                                          </p:stCondLst>
                                        </p:cTn>
                                        <p:tgtEl>
                                          <p:spTgt spid="149516"/>
                                        </p:tgtEl>
                                        <p:attrNameLst>
                                          <p:attrName>style.visibility</p:attrName>
                                        </p:attrNameLst>
                                      </p:cBhvr>
                                      <p:to>
                                        <p:strVal val="hidden"/>
                                      </p:to>
                                    </p:set>
                                  </p:childTnLst>
                                </p:cTn>
                              </p:par>
                            </p:childTnLst>
                          </p:cTn>
                        </p:par>
                        <p:par>
                          <p:cTn id="43" fill="hold" nodeType="afterGroup">
                            <p:stCondLst>
                              <p:cond delay="500"/>
                            </p:stCondLst>
                            <p:childTnLst>
                              <p:par>
                                <p:cTn id="44" presetID="5" presetClass="exit" presetSubtype="10" fill="hold" nodeType="afterEffect">
                                  <p:stCondLst>
                                    <p:cond delay="0"/>
                                  </p:stCondLst>
                                  <p:childTnLst>
                                    <p:animEffect transition="out" filter="checkerboard(across)">
                                      <p:cBhvr>
                                        <p:cTn id="45" dur="500"/>
                                        <p:tgtEl>
                                          <p:spTgt spid="89093"/>
                                        </p:tgtEl>
                                      </p:cBhvr>
                                    </p:animEffect>
                                    <p:set>
                                      <p:cBhvr>
                                        <p:cTn id="46" dur="1" fill="hold">
                                          <p:stCondLst>
                                            <p:cond delay="499"/>
                                          </p:stCondLst>
                                        </p:cTn>
                                        <p:tgtEl>
                                          <p:spTgt spid="89093"/>
                                        </p:tgtEl>
                                        <p:attrNameLst>
                                          <p:attrName>style.visibility</p:attrName>
                                        </p:attrNameLst>
                                      </p:cBhvr>
                                      <p:to>
                                        <p:strVal val="hidden"/>
                                      </p:to>
                                    </p:set>
                                  </p:childTnLst>
                                </p:cTn>
                              </p:par>
                            </p:childTnLst>
                          </p:cTn>
                        </p:par>
                      </p:childTnLst>
                    </p:cTn>
                  </p:par>
                </p:childTnLst>
              </p:cTn>
              <p:nextCondLst>
                <p:cond evt="onClick" delay="0">
                  <p:tgtEl>
                    <p:spTgt spid="89093"/>
                  </p:tgtEl>
                </p:cond>
              </p:nextCondLst>
            </p:seq>
          </p:childTnLst>
        </p:cTn>
      </p:par>
    </p:tnLst>
    <p:bldLst>
      <p:bldP spid="89096" grpId="0" autoUpdateAnimBg="0"/>
      <p:bldP spid="149516" grpId="0" animBg="1"/>
      <p:bldP spid="149516" grpId="1" animBg="1"/>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4738" name="Picture 7" descr="公司logo">
            <a:extLst>
              <a:ext uri="{FF2B5EF4-FFF2-40B4-BE49-F238E27FC236}">
                <a16:creationId xmlns:a16="http://schemas.microsoft.com/office/drawing/2014/main" id="{A4FECE0B-A828-33B4-36FE-C2E22FD1ED2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Picture 12" descr="originalText48">
            <a:extLst>
              <a:ext uri="{FF2B5EF4-FFF2-40B4-BE49-F238E27FC236}">
                <a16:creationId xmlns:a16="http://schemas.microsoft.com/office/drawing/2014/main" id="{8895C2DA-795B-5F66-7236-DEDAC74023D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0" name="Picture 14" descr="originalTextHide">
            <a:extLst>
              <a:ext uri="{FF2B5EF4-FFF2-40B4-BE49-F238E27FC236}">
                <a16:creationId xmlns:a16="http://schemas.microsoft.com/office/drawing/2014/main" id="{08F30B96-B050-2DC7-F290-A5787ED44D2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4741" name="Rectangle 9">
            <a:extLst>
              <a:ext uri="{FF2B5EF4-FFF2-40B4-BE49-F238E27FC236}">
                <a16:creationId xmlns:a16="http://schemas.microsoft.com/office/drawing/2014/main" id="{1459E0DC-837E-FD03-3249-37B838829E7B}"/>
              </a:ext>
            </a:extLst>
          </p:cNvPr>
          <p:cNvSpPr>
            <a:spLocks noChangeArrowheads="1"/>
          </p:cNvSpPr>
          <p:nvPr/>
        </p:nvSpPr>
        <p:spPr bwMode="auto">
          <a:xfrm>
            <a:off x="69850" y="65088"/>
            <a:ext cx="7670800" cy="57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buFontTx/>
              <a:buNone/>
            </a:pPr>
            <a:r>
              <a:rPr lang="zh-CN" altLang="en-US" sz="1800" b="0">
                <a:latin typeface="Times New Roman" panose="02020603050405020304" pitchFamily="18" charset="0"/>
              </a:rPr>
              <a:t>听第二段对话，回答第 </a:t>
            </a:r>
            <a:r>
              <a:rPr lang="en-US" altLang="zh-CN" sz="1800">
                <a:latin typeface="Times New Roman" panose="02020603050405020304" pitchFamily="18" charset="0"/>
              </a:rPr>
              <a:t>3</a:t>
            </a:r>
            <a:r>
              <a:rPr lang="en-US" altLang="zh-CN" sz="1800" b="0">
                <a:latin typeface="Times New Roman" panose="02020603050405020304" pitchFamily="18" charset="0"/>
              </a:rPr>
              <a:t> - </a:t>
            </a:r>
            <a:r>
              <a:rPr lang="en-US" altLang="zh-CN" sz="1800">
                <a:latin typeface="Times New Roman" panose="02020603050405020304" pitchFamily="18" charset="0"/>
              </a:rPr>
              <a:t>4</a:t>
            </a:r>
            <a:r>
              <a:rPr lang="en-US" altLang="zh-CN" sz="1800" b="0">
                <a:latin typeface="Times New Roman" panose="02020603050405020304" pitchFamily="18" charset="0"/>
              </a:rPr>
              <a:t> </a:t>
            </a:r>
            <a:r>
              <a:rPr lang="zh-CN" altLang="en-US" sz="1800" b="0">
                <a:latin typeface="Times New Roman" panose="02020603050405020304" pitchFamily="18" charset="0"/>
              </a:rPr>
              <a:t>两个问题。现在你有 </a:t>
            </a:r>
            <a:r>
              <a:rPr lang="en-US" altLang="zh-CN" sz="1800">
                <a:latin typeface="Times New Roman" panose="02020603050405020304" pitchFamily="18" charset="0"/>
              </a:rPr>
              <a:t>10</a:t>
            </a:r>
            <a:r>
              <a:rPr lang="en-US" altLang="zh-CN" sz="1800" b="0">
                <a:latin typeface="Times New Roman" panose="02020603050405020304" pitchFamily="18" charset="0"/>
              </a:rPr>
              <a:t> </a:t>
            </a:r>
            <a:r>
              <a:rPr lang="zh-CN" altLang="en-US" sz="1800" b="0">
                <a:latin typeface="Times New Roman" panose="02020603050405020304" pitchFamily="18" charset="0"/>
              </a:rPr>
              <a:t>秒钟的阅题时间。 </a:t>
            </a:r>
          </a:p>
        </p:txBody>
      </p:sp>
      <p:sp>
        <p:nvSpPr>
          <p:cNvPr id="244742" name="Rectangle 29">
            <a:extLst>
              <a:ext uri="{FF2B5EF4-FFF2-40B4-BE49-F238E27FC236}">
                <a16:creationId xmlns:a16="http://schemas.microsoft.com/office/drawing/2014/main" id="{72786783-4702-684D-D022-E744D2ED17C3}"/>
              </a:ext>
            </a:extLst>
          </p:cNvPr>
          <p:cNvSpPr>
            <a:spLocks noChangeArrowheads="1"/>
          </p:cNvSpPr>
          <p:nvPr/>
        </p:nvSpPr>
        <p:spPr bwMode="auto">
          <a:xfrm>
            <a:off x="323850" y="693738"/>
            <a:ext cx="8064500" cy="5591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9128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3208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728788"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136775"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939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0511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083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9655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25000"/>
              </a:lnSpc>
              <a:spcBef>
                <a:spcPct val="0"/>
              </a:spcBef>
              <a:buFontTx/>
              <a:buNone/>
            </a:pPr>
            <a:r>
              <a:rPr lang="en-US" altLang="zh-CN" sz="3600">
                <a:latin typeface="Times New Roman" panose="02020603050405020304" pitchFamily="18" charset="0"/>
              </a:rPr>
              <a:t>3. How is Kate feel?  </a:t>
            </a:r>
          </a:p>
          <a:p>
            <a:pPr>
              <a:lnSpc>
                <a:spcPct val="125000"/>
              </a:lnSpc>
              <a:spcBef>
                <a:spcPct val="0"/>
              </a:spcBef>
              <a:buFontTx/>
              <a:buNone/>
            </a:pPr>
            <a:r>
              <a:rPr lang="en-US" altLang="zh-CN" sz="3600" b="0">
                <a:latin typeface="Times New Roman" panose="02020603050405020304" pitchFamily="18" charset="0"/>
              </a:rPr>
              <a:t>    She feels a little sad. </a:t>
            </a:r>
          </a:p>
          <a:p>
            <a:pPr>
              <a:lnSpc>
                <a:spcPct val="125000"/>
              </a:lnSpc>
              <a:spcBef>
                <a:spcPct val="0"/>
              </a:spcBef>
              <a:buFontTx/>
              <a:buNone/>
            </a:pPr>
            <a:r>
              <a:rPr lang="en-US" altLang="zh-CN" sz="3600" b="0">
                <a:latin typeface="Times New Roman" panose="02020603050405020304" pitchFamily="18" charset="0"/>
              </a:rPr>
              <a:t>    She feels a little worried.</a:t>
            </a:r>
          </a:p>
          <a:p>
            <a:pPr>
              <a:lnSpc>
                <a:spcPct val="125000"/>
              </a:lnSpc>
              <a:spcBef>
                <a:spcPct val="0"/>
              </a:spcBef>
              <a:buFontTx/>
              <a:buNone/>
            </a:pPr>
            <a:r>
              <a:rPr lang="en-US" altLang="zh-CN" sz="3600" b="0">
                <a:latin typeface="Times New Roman" panose="02020603050405020304" pitchFamily="18" charset="0"/>
              </a:rPr>
              <a:t>    She feels a little good. </a:t>
            </a:r>
          </a:p>
          <a:p>
            <a:pPr>
              <a:lnSpc>
                <a:spcPct val="125000"/>
              </a:lnSpc>
              <a:spcBef>
                <a:spcPct val="0"/>
              </a:spcBef>
              <a:buFontTx/>
              <a:buNone/>
            </a:pPr>
            <a:r>
              <a:rPr lang="en-US" altLang="zh-CN" sz="3600">
                <a:latin typeface="Times New Roman" panose="02020603050405020304" pitchFamily="18" charset="0"/>
              </a:rPr>
              <a:t>4. Where is the puppy sleep? </a:t>
            </a:r>
          </a:p>
          <a:p>
            <a:pPr>
              <a:lnSpc>
                <a:spcPct val="125000"/>
              </a:lnSpc>
              <a:spcBef>
                <a:spcPct val="0"/>
              </a:spcBef>
              <a:buFontTx/>
              <a:buNone/>
            </a:pPr>
            <a:r>
              <a:rPr lang="en-US" altLang="zh-CN" sz="3600" b="0">
                <a:latin typeface="Times New Roman" panose="02020603050405020304" pitchFamily="18" charset="0"/>
              </a:rPr>
              <a:t>    On the bed. </a:t>
            </a:r>
          </a:p>
          <a:p>
            <a:pPr>
              <a:lnSpc>
                <a:spcPct val="125000"/>
              </a:lnSpc>
              <a:spcBef>
                <a:spcPct val="0"/>
              </a:spcBef>
              <a:buFontTx/>
              <a:buNone/>
            </a:pPr>
            <a:r>
              <a:rPr lang="en-US" altLang="zh-CN" sz="3600" b="0">
                <a:latin typeface="Times New Roman" panose="02020603050405020304" pitchFamily="18" charset="0"/>
              </a:rPr>
              <a:t>    Under the table. </a:t>
            </a:r>
          </a:p>
          <a:p>
            <a:pPr>
              <a:lnSpc>
                <a:spcPct val="125000"/>
              </a:lnSpc>
              <a:spcBef>
                <a:spcPct val="0"/>
              </a:spcBef>
              <a:buFontTx/>
              <a:buNone/>
            </a:pPr>
            <a:r>
              <a:rPr lang="en-US" altLang="zh-CN" sz="3600" b="0">
                <a:latin typeface="Times New Roman" panose="02020603050405020304" pitchFamily="18" charset="0"/>
              </a:rPr>
              <a:t>    Beside the sofa. </a:t>
            </a:r>
          </a:p>
        </p:txBody>
      </p:sp>
      <p:sp>
        <p:nvSpPr>
          <p:cNvPr id="19463" name="Rectangle 13">
            <a:extLst>
              <a:ext uri="{FF2B5EF4-FFF2-40B4-BE49-F238E27FC236}">
                <a16:creationId xmlns:a16="http://schemas.microsoft.com/office/drawing/2014/main" id="{4BD0943F-E5D6-4E6C-E059-3910E30310F1}"/>
              </a:ext>
            </a:extLst>
          </p:cNvPr>
          <p:cNvSpPr>
            <a:spLocks noChangeArrowheads="1"/>
          </p:cNvSpPr>
          <p:nvPr/>
        </p:nvSpPr>
        <p:spPr bwMode="auto">
          <a:xfrm>
            <a:off x="323850" y="620713"/>
            <a:ext cx="8137525" cy="571817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714375" indent="-7143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8937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0731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05000"/>
              </a:lnSpc>
              <a:spcBef>
                <a:spcPct val="0"/>
              </a:spcBef>
              <a:buFontTx/>
              <a:buNone/>
            </a:pPr>
            <a:r>
              <a:rPr lang="en-US" altLang="zh-CN" sz="4400">
                <a:latin typeface="Times New Roman" panose="02020603050405020304" pitchFamily="18" charset="0"/>
              </a:rPr>
              <a:t>W: Dad, where is my puppy? I'm a little worried.</a:t>
            </a:r>
          </a:p>
          <a:p>
            <a:pPr>
              <a:lnSpc>
                <a:spcPct val="105000"/>
              </a:lnSpc>
              <a:spcBef>
                <a:spcPct val="0"/>
              </a:spcBef>
              <a:buFontTx/>
              <a:buNone/>
            </a:pPr>
            <a:r>
              <a:rPr lang="en-US" altLang="zh-CN" sz="4400">
                <a:latin typeface="Times New Roman" panose="02020603050405020304" pitchFamily="18" charset="0"/>
              </a:rPr>
              <a:t>M: Don't worry, Kate. Is it under the table?</a:t>
            </a:r>
          </a:p>
          <a:p>
            <a:pPr>
              <a:lnSpc>
                <a:spcPct val="105000"/>
              </a:lnSpc>
              <a:spcBef>
                <a:spcPct val="0"/>
              </a:spcBef>
              <a:buFontTx/>
              <a:buNone/>
            </a:pPr>
            <a:r>
              <a:rPr lang="en-US" altLang="zh-CN" sz="4400">
                <a:latin typeface="Times New Roman" panose="02020603050405020304" pitchFamily="18" charset="0"/>
              </a:rPr>
              <a:t>W: No, it isn't.</a:t>
            </a:r>
          </a:p>
          <a:p>
            <a:pPr>
              <a:lnSpc>
                <a:spcPct val="105000"/>
              </a:lnSpc>
              <a:spcBef>
                <a:spcPct val="0"/>
              </a:spcBef>
              <a:buFontTx/>
              <a:buNone/>
            </a:pPr>
            <a:r>
              <a:rPr lang="en-US" altLang="zh-CN" sz="4400">
                <a:latin typeface="Times New Roman" panose="02020603050405020304" pitchFamily="18" charset="0"/>
              </a:rPr>
              <a:t>M: Is it on the sofa?</a:t>
            </a:r>
          </a:p>
          <a:p>
            <a:pPr>
              <a:lnSpc>
                <a:spcPct val="105000"/>
              </a:lnSpc>
              <a:spcBef>
                <a:spcPct val="0"/>
              </a:spcBef>
              <a:buFontTx/>
              <a:buNone/>
            </a:pPr>
            <a:r>
              <a:rPr lang="en-US" altLang="zh-CN" sz="4400">
                <a:latin typeface="Times New Roman" panose="02020603050405020304" pitchFamily="18" charset="0"/>
              </a:rPr>
              <a:t>W: No, it isn't. Oh, it's sleeping on the bed!</a:t>
            </a:r>
          </a:p>
        </p:txBody>
      </p:sp>
      <p:pic>
        <p:nvPicPr>
          <p:cNvPr id="94312" name="Picture 104">
            <a:hlinkClick r:id="" action="ppaction://media"/>
            <a:extLst>
              <a:ext uri="{FF2B5EF4-FFF2-40B4-BE49-F238E27FC236}">
                <a16:creationId xmlns:a16="http://schemas.microsoft.com/office/drawing/2014/main" id="{6AD942C6-2555-826C-DA07-7224943E8671}"/>
              </a:ext>
            </a:extLst>
          </p:cNvPr>
          <p:cNvPicPr>
            <a:picLocks noChangeAspect="1" noChangeArrowheads="1"/>
          </p:cNvPicPr>
          <p:nvPr>
            <p:ph sz="half" idx="4294967295"/>
            <a:audioFile r:link="rId2"/>
            <p:extLst>
              <p:ext uri="{DAA4B4D4-6D71-4841-9C94-3DE7FCFB9230}">
                <p14:media xmlns:p14="http://schemas.microsoft.com/office/powerpoint/2010/main" r:embed="rId1"/>
              </p:ext>
            </p:extLst>
          </p:nvPr>
        </p:nvPicPr>
        <p:blipFill>
          <a:blip r:embed="rId10">
            <a:extLst>
              <a:ext uri="{28A0092B-C50C-407E-A947-70E740481C1C}">
                <a14:useLocalDpi xmlns:a14="http://schemas.microsoft.com/office/drawing/2010/main" val="0"/>
              </a:ext>
            </a:extLst>
          </a:blip>
          <a:srcRect/>
          <a:stretch>
            <a:fillRect/>
          </a:stretch>
        </p:blipFill>
        <p:spPr>
          <a:xfrm>
            <a:off x="7667625" y="115888"/>
            <a:ext cx="503238" cy="50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34218" name="Picture 10">
            <a:hlinkClick r:id="" action="ppaction://media"/>
            <a:extLst>
              <a:ext uri="{FF2B5EF4-FFF2-40B4-BE49-F238E27FC236}">
                <a16:creationId xmlns:a16="http://schemas.microsoft.com/office/drawing/2014/main" id="{C40765F8-F655-97E6-F51D-2F98F14EFD91}"/>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0">
            <a:extLst>
              <a:ext uri="{28A0092B-C50C-407E-A947-70E740481C1C}">
                <a14:useLocalDpi xmlns:a14="http://schemas.microsoft.com/office/drawing/2010/main" val="0"/>
              </a:ext>
            </a:extLst>
          </a:blip>
          <a:srcRect/>
          <a:stretch>
            <a:fillRect/>
          </a:stretch>
        </p:blipFill>
        <p:spPr bwMode="auto">
          <a:xfrm>
            <a:off x="8604250" y="486886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restart="whenNotActive" fill="hold" evtFilter="cancelBubble" nodeType="interactiveSeq">
                <p:stCondLst>
                  <p:cond evt="onClick" delay="0">
                    <p:tgtEl>
                      <p:spTgt spid="94312"/>
                    </p:tgtEl>
                  </p:cond>
                </p:stCondLst>
                <p:endSync evt="end" delay="0">
                  <p:rtn val="all"/>
                </p:endSync>
                <p:childTnLst>
                  <p:par>
                    <p:cTn id="3" fill="hold" nodeType="clickPar">
                      <p:stCondLst>
                        <p:cond delay="0"/>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0770" fill="hold"/>
                                        <p:tgtEl>
                                          <p:spTgt spid="94312"/>
                                        </p:tgtEl>
                                      </p:cBhvr>
                                    </p:cmd>
                                  </p:childTnLst>
                                </p:cTn>
                              </p:par>
                            </p:childTnLst>
                          </p:cTn>
                        </p:par>
                      </p:childTnLst>
                    </p:cTn>
                  </p:par>
                </p:childTnLst>
              </p:cTn>
              <p:nextCondLst>
                <p:cond evt="onClick" delay="0">
                  <p:tgtEl>
                    <p:spTgt spid="94312"/>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4312"/>
                </p:tgtEl>
              </p:cMediaNode>
            </p:audio>
            <p:seq concurrent="1" nextAc="seek">
              <p:cTn id="8" restart="whenNotActive" fill="hold" evtFilter="cancelBubble" nodeType="interactiveSeq">
                <p:stCondLst>
                  <p:cond evt="onClick" delay="0">
                    <p:tgtEl>
                      <p:spTgt spid="19459"/>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19463"/>
                                        </p:tgtEl>
                                        <p:attrNameLst>
                                          <p:attrName>style.visibility</p:attrName>
                                        </p:attrNameLst>
                                      </p:cBhvr>
                                      <p:to>
                                        <p:strVal val="visible"/>
                                      </p:to>
                                    </p:set>
                                    <p:animEffect transition="in" filter="diamond(in)">
                                      <p:cBhvr>
                                        <p:cTn id="13" dur="1000"/>
                                        <p:tgtEl>
                                          <p:spTgt spid="19463"/>
                                        </p:tgtEl>
                                      </p:cBhvr>
                                    </p:animEffect>
                                  </p:childTnLst>
                                </p:cTn>
                              </p:par>
                            </p:childTnLst>
                          </p:cTn>
                        </p:par>
                        <p:par>
                          <p:cTn id="14" fill="hold" nodeType="afterGroup">
                            <p:stCondLst>
                              <p:cond delay="1000"/>
                            </p:stCondLst>
                            <p:childTnLst>
                              <p:par>
                                <p:cTn id="15" presetID="5" presetClass="entr" presetSubtype="10" fill="hold" nodeType="afterEffect">
                                  <p:stCondLst>
                                    <p:cond delay="0"/>
                                  </p:stCondLst>
                                  <p:childTnLst>
                                    <p:set>
                                      <p:cBhvr>
                                        <p:cTn id="16" dur="1" fill="hold">
                                          <p:stCondLst>
                                            <p:cond delay="0"/>
                                          </p:stCondLst>
                                        </p:cTn>
                                        <p:tgtEl>
                                          <p:spTgt spid="19460"/>
                                        </p:tgtEl>
                                        <p:attrNameLst>
                                          <p:attrName>style.visibility</p:attrName>
                                        </p:attrNameLst>
                                      </p:cBhvr>
                                      <p:to>
                                        <p:strVal val="visible"/>
                                      </p:to>
                                    </p:set>
                                    <p:animEffect transition="in" filter="checkerboard(across)">
                                      <p:cBhvr>
                                        <p:cTn id="17" dur="500"/>
                                        <p:tgtEl>
                                          <p:spTgt spid="19460"/>
                                        </p:tgtEl>
                                      </p:cBhvr>
                                    </p:animEffect>
                                  </p:childTnLst>
                                </p:cTn>
                              </p:par>
                            </p:childTnLst>
                          </p:cTn>
                        </p:par>
                      </p:childTnLst>
                    </p:cTn>
                  </p:par>
                </p:childTnLst>
              </p:cTn>
              <p:nextCondLst>
                <p:cond evt="onClick" delay="0">
                  <p:tgtEl>
                    <p:spTgt spid="19459"/>
                  </p:tgtEl>
                </p:cond>
              </p:nextCondLst>
            </p:seq>
            <p:seq concurrent="1" nextAc="seek">
              <p:cTn id="18" restart="whenNotActive" fill="hold" evtFilter="cancelBubble" nodeType="interactiveSeq">
                <p:stCondLst>
                  <p:cond evt="onClick" delay="0">
                    <p:tgtEl>
                      <p:spTgt spid="19460"/>
                    </p:tgtEl>
                  </p:cond>
                </p:stCondLst>
                <p:endSync evt="end" delay="0">
                  <p:rtn val="all"/>
                </p:endSync>
                <p:childTnLst>
                  <p:par>
                    <p:cTn id="19" fill="hold" nodeType="clickPar">
                      <p:stCondLst>
                        <p:cond delay="0"/>
                      </p:stCondLst>
                      <p:childTnLst>
                        <p:par>
                          <p:cTn id="20" fill="hold" nodeType="withGroup">
                            <p:stCondLst>
                              <p:cond delay="0"/>
                            </p:stCondLst>
                            <p:childTnLst>
                              <p:par>
                                <p:cTn id="21" presetID="4" presetClass="exit" presetSubtype="32" fill="hold" grpId="1" nodeType="clickEffect">
                                  <p:stCondLst>
                                    <p:cond delay="0"/>
                                  </p:stCondLst>
                                  <p:childTnLst>
                                    <p:animEffect transition="out" filter="box(out)">
                                      <p:cBhvr>
                                        <p:cTn id="22" dur="1000"/>
                                        <p:tgtEl>
                                          <p:spTgt spid="19463"/>
                                        </p:tgtEl>
                                      </p:cBhvr>
                                    </p:animEffect>
                                    <p:set>
                                      <p:cBhvr>
                                        <p:cTn id="23" dur="1" fill="hold">
                                          <p:stCondLst>
                                            <p:cond delay="999"/>
                                          </p:stCondLst>
                                        </p:cTn>
                                        <p:tgtEl>
                                          <p:spTgt spid="19463"/>
                                        </p:tgtEl>
                                        <p:attrNameLst>
                                          <p:attrName>style.visibility</p:attrName>
                                        </p:attrNameLst>
                                      </p:cBhvr>
                                      <p:to>
                                        <p:strVal val="hidden"/>
                                      </p:to>
                                    </p:set>
                                  </p:childTnLst>
                                </p:cTn>
                              </p:par>
                            </p:childTnLst>
                          </p:cTn>
                        </p:par>
                        <p:par>
                          <p:cTn id="24" fill="hold" nodeType="afterGroup">
                            <p:stCondLst>
                              <p:cond delay="1000"/>
                            </p:stCondLst>
                            <p:childTnLst>
                              <p:par>
                                <p:cTn id="25" presetID="5" presetClass="exit" presetSubtype="10" fill="hold" nodeType="afterEffect">
                                  <p:stCondLst>
                                    <p:cond delay="0"/>
                                  </p:stCondLst>
                                  <p:childTnLst>
                                    <p:animEffect transition="out" filter="checkerboard(across)">
                                      <p:cBhvr>
                                        <p:cTn id="26" dur="500"/>
                                        <p:tgtEl>
                                          <p:spTgt spid="19460"/>
                                        </p:tgtEl>
                                      </p:cBhvr>
                                    </p:animEffect>
                                    <p:set>
                                      <p:cBhvr>
                                        <p:cTn id="27" dur="1" fill="hold">
                                          <p:stCondLst>
                                            <p:cond delay="499"/>
                                          </p:stCondLst>
                                        </p:cTn>
                                        <p:tgtEl>
                                          <p:spTgt spid="19460"/>
                                        </p:tgtEl>
                                        <p:attrNameLst>
                                          <p:attrName>style.visibility</p:attrName>
                                        </p:attrNameLst>
                                      </p:cBhvr>
                                      <p:to>
                                        <p:strVal val="hidden"/>
                                      </p:to>
                                    </p:set>
                                  </p:childTnLst>
                                </p:cTn>
                              </p:par>
                            </p:childTnLst>
                          </p:cTn>
                        </p:par>
                      </p:childTnLst>
                    </p:cTn>
                  </p:par>
                </p:childTnLst>
              </p:cTn>
              <p:nextCondLst>
                <p:cond evt="onClick" delay="0">
                  <p:tgtEl>
                    <p:spTgt spid="19460"/>
                  </p:tgtEl>
                </p:cond>
              </p:nextCondLst>
            </p:seq>
          </p:childTnLst>
        </p:cTn>
      </p:par>
    </p:tnLst>
    <p:bldLst>
      <p:bldP spid="19463" grpId="0" animBg="1"/>
      <p:bldP spid="19463" grpId="1" animBg="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293" name="Picture 181">
            <a:hlinkClick r:id="" action="ppaction://media"/>
            <a:extLst>
              <a:ext uri="{FF2B5EF4-FFF2-40B4-BE49-F238E27FC236}">
                <a16:creationId xmlns:a16="http://schemas.microsoft.com/office/drawing/2014/main" id="{9907980D-0B06-933F-F10B-A1F05EC1F046}"/>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294" name="Picture 182">
            <a:hlinkClick r:id="" action="ppaction://media"/>
            <a:extLst>
              <a:ext uri="{FF2B5EF4-FFF2-40B4-BE49-F238E27FC236}">
                <a16:creationId xmlns:a16="http://schemas.microsoft.com/office/drawing/2014/main" id="{DF0F3A01-BF00-0DFB-DE44-BF01235357FB}"/>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6788" name="Picture 2" descr="公司logo">
            <a:extLst>
              <a:ext uri="{FF2B5EF4-FFF2-40B4-BE49-F238E27FC236}">
                <a16:creationId xmlns:a16="http://schemas.microsoft.com/office/drawing/2014/main" id="{F0545245-558E-F747-0260-AB3445E2B846}"/>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3" descr="originalText48">
            <a:extLst>
              <a:ext uri="{FF2B5EF4-FFF2-40B4-BE49-F238E27FC236}">
                <a16:creationId xmlns:a16="http://schemas.microsoft.com/office/drawing/2014/main" id="{C9A50F9A-5B40-777D-7E70-8501F393DFFD}"/>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6790" name="Rectangle 4">
            <a:extLst>
              <a:ext uri="{FF2B5EF4-FFF2-40B4-BE49-F238E27FC236}">
                <a16:creationId xmlns:a16="http://schemas.microsoft.com/office/drawing/2014/main" id="{602C50F7-2DA9-3E74-618F-97354A449055}"/>
              </a:ext>
            </a:extLst>
          </p:cNvPr>
          <p:cNvSpPr>
            <a:spLocks noChangeArrowheads="1"/>
          </p:cNvSpPr>
          <p:nvPr/>
        </p:nvSpPr>
        <p:spPr bwMode="auto">
          <a:xfrm>
            <a:off x="73025" y="93663"/>
            <a:ext cx="4138613"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223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3. How is Kate feel? </a:t>
            </a:r>
          </a:p>
        </p:txBody>
      </p:sp>
      <p:pic>
        <p:nvPicPr>
          <p:cNvPr id="21511" name="Picture 5" descr="originalTextHide">
            <a:extLst>
              <a:ext uri="{FF2B5EF4-FFF2-40B4-BE49-F238E27FC236}">
                <a16:creationId xmlns:a16="http://schemas.microsoft.com/office/drawing/2014/main" id="{5F623FBE-9EC7-B2DF-DE28-7895E63C0D24}"/>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6792" name="Rectangle 6">
            <a:extLst>
              <a:ext uri="{FF2B5EF4-FFF2-40B4-BE49-F238E27FC236}">
                <a16:creationId xmlns:a16="http://schemas.microsoft.com/office/drawing/2014/main" id="{50545DD2-E086-1871-6F66-A48D7709AF27}"/>
              </a:ext>
            </a:extLst>
          </p:cNvPr>
          <p:cNvSpPr>
            <a:spLocks noChangeArrowheads="1"/>
          </p:cNvSpPr>
          <p:nvPr/>
        </p:nvSpPr>
        <p:spPr bwMode="auto">
          <a:xfrm>
            <a:off x="611188" y="4803775"/>
            <a:ext cx="7273925"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a:t>
            </a:r>
          </a:p>
        </p:txBody>
      </p:sp>
      <p:sp>
        <p:nvSpPr>
          <p:cNvPr id="90119" name="Rectangle 7">
            <a:extLst>
              <a:ext uri="{FF2B5EF4-FFF2-40B4-BE49-F238E27FC236}">
                <a16:creationId xmlns:a16="http://schemas.microsoft.com/office/drawing/2014/main" id="{97FDEC16-21C3-C795-FB43-2D42C030ED7F}"/>
              </a:ext>
            </a:extLst>
          </p:cNvPr>
          <p:cNvSpPr>
            <a:spLocks noChangeArrowheads="1"/>
          </p:cNvSpPr>
          <p:nvPr/>
        </p:nvSpPr>
        <p:spPr bwMode="auto">
          <a:xfrm>
            <a:off x="2339975" y="4076700"/>
            <a:ext cx="5113338"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She feels a little worried.</a:t>
            </a:r>
          </a:p>
        </p:txBody>
      </p:sp>
      <p:sp>
        <p:nvSpPr>
          <p:cNvPr id="246794" name="Rectangle 162">
            <a:extLst>
              <a:ext uri="{FF2B5EF4-FFF2-40B4-BE49-F238E27FC236}">
                <a16:creationId xmlns:a16="http://schemas.microsoft.com/office/drawing/2014/main" id="{1C585E34-A4EB-74F9-1252-03FAC42AF2ED}"/>
              </a:ext>
            </a:extLst>
          </p:cNvPr>
          <p:cNvSpPr>
            <a:spLocks noChangeArrowheads="1"/>
          </p:cNvSpPr>
          <p:nvPr/>
        </p:nvSpPr>
        <p:spPr bwMode="auto">
          <a:xfrm>
            <a:off x="611188" y="620713"/>
            <a:ext cx="5473700" cy="2154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25000"/>
              </a:lnSpc>
              <a:spcBef>
                <a:spcPct val="0"/>
              </a:spcBef>
              <a:buFontTx/>
              <a:buNone/>
            </a:pPr>
            <a:r>
              <a:rPr lang="en-US" altLang="zh-CN" sz="3600" b="0">
                <a:latin typeface="Times New Roman" panose="02020603050405020304" pitchFamily="18" charset="0"/>
              </a:rPr>
              <a:t>She feels a little sad. </a:t>
            </a:r>
          </a:p>
          <a:p>
            <a:pPr>
              <a:lnSpc>
                <a:spcPct val="125000"/>
              </a:lnSpc>
              <a:spcBef>
                <a:spcPct val="0"/>
              </a:spcBef>
              <a:buFontTx/>
              <a:buNone/>
            </a:pPr>
            <a:r>
              <a:rPr lang="en-US" altLang="zh-CN" sz="3600" b="0">
                <a:latin typeface="Times New Roman" panose="02020603050405020304" pitchFamily="18" charset="0"/>
              </a:rPr>
              <a:t>She feels a little worried.</a:t>
            </a:r>
          </a:p>
          <a:p>
            <a:pPr>
              <a:lnSpc>
                <a:spcPct val="125000"/>
              </a:lnSpc>
              <a:spcBef>
                <a:spcPct val="0"/>
              </a:spcBef>
              <a:buFontTx/>
              <a:buNone/>
            </a:pPr>
            <a:r>
              <a:rPr lang="en-US" altLang="zh-CN" sz="3600" b="0">
                <a:latin typeface="Times New Roman" panose="02020603050405020304" pitchFamily="18" charset="0"/>
              </a:rPr>
              <a:t>She feels a little good.</a:t>
            </a:r>
          </a:p>
        </p:txBody>
      </p:sp>
      <p:sp>
        <p:nvSpPr>
          <p:cNvPr id="19463" name="Rectangle 13">
            <a:extLst>
              <a:ext uri="{FF2B5EF4-FFF2-40B4-BE49-F238E27FC236}">
                <a16:creationId xmlns:a16="http://schemas.microsoft.com/office/drawing/2014/main" id="{3AE24EFF-EFB2-F846-1C69-04CFE5FFA079}"/>
              </a:ext>
            </a:extLst>
          </p:cNvPr>
          <p:cNvSpPr>
            <a:spLocks noChangeArrowheads="1"/>
          </p:cNvSpPr>
          <p:nvPr/>
        </p:nvSpPr>
        <p:spPr bwMode="auto">
          <a:xfrm>
            <a:off x="395288" y="692150"/>
            <a:ext cx="8137525" cy="571817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714375" indent="-7143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8937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0731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05000"/>
              </a:lnSpc>
              <a:spcBef>
                <a:spcPct val="0"/>
              </a:spcBef>
              <a:buFontTx/>
              <a:buNone/>
            </a:pPr>
            <a:r>
              <a:rPr lang="en-US" altLang="zh-CN" sz="4400">
                <a:latin typeface="Times New Roman" panose="02020603050405020304" pitchFamily="18" charset="0"/>
              </a:rPr>
              <a:t>W: Dad, where is my puppy? I'm a little worried.</a:t>
            </a:r>
          </a:p>
          <a:p>
            <a:pPr>
              <a:lnSpc>
                <a:spcPct val="105000"/>
              </a:lnSpc>
              <a:spcBef>
                <a:spcPct val="0"/>
              </a:spcBef>
              <a:buFontTx/>
              <a:buNone/>
            </a:pPr>
            <a:r>
              <a:rPr lang="en-US" altLang="zh-CN" sz="4400">
                <a:latin typeface="Times New Roman" panose="02020603050405020304" pitchFamily="18" charset="0"/>
              </a:rPr>
              <a:t>M: Don't worry, Kate. Is it under the table?</a:t>
            </a:r>
          </a:p>
          <a:p>
            <a:pPr>
              <a:lnSpc>
                <a:spcPct val="105000"/>
              </a:lnSpc>
              <a:spcBef>
                <a:spcPct val="0"/>
              </a:spcBef>
              <a:buFontTx/>
              <a:buNone/>
            </a:pPr>
            <a:r>
              <a:rPr lang="en-US" altLang="zh-CN" sz="4400">
                <a:latin typeface="Times New Roman" panose="02020603050405020304" pitchFamily="18" charset="0"/>
              </a:rPr>
              <a:t>W: No, it isn't.</a:t>
            </a:r>
          </a:p>
          <a:p>
            <a:pPr>
              <a:lnSpc>
                <a:spcPct val="105000"/>
              </a:lnSpc>
              <a:spcBef>
                <a:spcPct val="0"/>
              </a:spcBef>
              <a:buFontTx/>
              <a:buNone/>
            </a:pPr>
            <a:r>
              <a:rPr lang="en-US" altLang="zh-CN" sz="4400">
                <a:latin typeface="Times New Roman" panose="02020603050405020304" pitchFamily="18" charset="0"/>
              </a:rPr>
              <a:t>M: Is it on the sofa?</a:t>
            </a:r>
          </a:p>
          <a:p>
            <a:pPr>
              <a:lnSpc>
                <a:spcPct val="105000"/>
              </a:lnSpc>
              <a:spcBef>
                <a:spcPct val="0"/>
              </a:spcBef>
              <a:buFontTx/>
              <a:buNone/>
            </a:pPr>
            <a:r>
              <a:rPr lang="en-US" altLang="zh-CN" sz="4400">
                <a:latin typeface="Times New Roman" panose="02020603050405020304" pitchFamily="18" charset="0"/>
              </a:rPr>
              <a:t>W: No, it isn't. Oh, it's sleeping on the bed!</a:t>
            </a:r>
          </a:p>
        </p:txBody>
      </p:sp>
      <p:pic>
        <p:nvPicPr>
          <p:cNvPr id="736270" name="Picture 14">
            <a:hlinkClick r:id="" action="ppaction://media"/>
            <a:extLst>
              <a:ext uri="{FF2B5EF4-FFF2-40B4-BE49-F238E27FC236}">
                <a16:creationId xmlns:a16="http://schemas.microsoft.com/office/drawing/2014/main" id="{67859008-3392-C799-FB86-88C98117EAE9}"/>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486886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6272" name="Picture 16">
            <a:hlinkClick r:id="" action="ppaction://media"/>
            <a:extLst>
              <a:ext uri="{FF2B5EF4-FFF2-40B4-BE49-F238E27FC236}">
                <a16:creationId xmlns:a16="http://schemas.microsoft.com/office/drawing/2014/main" id="{91ACA330-F9E1-6E8D-8128-1D5B618BFBF9}"/>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4284663"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0119"/>
                                        </p:tgtEl>
                                        <p:attrNameLst>
                                          <p:attrName>style.visibility</p:attrName>
                                        </p:attrNameLst>
                                      </p:cBhvr>
                                      <p:to>
                                        <p:strVal val="visible"/>
                                      </p:to>
                                    </p:set>
                                    <p:anim calcmode="lin" valueType="num">
                                      <p:cBhvr additive="base">
                                        <p:cTn id="7" dur="500" fill="hold"/>
                                        <p:tgtEl>
                                          <p:spTgt spid="90119"/>
                                        </p:tgtEl>
                                        <p:attrNameLst>
                                          <p:attrName>ppt_x</p:attrName>
                                        </p:attrNameLst>
                                      </p:cBhvr>
                                      <p:tavLst>
                                        <p:tav tm="0">
                                          <p:val>
                                            <p:strVal val="#ppt_x"/>
                                          </p:val>
                                        </p:tav>
                                        <p:tav tm="100000">
                                          <p:val>
                                            <p:strVal val="#ppt_x"/>
                                          </p:val>
                                        </p:tav>
                                      </p:tavLst>
                                    </p:anim>
                                    <p:anim calcmode="lin" valueType="num">
                                      <p:cBhvr additive="base">
                                        <p:cTn id="8" dur="500" fill="hold"/>
                                        <p:tgtEl>
                                          <p:spTgt spid="901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0293"/>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52" fill="hold"/>
                                        <p:tgtEl>
                                          <p:spTgt spid="90293"/>
                                        </p:tgtEl>
                                      </p:cBhvr>
                                    </p:cmd>
                                  </p:childTnLst>
                                </p:cTn>
                              </p:par>
                            </p:childTnLst>
                          </p:cTn>
                        </p:par>
                      </p:childTnLst>
                    </p:cTn>
                  </p:par>
                </p:childTnLst>
              </p:cTn>
              <p:nextCondLst>
                <p:cond evt="onClick" delay="0">
                  <p:tgtEl>
                    <p:spTgt spid="90293"/>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0293"/>
                </p:tgtEl>
              </p:cMediaNode>
            </p:audio>
            <p:seq concurrent="1" nextAc="seek">
              <p:cTn id="15" restart="whenNotActive" fill="hold" evtFilter="cancelBubble" nodeType="interactiveSeq">
                <p:stCondLst>
                  <p:cond evt="onClick" delay="0">
                    <p:tgtEl>
                      <p:spTgt spid="90294"/>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16" fill="hold"/>
                                        <p:tgtEl>
                                          <p:spTgt spid="90294"/>
                                        </p:tgtEl>
                                      </p:cBhvr>
                                    </p:cmd>
                                  </p:childTnLst>
                                </p:cTn>
                              </p:par>
                            </p:childTnLst>
                          </p:cTn>
                        </p:par>
                      </p:childTnLst>
                    </p:cTn>
                  </p:par>
                </p:childTnLst>
              </p:cTn>
              <p:nextCondLst>
                <p:cond evt="onClick" delay="0">
                  <p:tgtEl>
                    <p:spTgt spid="90294"/>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0294"/>
                </p:tgtEl>
              </p:cMediaNode>
            </p:audio>
            <p:seq concurrent="1" nextAc="seek">
              <p:cTn id="21" restart="whenNotActive" fill="hold" evtFilter="cancelBubble" nodeType="interactiveSeq">
                <p:stCondLst>
                  <p:cond evt="onClick" delay="0">
                    <p:tgtEl>
                      <p:spTgt spid="736270"/>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40466" fill="hold"/>
                                        <p:tgtEl>
                                          <p:spTgt spid="736270"/>
                                        </p:tgtEl>
                                      </p:cBhvr>
                                    </p:cmd>
                                  </p:childTnLst>
                                </p:cTn>
                              </p:par>
                            </p:childTnLst>
                          </p:cTn>
                        </p:par>
                      </p:childTnLst>
                    </p:cTn>
                  </p:par>
                </p:childTnLst>
              </p:cTn>
              <p:nextCondLst>
                <p:cond evt="onClick" delay="0">
                  <p:tgtEl>
                    <p:spTgt spid="736270"/>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736270"/>
                </p:tgtEl>
              </p:cMediaNode>
            </p:audio>
            <p:seq concurrent="1" nextAc="seek">
              <p:cTn id="27" restart="whenNotActive" fill="hold" evtFilter="cancelBubble" nodeType="interactiveSeq">
                <p:stCondLst>
                  <p:cond evt="onClick" delay="0">
                    <p:tgtEl>
                      <p:spTgt spid="21509"/>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19463"/>
                                        </p:tgtEl>
                                        <p:attrNameLst>
                                          <p:attrName>style.visibility</p:attrName>
                                        </p:attrNameLst>
                                      </p:cBhvr>
                                      <p:to>
                                        <p:strVal val="visible"/>
                                      </p:to>
                                    </p:set>
                                    <p:animEffect transition="in" filter="diamond(in)">
                                      <p:cBhvr>
                                        <p:cTn id="32" dur="1000"/>
                                        <p:tgtEl>
                                          <p:spTgt spid="19463"/>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21511"/>
                                        </p:tgtEl>
                                        <p:attrNameLst>
                                          <p:attrName>style.visibility</p:attrName>
                                        </p:attrNameLst>
                                      </p:cBhvr>
                                      <p:to>
                                        <p:strVal val="visible"/>
                                      </p:to>
                                    </p:set>
                                    <p:animEffect transition="in" filter="checkerboard(across)">
                                      <p:cBhvr>
                                        <p:cTn id="36" dur="500"/>
                                        <p:tgtEl>
                                          <p:spTgt spid="21511"/>
                                        </p:tgtEl>
                                      </p:cBhvr>
                                    </p:animEffect>
                                  </p:childTnLst>
                                </p:cTn>
                              </p:par>
                            </p:childTnLst>
                          </p:cTn>
                        </p:par>
                      </p:childTnLst>
                    </p:cTn>
                  </p:par>
                </p:childTnLst>
              </p:cTn>
              <p:nextCondLst>
                <p:cond evt="onClick" delay="0">
                  <p:tgtEl>
                    <p:spTgt spid="21509"/>
                  </p:tgtEl>
                </p:cond>
              </p:nextCondLst>
            </p:seq>
            <p:seq concurrent="1" nextAc="seek">
              <p:cTn id="37" restart="whenNotActive" fill="hold" evtFilter="cancelBubble" nodeType="interactiveSeq">
                <p:stCondLst>
                  <p:cond evt="onClick" delay="0">
                    <p:tgtEl>
                      <p:spTgt spid="21511"/>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8" presetClass="exit" presetSubtype="32" fill="hold" grpId="1" nodeType="clickEffect">
                                  <p:stCondLst>
                                    <p:cond delay="0"/>
                                  </p:stCondLst>
                                  <p:childTnLst>
                                    <p:animEffect transition="out" filter="diamond(out)">
                                      <p:cBhvr>
                                        <p:cTn id="41" dur="1000"/>
                                        <p:tgtEl>
                                          <p:spTgt spid="19463"/>
                                        </p:tgtEl>
                                      </p:cBhvr>
                                    </p:animEffect>
                                    <p:set>
                                      <p:cBhvr>
                                        <p:cTn id="42" dur="1" fill="hold">
                                          <p:stCondLst>
                                            <p:cond delay="999"/>
                                          </p:stCondLst>
                                        </p:cTn>
                                        <p:tgtEl>
                                          <p:spTgt spid="19463"/>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21511"/>
                                        </p:tgtEl>
                                      </p:cBhvr>
                                    </p:animEffect>
                                    <p:set>
                                      <p:cBhvr>
                                        <p:cTn id="46" dur="1" fill="hold">
                                          <p:stCondLst>
                                            <p:cond delay="499"/>
                                          </p:stCondLst>
                                        </p:cTn>
                                        <p:tgtEl>
                                          <p:spTgt spid="21511"/>
                                        </p:tgtEl>
                                        <p:attrNameLst>
                                          <p:attrName>style.visibility</p:attrName>
                                        </p:attrNameLst>
                                      </p:cBhvr>
                                      <p:to>
                                        <p:strVal val="hidden"/>
                                      </p:to>
                                    </p:set>
                                  </p:childTnLst>
                                </p:cTn>
                              </p:par>
                            </p:childTnLst>
                          </p:cTn>
                        </p:par>
                      </p:childTnLst>
                    </p:cTn>
                  </p:par>
                </p:childTnLst>
              </p:cTn>
              <p:nextCondLst>
                <p:cond evt="onClick" delay="0">
                  <p:tgtEl>
                    <p:spTgt spid="21511"/>
                  </p:tgtEl>
                </p:cond>
              </p:nextCondLst>
            </p:seq>
          </p:childTnLst>
        </p:cTn>
      </p:par>
    </p:tnLst>
    <p:bldLst>
      <p:bldP spid="90119" grpId="0" autoUpdateAnimBg="0"/>
      <p:bldP spid="19463" grpId="0" animBg="1"/>
      <p:bldP spid="19463"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6">
            <a:extLst>
              <a:ext uri="{FF2B5EF4-FFF2-40B4-BE49-F238E27FC236}">
                <a16:creationId xmlns:a16="http://schemas.microsoft.com/office/drawing/2014/main" id="{8B904D8D-20D4-BBAA-F3B5-669836E709EA}"/>
              </a:ext>
            </a:extLst>
          </p:cNvPr>
          <p:cNvSpPr>
            <a:spLocks noGrp="1" noChangeArrowheads="1"/>
          </p:cNvSpPr>
          <p:nvPr>
            <p:ph type="body" sz="half" idx="4294967295"/>
          </p:nvPr>
        </p:nvSpPr>
        <p:spPr>
          <a:xfrm>
            <a:off x="107950" y="404813"/>
            <a:ext cx="8351838" cy="1223962"/>
          </a:xfrm>
          <a:noFill/>
        </p:spPr>
        <p:txBody>
          <a:bodyPr/>
          <a:lstStyle/>
          <a:p>
            <a:pPr marL="0" indent="0" eaLnBrk="1" hangingPunct="1">
              <a:lnSpc>
                <a:spcPct val="120000"/>
              </a:lnSpc>
              <a:buFontTx/>
              <a:buNone/>
            </a:pPr>
            <a:r>
              <a:rPr lang="en-US" altLang="zh-CN" sz="1600">
                <a:effectLst/>
                <a:latin typeface="Times New Roman" panose="02020603050405020304" pitchFamily="18" charset="0"/>
              </a:rPr>
              <a:t>     </a:t>
            </a:r>
            <a:r>
              <a:rPr lang="zh-CN" altLang="en-US" sz="2000">
                <a:effectLst/>
                <a:latin typeface="Times New Roman" panose="02020603050405020304" pitchFamily="18" charset="0"/>
              </a:rPr>
              <a:t>听下面一段短文，播放两遍。请根据所听内容回答第 </a:t>
            </a:r>
            <a:r>
              <a:rPr lang="en-US" altLang="zh-CN" sz="2000" b="1">
                <a:effectLst/>
                <a:latin typeface="Times New Roman" panose="02020603050405020304" pitchFamily="18" charset="0"/>
              </a:rPr>
              <a:t>7</a:t>
            </a:r>
            <a:r>
              <a:rPr lang="en-US" altLang="zh-CN" sz="2000">
                <a:effectLst/>
                <a:latin typeface="Times New Roman" panose="02020603050405020304" pitchFamily="18" charset="0"/>
              </a:rPr>
              <a:t> - </a:t>
            </a:r>
            <a:r>
              <a:rPr lang="en-US" altLang="zh-CN" sz="2000" b="1">
                <a:effectLst/>
                <a:latin typeface="Times New Roman" panose="02020603050405020304" pitchFamily="18" charset="0"/>
              </a:rPr>
              <a:t>10</a:t>
            </a:r>
            <a:r>
              <a:rPr lang="en-US" altLang="zh-CN" sz="2000">
                <a:effectLst/>
                <a:latin typeface="Times New Roman" panose="02020603050405020304" pitchFamily="18" charset="0"/>
              </a:rPr>
              <a:t> </a:t>
            </a:r>
            <a:r>
              <a:rPr lang="zh-CN" altLang="en-US" sz="2000">
                <a:effectLst/>
                <a:latin typeface="Times New Roman" panose="02020603050405020304" pitchFamily="18" charset="0"/>
              </a:rPr>
              <a:t>四个问题。当听到“开始录音”的信号后，请在 </a:t>
            </a:r>
            <a:r>
              <a:rPr lang="en-US" altLang="zh-CN" sz="2000" b="1">
                <a:effectLst/>
                <a:latin typeface="Times New Roman" panose="02020603050405020304" pitchFamily="18" charset="0"/>
              </a:rPr>
              <a:t>8</a:t>
            </a:r>
            <a:r>
              <a:rPr lang="en-US" altLang="zh-CN" sz="2000">
                <a:effectLst/>
                <a:latin typeface="Times New Roman" panose="02020603050405020304" pitchFamily="18" charset="0"/>
              </a:rPr>
              <a:t> </a:t>
            </a:r>
            <a:r>
              <a:rPr lang="zh-CN" altLang="en-US" sz="2000">
                <a:effectLst/>
                <a:latin typeface="Times New Roman" panose="02020603050405020304" pitchFamily="18" charset="0"/>
              </a:rPr>
              <a:t>秒内口头回答。</a:t>
            </a:r>
          </a:p>
          <a:p>
            <a:pPr marL="0" indent="0" eaLnBrk="1" hangingPunct="1">
              <a:lnSpc>
                <a:spcPct val="120000"/>
              </a:lnSpc>
              <a:buFontTx/>
              <a:buNone/>
            </a:pPr>
            <a:r>
              <a:rPr lang="zh-CN" altLang="en-US" sz="2000">
                <a:effectLst/>
                <a:latin typeface="Times New Roman" panose="02020603050405020304" pitchFamily="18" charset="0"/>
              </a:rPr>
              <a:t>   现在你有 </a:t>
            </a:r>
            <a:r>
              <a:rPr lang="en-US" altLang="zh-CN" sz="2000" b="1">
                <a:effectLst/>
                <a:latin typeface="Times New Roman" panose="02020603050405020304" pitchFamily="18" charset="0"/>
              </a:rPr>
              <a:t>15 </a:t>
            </a:r>
            <a:r>
              <a:rPr lang="zh-CN" altLang="en-US" sz="2000">
                <a:effectLst/>
                <a:latin typeface="Times New Roman" panose="02020603050405020304" pitchFamily="18" charset="0"/>
              </a:rPr>
              <a:t>秒钟的时间阅读这四个问题。</a:t>
            </a:r>
          </a:p>
        </p:txBody>
      </p:sp>
      <p:pic>
        <p:nvPicPr>
          <p:cNvPr id="27651" name="Picture 7" descr="公司logo">
            <a:extLst>
              <a:ext uri="{FF2B5EF4-FFF2-40B4-BE49-F238E27FC236}">
                <a16:creationId xmlns:a16="http://schemas.microsoft.com/office/drawing/2014/main" id="{CB8AD29E-B7AC-70C3-F28A-A8C82870466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8" name="Picture 12" descr="originalText48">
            <a:extLst>
              <a:ext uri="{FF2B5EF4-FFF2-40B4-BE49-F238E27FC236}">
                <a16:creationId xmlns:a16="http://schemas.microsoft.com/office/drawing/2014/main" id="{F64A1386-01A8-AA86-85CC-02272A99653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14" descr="originalTextHide">
            <a:extLst>
              <a:ext uri="{FF2B5EF4-FFF2-40B4-BE49-F238E27FC236}">
                <a16:creationId xmlns:a16="http://schemas.microsoft.com/office/drawing/2014/main" id="{389C71E8-5561-5BBD-FE58-3CCC6E67ACC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Rectangle 28">
            <a:extLst>
              <a:ext uri="{FF2B5EF4-FFF2-40B4-BE49-F238E27FC236}">
                <a16:creationId xmlns:a16="http://schemas.microsoft.com/office/drawing/2014/main" id="{4E984D9F-2204-4856-DF3C-E87491878255}"/>
              </a:ext>
            </a:extLst>
          </p:cNvPr>
          <p:cNvSpPr>
            <a:spLocks noChangeArrowheads="1"/>
          </p:cNvSpPr>
          <p:nvPr/>
        </p:nvSpPr>
        <p:spPr bwMode="auto">
          <a:xfrm>
            <a:off x="250825" y="1679575"/>
            <a:ext cx="8208963" cy="4702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40000"/>
              </a:lnSpc>
              <a:spcBef>
                <a:spcPct val="0"/>
              </a:spcBef>
              <a:buFontTx/>
              <a:buNone/>
            </a:pPr>
            <a:r>
              <a:rPr lang="en-US" altLang="zh-CN" sz="3600">
                <a:latin typeface="Times New Roman" panose="02020603050405020304" pitchFamily="18" charset="0"/>
              </a:rPr>
              <a:t>7. How old was Jackson's sister in this photo?  </a:t>
            </a:r>
          </a:p>
          <a:p>
            <a:pPr>
              <a:lnSpc>
                <a:spcPct val="140000"/>
              </a:lnSpc>
              <a:spcBef>
                <a:spcPct val="0"/>
              </a:spcBef>
              <a:buFontTx/>
              <a:buNone/>
            </a:pPr>
            <a:r>
              <a:rPr lang="en-US" altLang="zh-CN" sz="3600">
                <a:latin typeface="Times New Roman" panose="02020603050405020304" pitchFamily="18" charset="0"/>
              </a:rPr>
              <a:t>8. What colour was Jackson's sister's hair? </a:t>
            </a:r>
          </a:p>
          <a:p>
            <a:pPr>
              <a:lnSpc>
                <a:spcPct val="140000"/>
              </a:lnSpc>
              <a:spcBef>
                <a:spcPct val="0"/>
              </a:spcBef>
              <a:buFontTx/>
              <a:buNone/>
            </a:pPr>
            <a:r>
              <a:rPr lang="en-US" altLang="zh-CN" sz="3600">
                <a:latin typeface="Times New Roman" panose="02020603050405020304" pitchFamily="18" charset="0"/>
              </a:rPr>
              <a:t>9. What could Jackson's sister do? </a:t>
            </a:r>
          </a:p>
          <a:p>
            <a:pPr>
              <a:lnSpc>
                <a:spcPct val="140000"/>
              </a:lnSpc>
              <a:spcBef>
                <a:spcPct val="0"/>
              </a:spcBef>
              <a:buFontTx/>
              <a:buNone/>
            </a:pPr>
            <a:r>
              <a:rPr lang="en-US" altLang="zh-CN" sz="3600">
                <a:latin typeface="Times New Roman" panose="02020603050405020304" pitchFamily="18" charset="0"/>
              </a:rPr>
              <a:t>10. Was Jackson's sister thin or fat?</a:t>
            </a:r>
            <a:r>
              <a:rPr lang="en-US" altLang="zh-CN" b="0"/>
              <a:t> </a:t>
            </a:r>
          </a:p>
        </p:txBody>
      </p:sp>
      <p:sp>
        <p:nvSpPr>
          <p:cNvPr id="96291" name="Rectangle 35">
            <a:extLst>
              <a:ext uri="{FF2B5EF4-FFF2-40B4-BE49-F238E27FC236}">
                <a16:creationId xmlns:a16="http://schemas.microsoft.com/office/drawing/2014/main" id="{99C7F036-9C1E-4B0A-340A-FC8F5DCB9763}"/>
              </a:ext>
            </a:extLst>
          </p:cNvPr>
          <p:cNvSpPr>
            <a:spLocks noChangeArrowheads="1"/>
          </p:cNvSpPr>
          <p:nvPr/>
        </p:nvSpPr>
        <p:spPr bwMode="auto">
          <a:xfrm>
            <a:off x="323850" y="1700213"/>
            <a:ext cx="8208963" cy="50419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15000"/>
              </a:lnSpc>
              <a:spcBef>
                <a:spcPct val="0"/>
              </a:spcBef>
              <a:buFont typeface="Wingdings" panose="05000000000000000000" pitchFamily="2" charset="2"/>
              <a:buNone/>
            </a:pPr>
            <a:r>
              <a:rPr lang="en-US" altLang="zh-CN" sz="4000">
                <a:latin typeface="Times New Roman" panose="02020603050405020304" pitchFamily="18" charset="0"/>
              </a:rPr>
              <a:t>My name is Jackson. I have a sister. Look at this photo. She was two years old. She was thin. She had big eyes and brown hair. She could jump. Now my sister is a beautiful girl. She often wears a yellow dress. She can sing.</a:t>
            </a:r>
          </a:p>
        </p:txBody>
      </p:sp>
      <p:pic>
        <p:nvPicPr>
          <p:cNvPr id="96385" name="Picture 129">
            <a:hlinkClick r:id="" action="ppaction://media"/>
            <a:extLst>
              <a:ext uri="{FF2B5EF4-FFF2-40B4-BE49-F238E27FC236}">
                <a16:creationId xmlns:a16="http://schemas.microsoft.com/office/drawing/2014/main" id="{59EB3B89-3766-D7E8-E4E8-B837B74CE2A6}"/>
              </a:ext>
            </a:extLst>
          </p:cNvPr>
          <p:cNvPicPr>
            <a:picLocks noChangeAspect="1" noChangeArrowheads="1"/>
          </p:cNvPicPr>
          <p:nvPr>
            <p:ph sz="quarter" idx="4294967295"/>
            <a:audioFile r:link="rId2"/>
            <p:extLst>
              <p:ext uri="{DAA4B4D4-6D71-4841-9C94-3DE7FCFB9230}">
                <p14:media xmlns:p14="http://schemas.microsoft.com/office/powerpoint/2010/main" r:embed="rId1"/>
              </p:ext>
            </p:extLst>
          </p:nvPr>
        </p:nvPicPr>
        <p:blipFill>
          <a:blip r:embed="rId10">
            <a:extLst>
              <a:ext uri="{28A0092B-C50C-407E-A947-70E740481C1C}">
                <a14:useLocalDpi xmlns:a14="http://schemas.microsoft.com/office/drawing/2010/main" val="0"/>
              </a:ext>
            </a:extLst>
          </a:blip>
          <a:srcRect/>
          <a:stretch>
            <a:fillRect/>
          </a:stretch>
        </p:blipFill>
        <p:spPr>
          <a:xfrm>
            <a:off x="4859338" y="69850"/>
            <a:ext cx="433387" cy="4333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7657" name="Rectangle 131">
            <a:extLst>
              <a:ext uri="{FF2B5EF4-FFF2-40B4-BE49-F238E27FC236}">
                <a16:creationId xmlns:a16="http://schemas.microsoft.com/office/drawing/2014/main" id="{E0FA813F-EC6E-9E98-4BED-3CD2308FA658}"/>
              </a:ext>
            </a:extLst>
          </p:cNvPr>
          <p:cNvSpPr>
            <a:spLocks noChangeArrowheads="1"/>
          </p:cNvSpPr>
          <p:nvPr/>
        </p:nvSpPr>
        <p:spPr bwMode="auto">
          <a:xfrm>
            <a:off x="52388" y="44450"/>
            <a:ext cx="6588125" cy="43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buFontTx/>
              <a:buNone/>
            </a:pPr>
            <a:r>
              <a:rPr lang="zh-CN" altLang="en-US" sz="2000" b="0">
                <a:latin typeface="Times New Roman" panose="02020603050405020304" pitchFamily="18" charset="0"/>
              </a:rPr>
              <a:t>第二节 回答问题 </a:t>
            </a:r>
            <a:r>
              <a:rPr lang="en-US" altLang="zh-CN" sz="2000" b="0">
                <a:latin typeface="Times New Roman" panose="02020603050405020304" pitchFamily="18" charset="0"/>
              </a:rPr>
              <a:t>(</a:t>
            </a:r>
            <a:r>
              <a:rPr lang="zh-CN" altLang="en-US" sz="2000" b="0">
                <a:latin typeface="Times New Roman" panose="02020603050405020304" pitchFamily="18" charset="0"/>
              </a:rPr>
              <a:t>共 </a:t>
            </a:r>
            <a:r>
              <a:rPr lang="en-US" altLang="zh-CN" sz="2000">
                <a:latin typeface="Times New Roman" panose="02020603050405020304" pitchFamily="18" charset="0"/>
              </a:rPr>
              <a:t>4</a:t>
            </a:r>
            <a:r>
              <a:rPr lang="en-US" altLang="zh-CN" sz="2000" b="0">
                <a:latin typeface="Times New Roman" panose="02020603050405020304" pitchFamily="18" charset="0"/>
              </a:rPr>
              <a:t> </a:t>
            </a:r>
            <a:r>
              <a:rPr lang="zh-CN" altLang="en-US" sz="2000" b="0">
                <a:latin typeface="Times New Roman" panose="02020603050405020304" pitchFamily="18" charset="0"/>
              </a:rPr>
              <a:t>分，每小题 </a:t>
            </a:r>
            <a:r>
              <a:rPr lang="en-US" altLang="zh-CN" sz="2000">
                <a:latin typeface="Times New Roman" panose="02020603050405020304" pitchFamily="18" charset="0"/>
              </a:rPr>
              <a:t>1</a:t>
            </a:r>
            <a:r>
              <a:rPr lang="en-US" altLang="zh-CN" sz="2000" b="0">
                <a:latin typeface="Times New Roman" panose="02020603050405020304" pitchFamily="18" charset="0"/>
              </a:rPr>
              <a:t> </a:t>
            </a:r>
            <a:r>
              <a:rPr lang="zh-CN" altLang="en-US" sz="2000" b="0">
                <a:latin typeface="Times New Roman" panose="02020603050405020304" pitchFamily="18" charset="0"/>
              </a:rPr>
              <a:t>分</a:t>
            </a:r>
            <a:r>
              <a:rPr lang="en-US" altLang="zh-CN" sz="2000" b="0">
                <a:latin typeface="Times New Roman" panose="02020603050405020304" pitchFamily="18" charset="0"/>
              </a:rPr>
              <a:t>)</a:t>
            </a:r>
          </a:p>
        </p:txBody>
      </p:sp>
      <p:pic>
        <p:nvPicPr>
          <p:cNvPr id="125963" name="Picture 11">
            <a:hlinkClick r:id="" action="ppaction://media"/>
            <a:extLst>
              <a:ext uri="{FF2B5EF4-FFF2-40B4-BE49-F238E27FC236}">
                <a16:creationId xmlns:a16="http://schemas.microsoft.com/office/drawing/2014/main" id="{AF6649F1-06DE-009E-48B9-7E1DCEC51C8F}"/>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0">
            <a:extLst>
              <a:ext uri="{28A0092B-C50C-407E-A947-70E740481C1C}">
                <a14:useLocalDpi xmlns:a14="http://schemas.microsoft.com/office/drawing/2010/main" val="0"/>
              </a:ext>
            </a:extLst>
          </a:blip>
          <a:srcRect/>
          <a:stretch>
            <a:fillRect/>
          </a:stretch>
        </p:blipFill>
        <p:spPr bwMode="auto">
          <a:xfrm>
            <a:off x="8604250" y="53736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restart="whenNotActive" fill="hold" evtFilter="cancelBubble" nodeType="interactiveSeq">
                <p:stCondLst>
                  <p:cond evt="onClick" delay="0">
                    <p:tgtEl>
                      <p:spTgt spid="96385"/>
                    </p:tgtEl>
                  </p:cond>
                </p:stCondLst>
                <p:endSync evt="end" delay="0">
                  <p:rtn val="all"/>
                </p:endSync>
                <p:childTnLst>
                  <p:par>
                    <p:cTn id="3" fill="hold" nodeType="clickPar">
                      <p:stCondLst>
                        <p:cond delay="0"/>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22902" fill="hold"/>
                                        <p:tgtEl>
                                          <p:spTgt spid="96385"/>
                                        </p:tgtEl>
                                      </p:cBhvr>
                                    </p:cmd>
                                  </p:childTnLst>
                                </p:cTn>
                              </p:par>
                            </p:childTnLst>
                          </p:cTn>
                        </p:par>
                      </p:childTnLst>
                    </p:cTn>
                  </p:par>
                </p:childTnLst>
              </p:cTn>
              <p:nextCondLst>
                <p:cond evt="onClick" delay="0">
                  <p:tgtEl>
                    <p:spTgt spid="96385"/>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6385"/>
                </p:tgtEl>
              </p:cMediaNode>
            </p:audio>
            <p:seq concurrent="1" nextAc="seek">
              <p:cTn id="8" restart="whenNotActive" fill="hold" evtFilter="cancelBubble" nodeType="interactiveSeq">
                <p:stCondLst>
                  <p:cond evt="onClick" delay="0">
                    <p:tgtEl>
                      <p:spTgt spid="31748"/>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96291"/>
                                        </p:tgtEl>
                                        <p:attrNameLst>
                                          <p:attrName>style.visibility</p:attrName>
                                        </p:attrNameLst>
                                      </p:cBhvr>
                                      <p:to>
                                        <p:strVal val="visible"/>
                                      </p:to>
                                    </p:set>
                                    <p:animEffect transition="in" filter="diamond(in)">
                                      <p:cBhvr>
                                        <p:cTn id="13" dur="1000"/>
                                        <p:tgtEl>
                                          <p:spTgt spid="96291"/>
                                        </p:tgtEl>
                                      </p:cBhvr>
                                    </p:animEffect>
                                  </p:childTnLst>
                                </p:cTn>
                              </p:par>
                            </p:childTnLst>
                          </p:cTn>
                        </p:par>
                        <p:par>
                          <p:cTn id="14" fill="hold" nodeType="afterGroup">
                            <p:stCondLst>
                              <p:cond delay="1000"/>
                            </p:stCondLst>
                            <p:childTnLst>
                              <p:par>
                                <p:cTn id="15" presetID="5" presetClass="entr" presetSubtype="10" fill="hold" nodeType="afterEffect">
                                  <p:stCondLst>
                                    <p:cond delay="0"/>
                                  </p:stCondLst>
                                  <p:childTnLst>
                                    <p:set>
                                      <p:cBhvr>
                                        <p:cTn id="16" dur="1" fill="hold">
                                          <p:stCondLst>
                                            <p:cond delay="0"/>
                                          </p:stCondLst>
                                        </p:cTn>
                                        <p:tgtEl>
                                          <p:spTgt spid="31749"/>
                                        </p:tgtEl>
                                        <p:attrNameLst>
                                          <p:attrName>style.visibility</p:attrName>
                                        </p:attrNameLst>
                                      </p:cBhvr>
                                      <p:to>
                                        <p:strVal val="visible"/>
                                      </p:to>
                                    </p:set>
                                    <p:animEffect transition="in" filter="checkerboard(across)">
                                      <p:cBhvr>
                                        <p:cTn id="17" dur="500"/>
                                        <p:tgtEl>
                                          <p:spTgt spid="31749"/>
                                        </p:tgtEl>
                                      </p:cBhvr>
                                    </p:animEffect>
                                  </p:childTnLst>
                                </p:cTn>
                              </p:par>
                            </p:childTnLst>
                          </p:cTn>
                        </p:par>
                      </p:childTnLst>
                    </p:cTn>
                  </p:par>
                </p:childTnLst>
              </p:cTn>
              <p:nextCondLst>
                <p:cond evt="onClick" delay="0">
                  <p:tgtEl>
                    <p:spTgt spid="31748"/>
                  </p:tgtEl>
                </p:cond>
              </p:nextCondLst>
            </p:seq>
            <p:seq concurrent="1" nextAc="seek">
              <p:cTn id="18" restart="whenNotActive" fill="hold" evtFilter="cancelBubble" nodeType="interactiveSeq">
                <p:stCondLst>
                  <p:cond evt="onClick" delay="0">
                    <p:tgtEl>
                      <p:spTgt spid="31749"/>
                    </p:tgtEl>
                  </p:cond>
                </p:stCondLst>
                <p:endSync evt="end" delay="0">
                  <p:rtn val="all"/>
                </p:endSync>
                <p:childTnLst>
                  <p:par>
                    <p:cTn id="19" fill="hold" nodeType="clickPar">
                      <p:stCondLst>
                        <p:cond delay="0"/>
                      </p:stCondLst>
                      <p:childTnLst>
                        <p:par>
                          <p:cTn id="20" fill="hold" nodeType="withGroup">
                            <p:stCondLst>
                              <p:cond delay="0"/>
                            </p:stCondLst>
                            <p:childTnLst>
                              <p:par>
                                <p:cTn id="21" presetID="8" presetClass="exit" presetSubtype="32" fill="hold" grpId="1" nodeType="clickEffect">
                                  <p:stCondLst>
                                    <p:cond delay="0"/>
                                  </p:stCondLst>
                                  <p:childTnLst>
                                    <p:animEffect transition="out" filter="diamond(out)">
                                      <p:cBhvr>
                                        <p:cTn id="22" dur="1000"/>
                                        <p:tgtEl>
                                          <p:spTgt spid="96291"/>
                                        </p:tgtEl>
                                      </p:cBhvr>
                                    </p:animEffect>
                                    <p:set>
                                      <p:cBhvr>
                                        <p:cTn id="23" dur="1" fill="hold">
                                          <p:stCondLst>
                                            <p:cond delay="999"/>
                                          </p:stCondLst>
                                        </p:cTn>
                                        <p:tgtEl>
                                          <p:spTgt spid="96291"/>
                                        </p:tgtEl>
                                        <p:attrNameLst>
                                          <p:attrName>style.visibility</p:attrName>
                                        </p:attrNameLst>
                                      </p:cBhvr>
                                      <p:to>
                                        <p:strVal val="hidden"/>
                                      </p:to>
                                    </p:set>
                                  </p:childTnLst>
                                </p:cTn>
                              </p:par>
                            </p:childTnLst>
                          </p:cTn>
                        </p:par>
                        <p:par>
                          <p:cTn id="24" fill="hold" nodeType="afterGroup">
                            <p:stCondLst>
                              <p:cond delay="1000"/>
                            </p:stCondLst>
                            <p:childTnLst>
                              <p:par>
                                <p:cTn id="25" presetID="5" presetClass="exit" presetSubtype="10" fill="hold" nodeType="afterEffect">
                                  <p:stCondLst>
                                    <p:cond delay="0"/>
                                  </p:stCondLst>
                                  <p:childTnLst>
                                    <p:animEffect transition="out" filter="checkerboard(across)">
                                      <p:cBhvr>
                                        <p:cTn id="26" dur="500"/>
                                        <p:tgtEl>
                                          <p:spTgt spid="31749"/>
                                        </p:tgtEl>
                                      </p:cBhvr>
                                    </p:animEffect>
                                    <p:set>
                                      <p:cBhvr>
                                        <p:cTn id="27" dur="1" fill="hold">
                                          <p:stCondLst>
                                            <p:cond delay="499"/>
                                          </p:stCondLst>
                                        </p:cTn>
                                        <p:tgtEl>
                                          <p:spTgt spid="31749"/>
                                        </p:tgtEl>
                                        <p:attrNameLst>
                                          <p:attrName>style.visibility</p:attrName>
                                        </p:attrNameLst>
                                      </p:cBhvr>
                                      <p:to>
                                        <p:strVal val="hidden"/>
                                      </p:to>
                                    </p:set>
                                  </p:childTnLst>
                                </p:cTn>
                              </p:par>
                            </p:childTnLst>
                          </p:cTn>
                        </p:par>
                      </p:childTnLst>
                    </p:cTn>
                  </p:par>
                </p:childTnLst>
              </p:cTn>
              <p:nextCondLst>
                <p:cond evt="onClick" delay="0">
                  <p:tgtEl>
                    <p:spTgt spid="31749"/>
                  </p:tgtEl>
                </p:cond>
              </p:nextCondLst>
            </p:seq>
          </p:childTnLst>
        </p:cTn>
      </p:par>
    </p:tnLst>
    <p:bldLst>
      <p:bldP spid="96291" grpId="0" animBg="1"/>
      <p:bldP spid="96291" grpId="1" animBg="1"/>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300" name="Picture 164">
            <a:hlinkClick r:id="" action="ppaction://media"/>
            <a:extLst>
              <a:ext uri="{FF2B5EF4-FFF2-40B4-BE49-F238E27FC236}">
                <a16:creationId xmlns:a16="http://schemas.microsoft.com/office/drawing/2014/main" id="{4990BF51-A035-0F32-DC35-07C0266B1DB5}"/>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299" name="Picture 163">
            <a:hlinkClick r:id="" action="ppaction://media"/>
            <a:extLst>
              <a:ext uri="{FF2B5EF4-FFF2-40B4-BE49-F238E27FC236}">
                <a16:creationId xmlns:a16="http://schemas.microsoft.com/office/drawing/2014/main" id="{6F2A29A7-C4D8-5D0D-363B-89A61F035B13}"/>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8836" name="Picture 2" descr="公司logo">
            <a:extLst>
              <a:ext uri="{FF2B5EF4-FFF2-40B4-BE49-F238E27FC236}">
                <a16:creationId xmlns:a16="http://schemas.microsoft.com/office/drawing/2014/main" id="{EE5CE078-1E4C-7F42-F13C-016BC32E9DD0}"/>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Picture 3" descr="originalText48">
            <a:extLst>
              <a:ext uri="{FF2B5EF4-FFF2-40B4-BE49-F238E27FC236}">
                <a16:creationId xmlns:a16="http://schemas.microsoft.com/office/drawing/2014/main" id="{95F7A691-39DD-CCDC-37A1-3BD335ABFFE2}"/>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8838" name="Rectangle 4">
            <a:extLst>
              <a:ext uri="{FF2B5EF4-FFF2-40B4-BE49-F238E27FC236}">
                <a16:creationId xmlns:a16="http://schemas.microsoft.com/office/drawing/2014/main" id="{C776D6FD-AD19-FFBF-4163-5C177DC81930}"/>
              </a:ext>
            </a:extLst>
          </p:cNvPr>
          <p:cNvSpPr>
            <a:spLocks noChangeArrowheads="1"/>
          </p:cNvSpPr>
          <p:nvPr/>
        </p:nvSpPr>
        <p:spPr bwMode="auto">
          <a:xfrm>
            <a:off x="76200" y="73025"/>
            <a:ext cx="5935663"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4. Where is the puppy sleep? </a:t>
            </a:r>
          </a:p>
        </p:txBody>
      </p:sp>
      <p:pic>
        <p:nvPicPr>
          <p:cNvPr id="23559" name="Picture 5" descr="originalTextHide">
            <a:extLst>
              <a:ext uri="{FF2B5EF4-FFF2-40B4-BE49-F238E27FC236}">
                <a16:creationId xmlns:a16="http://schemas.microsoft.com/office/drawing/2014/main" id="{76CAB85C-CB00-1563-44DD-93616AE6FFC7}"/>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8840" name="Rectangle 6">
            <a:extLst>
              <a:ext uri="{FF2B5EF4-FFF2-40B4-BE49-F238E27FC236}">
                <a16:creationId xmlns:a16="http://schemas.microsoft.com/office/drawing/2014/main" id="{7BF7BB8E-3EBB-D7E4-A187-4F67FA7B3330}"/>
              </a:ext>
            </a:extLst>
          </p:cNvPr>
          <p:cNvSpPr>
            <a:spLocks noChangeArrowheads="1"/>
          </p:cNvSpPr>
          <p:nvPr/>
        </p:nvSpPr>
        <p:spPr bwMode="auto">
          <a:xfrm>
            <a:off x="684213" y="4365625"/>
            <a:ext cx="7453312"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a:t>
            </a:r>
          </a:p>
        </p:txBody>
      </p:sp>
      <p:sp>
        <p:nvSpPr>
          <p:cNvPr id="91143" name="Rectangle 7">
            <a:extLst>
              <a:ext uri="{FF2B5EF4-FFF2-40B4-BE49-F238E27FC236}">
                <a16:creationId xmlns:a16="http://schemas.microsoft.com/office/drawing/2014/main" id="{0C4E35BE-8982-09A5-0CDC-35B655CD054A}"/>
              </a:ext>
            </a:extLst>
          </p:cNvPr>
          <p:cNvSpPr>
            <a:spLocks noChangeArrowheads="1"/>
          </p:cNvSpPr>
          <p:nvPr/>
        </p:nvSpPr>
        <p:spPr bwMode="auto">
          <a:xfrm>
            <a:off x="2484438" y="4238625"/>
            <a:ext cx="5759450"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On the bed.</a:t>
            </a:r>
          </a:p>
        </p:txBody>
      </p:sp>
      <p:sp>
        <p:nvSpPr>
          <p:cNvPr id="248842" name="Rectangle 148">
            <a:extLst>
              <a:ext uri="{FF2B5EF4-FFF2-40B4-BE49-F238E27FC236}">
                <a16:creationId xmlns:a16="http://schemas.microsoft.com/office/drawing/2014/main" id="{B53742BA-81E5-69D9-5C91-3E13E7284DE3}"/>
              </a:ext>
            </a:extLst>
          </p:cNvPr>
          <p:cNvSpPr>
            <a:spLocks noChangeArrowheads="1"/>
          </p:cNvSpPr>
          <p:nvPr/>
        </p:nvSpPr>
        <p:spPr bwMode="auto">
          <a:xfrm>
            <a:off x="612775" y="692150"/>
            <a:ext cx="6551613" cy="2154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25000"/>
              </a:lnSpc>
              <a:spcBef>
                <a:spcPct val="0"/>
              </a:spcBef>
              <a:buFontTx/>
              <a:buNone/>
            </a:pPr>
            <a:r>
              <a:rPr lang="en-US" altLang="zh-CN" sz="3600" b="0">
                <a:latin typeface="Times New Roman" panose="02020603050405020304" pitchFamily="18" charset="0"/>
              </a:rPr>
              <a:t>On the bed. </a:t>
            </a:r>
          </a:p>
          <a:p>
            <a:pPr>
              <a:lnSpc>
                <a:spcPct val="125000"/>
              </a:lnSpc>
              <a:spcBef>
                <a:spcPct val="0"/>
              </a:spcBef>
              <a:buFontTx/>
              <a:buNone/>
            </a:pPr>
            <a:r>
              <a:rPr lang="en-US" altLang="zh-CN" sz="3600" b="0">
                <a:latin typeface="Times New Roman" panose="02020603050405020304" pitchFamily="18" charset="0"/>
              </a:rPr>
              <a:t>Under the table. </a:t>
            </a:r>
          </a:p>
          <a:p>
            <a:pPr>
              <a:lnSpc>
                <a:spcPct val="125000"/>
              </a:lnSpc>
              <a:spcBef>
                <a:spcPct val="0"/>
              </a:spcBef>
              <a:buFontTx/>
              <a:buNone/>
            </a:pPr>
            <a:r>
              <a:rPr lang="en-US" altLang="zh-CN" sz="3600" b="0">
                <a:latin typeface="Times New Roman" panose="02020603050405020304" pitchFamily="18" charset="0"/>
              </a:rPr>
              <a:t>Beside the sofa. </a:t>
            </a:r>
          </a:p>
        </p:txBody>
      </p:sp>
      <p:sp>
        <p:nvSpPr>
          <p:cNvPr id="19463" name="Rectangle 13">
            <a:extLst>
              <a:ext uri="{FF2B5EF4-FFF2-40B4-BE49-F238E27FC236}">
                <a16:creationId xmlns:a16="http://schemas.microsoft.com/office/drawing/2014/main" id="{08F88DE8-8F2F-DEA4-AA8B-EF827E8CEDD5}"/>
              </a:ext>
            </a:extLst>
          </p:cNvPr>
          <p:cNvSpPr>
            <a:spLocks noChangeArrowheads="1"/>
          </p:cNvSpPr>
          <p:nvPr/>
        </p:nvSpPr>
        <p:spPr bwMode="auto">
          <a:xfrm>
            <a:off x="323850" y="873125"/>
            <a:ext cx="8137525" cy="571817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714375" indent="-7143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8937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0731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05000"/>
              </a:lnSpc>
              <a:spcBef>
                <a:spcPct val="0"/>
              </a:spcBef>
              <a:buFontTx/>
              <a:buNone/>
            </a:pPr>
            <a:r>
              <a:rPr lang="en-US" altLang="zh-CN" sz="4400">
                <a:latin typeface="Times New Roman" panose="02020603050405020304" pitchFamily="18" charset="0"/>
              </a:rPr>
              <a:t>W: Dad, where is my puppy? I'm a little worried.</a:t>
            </a:r>
          </a:p>
          <a:p>
            <a:pPr>
              <a:lnSpc>
                <a:spcPct val="105000"/>
              </a:lnSpc>
              <a:spcBef>
                <a:spcPct val="0"/>
              </a:spcBef>
              <a:buFontTx/>
              <a:buNone/>
            </a:pPr>
            <a:r>
              <a:rPr lang="en-US" altLang="zh-CN" sz="4400">
                <a:latin typeface="Times New Roman" panose="02020603050405020304" pitchFamily="18" charset="0"/>
              </a:rPr>
              <a:t>M: Don't worry, Kate. Is it under the table?</a:t>
            </a:r>
          </a:p>
          <a:p>
            <a:pPr>
              <a:lnSpc>
                <a:spcPct val="105000"/>
              </a:lnSpc>
              <a:spcBef>
                <a:spcPct val="0"/>
              </a:spcBef>
              <a:buFontTx/>
              <a:buNone/>
            </a:pPr>
            <a:r>
              <a:rPr lang="en-US" altLang="zh-CN" sz="4400">
                <a:latin typeface="Times New Roman" panose="02020603050405020304" pitchFamily="18" charset="0"/>
              </a:rPr>
              <a:t>W: No, it isn't.</a:t>
            </a:r>
          </a:p>
          <a:p>
            <a:pPr>
              <a:lnSpc>
                <a:spcPct val="105000"/>
              </a:lnSpc>
              <a:spcBef>
                <a:spcPct val="0"/>
              </a:spcBef>
              <a:buFontTx/>
              <a:buNone/>
            </a:pPr>
            <a:r>
              <a:rPr lang="en-US" altLang="zh-CN" sz="4400">
                <a:latin typeface="Times New Roman" panose="02020603050405020304" pitchFamily="18" charset="0"/>
              </a:rPr>
              <a:t>M: Is it on the sofa?</a:t>
            </a:r>
          </a:p>
          <a:p>
            <a:pPr>
              <a:lnSpc>
                <a:spcPct val="105000"/>
              </a:lnSpc>
              <a:spcBef>
                <a:spcPct val="0"/>
              </a:spcBef>
              <a:buFontTx/>
              <a:buNone/>
            </a:pPr>
            <a:r>
              <a:rPr lang="en-US" altLang="zh-CN" sz="4400">
                <a:latin typeface="Times New Roman" panose="02020603050405020304" pitchFamily="18" charset="0"/>
              </a:rPr>
              <a:t>W: No, it isn't. Oh, it's sleeping on the bed!</a:t>
            </a:r>
          </a:p>
        </p:txBody>
      </p:sp>
      <p:pic>
        <p:nvPicPr>
          <p:cNvPr id="738318" name="Picture 14">
            <a:hlinkClick r:id="" action="ppaction://media"/>
            <a:extLst>
              <a:ext uri="{FF2B5EF4-FFF2-40B4-BE49-F238E27FC236}">
                <a16:creationId xmlns:a16="http://schemas.microsoft.com/office/drawing/2014/main" id="{0C34A4B7-A43E-D1C0-DE27-3B09B1FF6367}"/>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486886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8319" name="Picture 15">
            <a:hlinkClick r:id="" action="ppaction://media"/>
            <a:extLst>
              <a:ext uri="{FF2B5EF4-FFF2-40B4-BE49-F238E27FC236}">
                <a16:creationId xmlns:a16="http://schemas.microsoft.com/office/drawing/2014/main" id="{F735391F-8C25-D9CC-CA13-63F4C965B298}"/>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6011863"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1143"/>
                                        </p:tgtEl>
                                        <p:attrNameLst>
                                          <p:attrName>style.visibility</p:attrName>
                                        </p:attrNameLst>
                                      </p:cBhvr>
                                      <p:to>
                                        <p:strVal val="visible"/>
                                      </p:to>
                                    </p:set>
                                    <p:anim calcmode="lin" valueType="num">
                                      <p:cBhvr additive="base">
                                        <p:cTn id="7" dur="500" fill="hold"/>
                                        <p:tgtEl>
                                          <p:spTgt spid="91143"/>
                                        </p:tgtEl>
                                        <p:attrNameLst>
                                          <p:attrName>ppt_x</p:attrName>
                                        </p:attrNameLst>
                                      </p:cBhvr>
                                      <p:tavLst>
                                        <p:tav tm="0">
                                          <p:val>
                                            <p:strVal val="1+#ppt_w/2"/>
                                          </p:val>
                                        </p:tav>
                                        <p:tav tm="100000">
                                          <p:val>
                                            <p:strVal val="#ppt_x"/>
                                          </p:val>
                                        </p:tav>
                                      </p:tavLst>
                                    </p:anim>
                                    <p:anim calcmode="lin" valueType="num">
                                      <p:cBhvr additive="base">
                                        <p:cTn id="8" dur="500" fill="hold"/>
                                        <p:tgtEl>
                                          <p:spTgt spid="911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1300"/>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91300"/>
                                        </p:tgtEl>
                                      </p:cBhvr>
                                    </p:cmd>
                                  </p:childTnLst>
                                </p:cTn>
                              </p:par>
                            </p:childTnLst>
                          </p:cTn>
                        </p:par>
                      </p:childTnLst>
                    </p:cTn>
                  </p:par>
                </p:childTnLst>
              </p:cTn>
              <p:nextCondLst>
                <p:cond evt="onClick" delay="0">
                  <p:tgtEl>
                    <p:spTgt spid="91300"/>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1300"/>
                </p:tgtEl>
              </p:cMediaNode>
            </p:audio>
            <p:seq concurrent="1" nextAc="seek">
              <p:cTn id="15" restart="whenNotActive" fill="hold" evtFilter="cancelBubble" nodeType="interactiveSeq">
                <p:stCondLst>
                  <p:cond evt="onClick" delay="0">
                    <p:tgtEl>
                      <p:spTgt spid="91299"/>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91299"/>
                                        </p:tgtEl>
                                      </p:cBhvr>
                                    </p:cmd>
                                  </p:childTnLst>
                                </p:cTn>
                              </p:par>
                            </p:childTnLst>
                          </p:cTn>
                        </p:par>
                      </p:childTnLst>
                    </p:cTn>
                  </p:par>
                </p:childTnLst>
              </p:cTn>
              <p:nextCondLst>
                <p:cond evt="onClick" delay="0">
                  <p:tgtEl>
                    <p:spTgt spid="91299"/>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1299"/>
                </p:tgtEl>
              </p:cMediaNode>
            </p:audio>
            <p:seq concurrent="1" nextAc="seek">
              <p:cTn id="21" restart="whenNotActive" fill="hold" evtFilter="cancelBubble" nodeType="interactiveSeq">
                <p:stCondLst>
                  <p:cond evt="onClick" delay="0">
                    <p:tgtEl>
                      <p:spTgt spid="738318"/>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40466" fill="hold"/>
                                        <p:tgtEl>
                                          <p:spTgt spid="738318"/>
                                        </p:tgtEl>
                                      </p:cBhvr>
                                    </p:cmd>
                                  </p:childTnLst>
                                </p:cTn>
                              </p:par>
                            </p:childTnLst>
                          </p:cTn>
                        </p:par>
                      </p:childTnLst>
                    </p:cTn>
                  </p:par>
                </p:childTnLst>
              </p:cTn>
              <p:nextCondLst>
                <p:cond evt="onClick" delay="0">
                  <p:tgtEl>
                    <p:spTgt spid="738318"/>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738318"/>
                </p:tgtEl>
              </p:cMediaNode>
            </p:audio>
            <p:seq concurrent="1" nextAc="seek">
              <p:cTn id="27" restart="whenNotActive" fill="hold" evtFilter="cancelBubble" nodeType="interactiveSeq">
                <p:stCondLst>
                  <p:cond evt="onClick" delay="0">
                    <p:tgtEl>
                      <p:spTgt spid="23557"/>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9463"/>
                                        </p:tgtEl>
                                        <p:attrNameLst>
                                          <p:attrName>style.visibility</p:attrName>
                                        </p:attrNameLst>
                                      </p:cBhvr>
                                      <p:to>
                                        <p:strVal val="visible"/>
                                      </p:to>
                                    </p:set>
                                    <p:animEffect transition="in" filter="checkerboard(across)">
                                      <p:cBhvr>
                                        <p:cTn id="32" dur="1000"/>
                                        <p:tgtEl>
                                          <p:spTgt spid="19463"/>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23559"/>
                                        </p:tgtEl>
                                        <p:attrNameLst>
                                          <p:attrName>style.visibility</p:attrName>
                                        </p:attrNameLst>
                                      </p:cBhvr>
                                      <p:to>
                                        <p:strVal val="visible"/>
                                      </p:to>
                                    </p:set>
                                    <p:animEffect transition="in" filter="checkerboard(across)">
                                      <p:cBhvr>
                                        <p:cTn id="36" dur="500"/>
                                        <p:tgtEl>
                                          <p:spTgt spid="23559"/>
                                        </p:tgtEl>
                                      </p:cBhvr>
                                    </p:animEffect>
                                  </p:childTnLst>
                                </p:cTn>
                              </p:par>
                            </p:childTnLst>
                          </p:cTn>
                        </p:par>
                      </p:childTnLst>
                    </p:cTn>
                  </p:par>
                </p:childTnLst>
              </p:cTn>
              <p:nextCondLst>
                <p:cond evt="onClick" delay="0">
                  <p:tgtEl>
                    <p:spTgt spid="23557"/>
                  </p:tgtEl>
                </p:cond>
              </p:nextCondLst>
            </p:seq>
            <p:seq concurrent="1" nextAc="seek">
              <p:cTn id="37" restart="whenNotActive" fill="hold" evtFilter="cancelBubble" nodeType="interactiveSeq">
                <p:stCondLst>
                  <p:cond evt="onClick" delay="0">
                    <p:tgtEl>
                      <p:spTgt spid="23559"/>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5" presetClass="exit" presetSubtype="5" fill="hold" grpId="1" nodeType="clickEffect">
                                  <p:stCondLst>
                                    <p:cond delay="0"/>
                                  </p:stCondLst>
                                  <p:childTnLst>
                                    <p:animEffect transition="out" filter="checkerboard(down)">
                                      <p:cBhvr>
                                        <p:cTn id="41" dur="1000"/>
                                        <p:tgtEl>
                                          <p:spTgt spid="19463"/>
                                        </p:tgtEl>
                                      </p:cBhvr>
                                    </p:animEffect>
                                    <p:set>
                                      <p:cBhvr>
                                        <p:cTn id="42" dur="1" fill="hold">
                                          <p:stCondLst>
                                            <p:cond delay="999"/>
                                          </p:stCondLst>
                                        </p:cTn>
                                        <p:tgtEl>
                                          <p:spTgt spid="19463"/>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23559"/>
                                        </p:tgtEl>
                                      </p:cBhvr>
                                    </p:animEffect>
                                    <p:set>
                                      <p:cBhvr>
                                        <p:cTn id="46" dur="1" fill="hold">
                                          <p:stCondLst>
                                            <p:cond delay="499"/>
                                          </p:stCondLst>
                                        </p:cTn>
                                        <p:tgtEl>
                                          <p:spTgt spid="23559"/>
                                        </p:tgtEl>
                                        <p:attrNameLst>
                                          <p:attrName>style.visibility</p:attrName>
                                        </p:attrNameLst>
                                      </p:cBhvr>
                                      <p:to>
                                        <p:strVal val="hidden"/>
                                      </p:to>
                                    </p:set>
                                  </p:childTnLst>
                                </p:cTn>
                              </p:par>
                            </p:childTnLst>
                          </p:cTn>
                        </p:par>
                      </p:childTnLst>
                    </p:cTn>
                  </p:par>
                </p:childTnLst>
              </p:cTn>
              <p:nextCondLst>
                <p:cond evt="onClick" delay="0">
                  <p:tgtEl>
                    <p:spTgt spid="23559"/>
                  </p:tgtEl>
                </p:cond>
              </p:nextCondLst>
            </p:seq>
          </p:childTnLst>
        </p:cTn>
      </p:par>
    </p:tnLst>
    <p:bldLst>
      <p:bldP spid="91143" grpId="0" autoUpdateAnimBg="0"/>
      <p:bldP spid="19463" grpId="0" animBg="1"/>
      <p:bldP spid="19463" grpId="1" animBg="1"/>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0882" name="Picture 2" descr="公司logo">
            <a:extLst>
              <a:ext uri="{FF2B5EF4-FFF2-40B4-BE49-F238E27FC236}">
                <a16:creationId xmlns:a16="http://schemas.microsoft.com/office/drawing/2014/main" id="{109112B0-4681-6FBB-3E4B-372FDD84496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3" name="Picture 4" descr="originalText48">
            <a:extLst>
              <a:ext uri="{FF2B5EF4-FFF2-40B4-BE49-F238E27FC236}">
                <a16:creationId xmlns:a16="http://schemas.microsoft.com/office/drawing/2014/main" id="{F2263D85-91FB-B1B7-DDA9-40145876D79E}"/>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4" name="Picture 5" descr="originalTextHide">
            <a:extLst>
              <a:ext uri="{FF2B5EF4-FFF2-40B4-BE49-F238E27FC236}">
                <a16:creationId xmlns:a16="http://schemas.microsoft.com/office/drawing/2014/main" id="{A1D653AA-1C45-BBA4-37BC-A6C6CB571C7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0885" name="Rectangle 3">
            <a:extLst>
              <a:ext uri="{FF2B5EF4-FFF2-40B4-BE49-F238E27FC236}">
                <a16:creationId xmlns:a16="http://schemas.microsoft.com/office/drawing/2014/main" id="{09061170-1FEE-DE29-99AA-3ACF99E43F08}"/>
              </a:ext>
            </a:extLst>
          </p:cNvPr>
          <p:cNvSpPr>
            <a:spLocks noChangeArrowheads="1"/>
          </p:cNvSpPr>
          <p:nvPr/>
        </p:nvSpPr>
        <p:spPr bwMode="auto">
          <a:xfrm>
            <a:off x="55563" y="44450"/>
            <a:ext cx="7685087" cy="57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buFontTx/>
              <a:buNone/>
            </a:pPr>
            <a:r>
              <a:rPr lang="zh-CN" altLang="en-US" sz="1800" b="0">
                <a:latin typeface="Times New Roman" panose="02020603050405020304" pitchFamily="18" charset="0"/>
              </a:rPr>
              <a:t>听第三段对话，回答第 </a:t>
            </a:r>
            <a:r>
              <a:rPr lang="en-US" altLang="zh-CN" sz="1800">
                <a:latin typeface="Times New Roman" panose="02020603050405020304" pitchFamily="18" charset="0"/>
              </a:rPr>
              <a:t>5</a:t>
            </a:r>
            <a:r>
              <a:rPr lang="en-US" altLang="zh-CN" sz="1800" b="0">
                <a:latin typeface="Times New Roman" panose="02020603050405020304" pitchFamily="18" charset="0"/>
              </a:rPr>
              <a:t> - </a:t>
            </a:r>
            <a:r>
              <a:rPr lang="en-US" altLang="zh-CN" sz="1800">
                <a:latin typeface="Times New Roman" panose="02020603050405020304" pitchFamily="18" charset="0"/>
              </a:rPr>
              <a:t>6</a:t>
            </a:r>
            <a:r>
              <a:rPr lang="en-US" altLang="zh-CN" sz="1800" b="0">
                <a:latin typeface="Times New Roman" panose="02020603050405020304" pitchFamily="18" charset="0"/>
              </a:rPr>
              <a:t> </a:t>
            </a:r>
            <a:r>
              <a:rPr lang="zh-CN" altLang="en-US" sz="1800" b="0">
                <a:latin typeface="Times New Roman" panose="02020603050405020304" pitchFamily="18" charset="0"/>
              </a:rPr>
              <a:t>两个问题。现在你有 </a:t>
            </a:r>
            <a:r>
              <a:rPr lang="en-US" altLang="zh-CN" sz="1800">
                <a:latin typeface="Times New Roman" panose="02020603050405020304" pitchFamily="18" charset="0"/>
              </a:rPr>
              <a:t>10</a:t>
            </a:r>
            <a:r>
              <a:rPr lang="en-US" altLang="zh-CN" sz="1800" b="0">
                <a:latin typeface="Times New Roman" panose="02020603050405020304" pitchFamily="18" charset="0"/>
              </a:rPr>
              <a:t> </a:t>
            </a:r>
            <a:r>
              <a:rPr lang="zh-CN" altLang="en-US" sz="1800" b="0">
                <a:latin typeface="Times New Roman" panose="02020603050405020304" pitchFamily="18" charset="0"/>
              </a:rPr>
              <a:t>秒钟的阅题时间。</a:t>
            </a:r>
            <a:r>
              <a:rPr lang="zh-CN" altLang="en-US" sz="1800"/>
              <a:t> </a:t>
            </a:r>
          </a:p>
        </p:txBody>
      </p:sp>
      <p:sp>
        <p:nvSpPr>
          <p:cNvPr id="250886" name="Rectangle 46">
            <a:extLst>
              <a:ext uri="{FF2B5EF4-FFF2-40B4-BE49-F238E27FC236}">
                <a16:creationId xmlns:a16="http://schemas.microsoft.com/office/drawing/2014/main" id="{30A7EB26-EC7F-658E-1D9C-68D47357F386}"/>
              </a:ext>
            </a:extLst>
          </p:cNvPr>
          <p:cNvSpPr>
            <a:spLocks noChangeArrowheads="1"/>
          </p:cNvSpPr>
          <p:nvPr/>
        </p:nvSpPr>
        <p:spPr bwMode="auto">
          <a:xfrm>
            <a:off x="107950" y="744538"/>
            <a:ext cx="8280400" cy="5778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5000"/>
              </a:lnSpc>
              <a:spcBef>
                <a:spcPct val="0"/>
              </a:spcBef>
              <a:buFontTx/>
              <a:buNone/>
            </a:pPr>
            <a:r>
              <a:rPr lang="en-US" altLang="zh-CN" sz="3600">
                <a:latin typeface="Times New Roman" panose="02020603050405020304" pitchFamily="18" charset="0"/>
              </a:rPr>
              <a:t>5. How is the weather today? </a:t>
            </a:r>
          </a:p>
          <a:p>
            <a:pPr>
              <a:lnSpc>
                <a:spcPct val="115000"/>
              </a:lnSpc>
              <a:spcBef>
                <a:spcPct val="0"/>
              </a:spcBef>
              <a:buFontTx/>
              <a:buNone/>
            </a:pPr>
            <a:r>
              <a:rPr lang="en-US" altLang="zh-CN" sz="3600" b="0">
                <a:latin typeface="Times New Roman" panose="02020603050405020304" pitchFamily="18" charset="0"/>
              </a:rPr>
              <a:t>    It's hot and sunny.</a:t>
            </a:r>
          </a:p>
          <a:p>
            <a:pPr>
              <a:lnSpc>
                <a:spcPct val="115000"/>
              </a:lnSpc>
              <a:spcBef>
                <a:spcPct val="0"/>
              </a:spcBef>
              <a:buFontTx/>
              <a:buNone/>
            </a:pPr>
            <a:r>
              <a:rPr lang="en-US" altLang="zh-CN" sz="3600" b="0">
                <a:latin typeface="Times New Roman" panose="02020603050405020304" pitchFamily="18" charset="0"/>
              </a:rPr>
              <a:t>    It's cool and windy.</a:t>
            </a:r>
          </a:p>
          <a:p>
            <a:pPr>
              <a:lnSpc>
                <a:spcPct val="115000"/>
              </a:lnSpc>
              <a:spcBef>
                <a:spcPct val="0"/>
              </a:spcBef>
              <a:buFontTx/>
              <a:buNone/>
            </a:pPr>
            <a:r>
              <a:rPr lang="en-US" altLang="zh-CN" sz="3600" b="0">
                <a:latin typeface="Times New Roman" panose="02020603050405020304" pitchFamily="18" charset="0"/>
              </a:rPr>
              <a:t>    It's cold and snowy. </a:t>
            </a:r>
          </a:p>
          <a:p>
            <a:pPr>
              <a:lnSpc>
                <a:spcPct val="115000"/>
              </a:lnSpc>
              <a:spcBef>
                <a:spcPct val="0"/>
              </a:spcBef>
              <a:buFontTx/>
              <a:buNone/>
            </a:pPr>
            <a:r>
              <a:rPr lang="en-US" altLang="zh-CN" sz="3600">
                <a:latin typeface="Times New Roman" panose="02020603050405020304" pitchFamily="18" charset="0"/>
              </a:rPr>
              <a:t>6. What weather does Steven's mother like?  </a:t>
            </a:r>
          </a:p>
          <a:p>
            <a:pPr>
              <a:lnSpc>
                <a:spcPct val="115000"/>
              </a:lnSpc>
              <a:spcBef>
                <a:spcPct val="0"/>
              </a:spcBef>
              <a:buFontTx/>
              <a:buNone/>
            </a:pPr>
            <a:r>
              <a:rPr lang="en-US" altLang="zh-CN" sz="3600" b="0">
                <a:latin typeface="Times New Roman" panose="02020603050405020304" pitchFamily="18" charset="0"/>
              </a:rPr>
              <a:t>    She likes the rain. </a:t>
            </a:r>
          </a:p>
          <a:p>
            <a:pPr>
              <a:lnSpc>
                <a:spcPct val="115000"/>
              </a:lnSpc>
              <a:spcBef>
                <a:spcPct val="0"/>
              </a:spcBef>
              <a:buFontTx/>
              <a:buNone/>
            </a:pPr>
            <a:r>
              <a:rPr lang="en-US" altLang="zh-CN" sz="3600" b="0">
                <a:latin typeface="Times New Roman" panose="02020603050405020304" pitchFamily="18" charset="0"/>
              </a:rPr>
              <a:t>    She likes snow. </a:t>
            </a:r>
          </a:p>
          <a:p>
            <a:pPr>
              <a:lnSpc>
                <a:spcPct val="115000"/>
              </a:lnSpc>
              <a:spcBef>
                <a:spcPct val="0"/>
              </a:spcBef>
              <a:buFontTx/>
              <a:buNone/>
            </a:pPr>
            <a:r>
              <a:rPr lang="en-US" altLang="zh-CN" sz="3600" b="0">
                <a:latin typeface="Times New Roman" panose="02020603050405020304" pitchFamily="18" charset="0"/>
              </a:rPr>
              <a:t>    She likes sunshine. </a:t>
            </a:r>
          </a:p>
        </p:txBody>
      </p:sp>
      <p:sp>
        <p:nvSpPr>
          <p:cNvPr id="25607" name="Rectangle 30">
            <a:extLst>
              <a:ext uri="{FF2B5EF4-FFF2-40B4-BE49-F238E27FC236}">
                <a16:creationId xmlns:a16="http://schemas.microsoft.com/office/drawing/2014/main" id="{B80D2A80-D9FE-0175-9091-BF81CDD5E12A}"/>
              </a:ext>
            </a:extLst>
          </p:cNvPr>
          <p:cNvSpPr>
            <a:spLocks noChangeArrowheads="1"/>
          </p:cNvSpPr>
          <p:nvPr/>
        </p:nvSpPr>
        <p:spPr bwMode="auto">
          <a:xfrm>
            <a:off x="179388" y="692150"/>
            <a:ext cx="8208962" cy="570547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542925" indent="-5429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223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5000"/>
              </a:lnSpc>
              <a:spcBef>
                <a:spcPct val="0"/>
              </a:spcBef>
              <a:buFontTx/>
              <a:buNone/>
            </a:pPr>
            <a:r>
              <a:rPr lang="en-US" altLang="zh-CN" sz="4000">
                <a:latin typeface="Times New Roman" panose="02020603050405020304" pitchFamily="18" charset="0"/>
              </a:rPr>
              <a:t>M: Good morning, Mum.</a:t>
            </a:r>
          </a:p>
          <a:p>
            <a:pPr>
              <a:lnSpc>
                <a:spcPct val="115000"/>
              </a:lnSpc>
              <a:spcBef>
                <a:spcPct val="0"/>
              </a:spcBef>
              <a:buFontTx/>
              <a:buNone/>
            </a:pPr>
            <a:r>
              <a:rPr lang="en-US" altLang="zh-CN" sz="4000">
                <a:latin typeface="Times New Roman" panose="02020603050405020304" pitchFamily="18" charset="0"/>
              </a:rPr>
              <a:t>W: Good morning, Steven.</a:t>
            </a:r>
          </a:p>
          <a:p>
            <a:pPr>
              <a:lnSpc>
                <a:spcPct val="115000"/>
              </a:lnSpc>
              <a:spcBef>
                <a:spcPct val="0"/>
              </a:spcBef>
              <a:buFontTx/>
              <a:buNone/>
            </a:pPr>
            <a:r>
              <a:rPr lang="en-US" altLang="zh-CN" sz="4000">
                <a:latin typeface="Times New Roman" panose="02020603050405020304" pitchFamily="18" charset="0"/>
              </a:rPr>
              <a:t>M: How is the weather today?</a:t>
            </a:r>
          </a:p>
          <a:p>
            <a:pPr>
              <a:lnSpc>
                <a:spcPct val="115000"/>
              </a:lnSpc>
              <a:spcBef>
                <a:spcPct val="0"/>
              </a:spcBef>
              <a:buFontTx/>
              <a:buNone/>
            </a:pPr>
            <a:r>
              <a:rPr lang="en-US" altLang="zh-CN" sz="4000">
                <a:latin typeface="Times New Roman" panose="02020603050405020304" pitchFamily="18" charset="0"/>
              </a:rPr>
              <a:t>W: It's cold and it snows heavily.</a:t>
            </a:r>
          </a:p>
          <a:p>
            <a:pPr>
              <a:lnSpc>
                <a:spcPct val="115000"/>
              </a:lnSpc>
              <a:spcBef>
                <a:spcPct val="0"/>
              </a:spcBef>
              <a:buFontTx/>
              <a:buNone/>
            </a:pPr>
            <a:r>
              <a:rPr lang="en-US" altLang="zh-CN" sz="4000">
                <a:latin typeface="Times New Roman" panose="02020603050405020304" pitchFamily="18" charset="0"/>
              </a:rPr>
              <a:t>M: Oh, I don't like cold weather. Cold weather makes me feel sad.</a:t>
            </a:r>
          </a:p>
          <a:p>
            <a:pPr>
              <a:lnSpc>
                <a:spcPct val="115000"/>
              </a:lnSpc>
              <a:spcBef>
                <a:spcPct val="0"/>
              </a:spcBef>
              <a:buFontTx/>
              <a:buNone/>
            </a:pPr>
            <a:r>
              <a:rPr lang="en-US" altLang="zh-CN" sz="4000">
                <a:latin typeface="Times New Roman" panose="02020603050405020304" pitchFamily="18" charset="0"/>
              </a:rPr>
              <a:t>W: Why? Look at the snow! It's white and beautiful. I like it.</a:t>
            </a:r>
          </a:p>
        </p:txBody>
      </p:sp>
      <p:pic>
        <p:nvPicPr>
          <p:cNvPr id="95358" name="Picture 126">
            <a:hlinkClick r:id="" action="ppaction://media"/>
            <a:extLst>
              <a:ext uri="{FF2B5EF4-FFF2-40B4-BE49-F238E27FC236}">
                <a16:creationId xmlns:a16="http://schemas.microsoft.com/office/drawing/2014/main" id="{3971B608-1125-8B60-3E53-5F4956DC45E2}"/>
              </a:ext>
            </a:extLst>
          </p:cNvPr>
          <p:cNvPicPr>
            <a:picLocks noChangeAspect="1" noChangeArrowheads="1"/>
          </p:cNvPicPr>
          <p:nvPr>
            <p:ph sz="half" idx="4294967295"/>
            <a:audioFile r:link="rId2"/>
            <p:extLst>
              <p:ext uri="{DAA4B4D4-6D71-4841-9C94-3DE7FCFB9230}">
                <p14:media xmlns:p14="http://schemas.microsoft.com/office/powerpoint/2010/main" r:embed="rId1"/>
              </p:ext>
            </p:extLst>
          </p:nvPr>
        </p:nvPicPr>
        <p:blipFill>
          <a:blip r:embed="rId10">
            <a:extLst>
              <a:ext uri="{28A0092B-C50C-407E-A947-70E740481C1C}">
                <a14:useLocalDpi xmlns:a14="http://schemas.microsoft.com/office/drawing/2010/main" val="0"/>
              </a:ext>
            </a:extLst>
          </a:blip>
          <a:srcRect/>
          <a:stretch>
            <a:fillRect/>
          </a:stretch>
        </p:blipFill>
        <p:spPr>
          <a:xfrm>
            <a:off x="7380288" y="58738"/>
            <a:ext cx="504825" cy="504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40362" name="Picture 10">
            <a:hlinkClick r:id="" action="ppaction://media"/>
            <a:extLst>
              <a:ext uri="{FF2B5EF4-FFF2-40B4-BE49-F238E27FC236}">
                <a16:creationId xmlns:a16="http://schemas.microsoft.com/office/drawing/2014/main" id="{1FF65461-3AC6-D94C-A1EF-8B771E7FA980}"/>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0">
            <a:extLst>
              <a:ext uri="{28A0092B-C50C-407E-A947-70E740481C1C}">
                <a14:useLocalDpi xmlns:a14="http://schemas.microsoft.com/office/drawing/2010/main" val="0"/>
              </a:ext>
            </a:extLst>
          </a:blip>
          <a:srcRect/>
          <a:stretch>
            <a:fillRect/>
          </a:stretch>
        </p:blipFill>
        <p:spPr bwMode="auto">
          <a:xfrm>
            <a:off x="8604250" y="52974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restart="whenNotActive" fill="hold" evtFilter="cancelBubble" nodeType="interactiveSeq">
                <p:stCondLst>
                  <p:cond evt="onClick" delay="0">
                    <p:tgtEl>
                      <p:spTgt spid="95358"/>
                    </p:tgtEl>
                  </p:cond>
                </p:stCondLst>
                <p:endSync evt="end" delay="0">
                  <p:rtn val="all"/>
                </p:endSync>
                <p:childTnLst>
                  <p:par>
                    <p:cTn id="3" fill="hold" nodeType="clickPar">
                      <p:stCondLst>
                        <p:cond delay="0"/>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0266" fill="hold"/>
                                        <p:tgtEl>
                                          <p:spTgt spid="95358"/>
                                        </p:tgtEl>
                                      </p:cBhvr>
                                    </p:cmd>
                                  </p:childTnLst>
                                </p:cTn>
                              </p:par>
                            </p:childTnLst>
                          </p:cTn>
                        </p:par>
                      </p:childTnLst>
                    </p:cTn>
                  </p:par>
                </p:childTnLst>
              </p:cTn>
              <p:nextCondLst>
                <p:cond evt="onClick" delay="0">
                  <p:tgtEl>
                    <p:spTgt spid="95358"/>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5358"/>
                </p:tgtEl>
              </p:cMediaNode>
            </p:audio>
            <p:seq concurrent="1" nextAc="seek">
              <p:cTn id="8" restart="whenNotActive" fill="hold" evtFilter="cancelBubble" nodeType="interactiveSeq">
                <p:stCondLst>
                  <p:cond evt="onClick" delay="0">
                    <p:tgtEl>
                      <p:spTgt spid="25603"/>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25607"/>
                                        </p:tgtEl>
                                        <p:attrNameLst>
                                          <p:attrName>style.visibility</p:attrName>
                                        </p:attrNameLst>
                                      </p:cBhvr>
                                      <p:to>
                                        <p:strVal val="visible"/>
                                      </p:to>
                                    </p:set>
                                    <p:animEffect transition="in" filter="checkerboard(across)">
                                      <p:cBhvr>
                                        <p:cTn id="13" dur="1000"/>
                                        <p:tgtEl>
                                          <p:spTgt spid="25607"/>
                                        </p:tgtEl>
                                      </p:cBhvr>
                                    </p:animEffect>
                                  </p:childTnLst>
                                </p:cTn>
                              </p:par>
                            </p:childTnLst>
                          </p:cTn>
                        </p:par>
                        <p:par>
                          <p:cTn id="14" fill="hold" nodeType="afterGroup">
                            <p:stCondLst>
                              <p:cond delay="1000"/>
                            </p:stCondLst>
                            <p:childTnLst>
                              <p:par>
                                <p:cTn id="15" presetID="5" presetClass="entr" presetSubtype="10" fill="hold" nodeType="afterEffect">
                                  <p:stCondLst>
                                    <p:cond delay="0"/>
                                  </p:stCondLst>
                                  <p:childTnLst>
                                    <p:set>
                                      <p:cBhvr>
                                        <p:cTn id="16" dur="1" fill="hold">
                                          <p:stCondLst>
                                            <p:cond delay="0"/>
                                          </p:stCondLst>
                                        </p:cTn>
                                        <p:tgtEl>
                                          <p:spTgt spid="25604"/>
                                        </p:tgtEl>
                                        <p:attrNameLst>
                                          <p:attrName>style.visibility</p:attrName>
                                        </p:attrNameLst>
                                      </p:cBhvr>
                                      <p:to>
                                        <p:strVal val="visible"/>
                                      </p:to>
                                    </p:set>
                                    <p:animEffect transition="in" filter="checkerboard(across)">
                                      <p:cBhvr>
                                        <p:cTn id="17" dur="500"/>
                                        <p:tgtEl>
                                          <p:spTgt spid="25604"/>
                                        </p:tgtEl>
                                      </p:cBhvr>
                                    </p:animEffect>
                                  </p:childTnLst>
                                </p:cTn>
                              </p:par>
                            </p:childTnLst>
                          </p:cTn>
                        </p:par>
                      </p:childTnLst>
                    </p:cTn>
                  </p:par>
                </p:childTnLst>
              </p:cTn>
              <p:nextCondLst>
                <p:cond evt="onClick" delay="0">
                  <p:tgtEl>
                    <p:spTgt spid="25603"/>
                  </p:tgtEl>
                </p:cond>
              </p:nextCondLst>
            </p:seq>
            <p:seq concurrent="1" nextAc="seek">
              <p:cTn id="18" restart="whenNotActive" fill="hold" evtFilter="cancelBubble" nodeType="interactiveSeq">
                <p:stCondLst>
                  <p:cond evt="onClick" delay="0">
                    <p:tgtEl>
                      <p:spTgt spid="25604"/>
                    </p:tgtEl>
                  </p:cond>
                </p:stCondLst>
                <p:endSync evt="end" delay="0">
                  <p:rtn val="all"/>
                </p:endSync>
                <p:childTnLst>
                  <p:par>
                    <p:cTn id="19" fill="hold" nodeType="clickPar">
                      <p:stCondLst>
                        <p:cond delay="0"/>
                      </p:stCondLst>
                      <p:childTnLst>
                        <p:par>
                          <p:cTn id="20" fill="hold" nodeType="withGroup">
                            <p:stCondLst>
                              <p:cond delay="0"/>
                            </p:stCondLst>
                            <p:childTnLst>
                              <p:par>
                                <p:cTn id="21" presetID="5" presetClass="exit" presetSubtype="5" fill="hold" grpId="1" nodeType="clickEffect">
                                  <p:stCondLst>
                                    <p:cond delay="0"/>
                                  </p:stCondLst>
                                  <p:childTnLst>
                                    <p:animEffect transition="out" filter="checkerboard(down)">
                                      <p:cBhvr>
                                        <p:cTn id="22" dur="1000"/>
                                        <p:tgtEl>
                                          <p:spTgt spid="25607"/>
                                        </p:tgtEl>
                                      </p:cBhvr>
                                    </p:animEffect>
                                    <p:set>
                                      <p:cBhvr>
                                        <p:cTn id="23" dur="1" fill="hold">
                                          <p:stCondLst>
                                            <p:cond delay="999"/>
                                          </p:stCondLst>
                                        </p:cTn>
                                        <p:tgtEl>
                                          <p:spTgt spid="25607"/>
                                        </p:tgtEl>
                                        <p:attrNameLst>
                                          <p:attrName>style.visibility</p:attrName>
                                        </p:attrNameLst>
                                      </p:cBhvr>
                                      <p:to>
                                        <p:strVal val="hidden"/>
                                      </p:to>
                                    </p:set>
                                  </p:childTnLst>
                                </p:cTn>
                              </p:par>
                            </p:childTnLst>
                          </p:cTn>
                        </p:par>
                        <p:par>
                          <p:cTn id="24" fill="hold" nodeType="afterGroup">
                            <p:stCondLst>
                              <p:cond delay="1000"/>
                            </p:stCondLst>
                            <p:childTnLst>
                              <p:par>
                                <p:cTn id="25" presetID="5" presetClass="exit" presetSubtype="10" fill="hold" nodeType="afterEffect">
                                  <p:stCondLst>
                                    <p:cond delay="0"/>
                                  </p:stCondLst>
                                  <p:childTnLst>
                                    <p:animEffect transition="out" filter="checkerboard(across)">
                                      <p:cBhvr>
                                        <p:cTn id="26" dur="500"/>
                                        <p:tgtEl>
                                          <p:spTgt spid="25604"/>
                                        </p:tgtEl>
                                      </p:cBhvr>
                                    </p:animEffect>
                                    <p:set>
                                      <p:cBhvr>
                                        <p:cTn id="27" dur="1" fill="hold">
                                          <p:stCondLst>
                                            <p:cond delay="499"/>
                                          </p:stCondLst>
                                        </p:cTn>
                                        <p:tgtEl>
                                          <p:spTgt spid="25604"/>
                                        </p:tgtEl>
                                        <p:attrNameLst>
                                          <p:attrName>style.visibility</p:attrName>
                                        </p:attrNameLst>
                                      </p:cBhvr>
                                      <p:to>
                                        <p:strVal val="hidden"/>
                                      </p:to>
                                    </p:set>
                                  </p:childTnLst>
                                </p:cTn>
                              </p:par>
                            </p:childTnLst>
                          </p:cTn>
                        </p:par>
                      </p:childTnLst>
                    </p:cTn>
                  </p:par>
                </p:childTnLst>
              </p:cTn>
              <p:nextCondLst>
                <p:cond evt="onClick" delay="0">
                  <p:tgtEl>
                    <p:spTgt spid="25604"/>
                  </p:tgtEl>
                </p:cond>
              </p:nextCondLst>
            </p:seq>
          </p:childTnLst>
        </p:cTn>
      </p:par>
    </p:tnLst>
    <p:bldLst>
      <p:bldP spid="25607" grpId="0" animBg="1"/>
      <p:bldP spid="25607" grpId="1" animBg="1"/>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341" name="Picture 181">
            <a:hlinkClick r:id="" action="ppaction://media"/>
            <a:extLst>
              <a:ext uri="{FF2B5EF4-FFF2-40B4-BE49-F238E27FC236}">
                <a16:creationId xmlns:a16="http://schemas.microsoft.com/office/drawing/2014/main" id="{0A3C746B-D9DB-D18A-E26C-A230EABC3992}"/>
              </a:ext>
            </a:extLst>
          </p:cNvPr>
          <p:cNvPicPr>
            <a:picLocks noChangeAspect="1" noChangeArrowheads="1"/>
          </p:cNvPicPr>
          <p:nvPr>
            <p:ph sz="quarter" idx="4294967295"/>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a:xfrm>
            <a:off x="8604250" y="188913"/>
            <a:ext cx="304800" cy="30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2344" name="Picture 184">
            <a:hlinkClick r:id="" action="ppaction://media"/>
            <a:extLst>
              <a:ext uri="{FF2B5EF4-FFF2-40B4-BE49-F238E27FC236}">
                <a16:creationId xmlns:a16="http://schemas.microsoft.com/office/drawing/2014/main" id="{C5A3E80D-7F45-7CE7-24F1-53933446A480}"/>
              </a:ext>
            </a:extLst>
          </p:cNvPr>
          <p:cNvPicPr>
            <a:picLocks noChangeAspect="1" noChangeArrowheads="1"/>
          </p:cNvPicPr>
          <p:nvPr>
            <p:ph sz="quarter" idx="4294967295"/>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a:xfrm>
            <a:off x="8675688" y="115888"/>
            <a:ext cx="304800" cy="30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52932" name="Picture 2" descr="公司logo">
            <a:extLst>
              <a:ext uri="{FF2B5EF4-FFF2-40B4-BE49-F238E27FC236}">
                <a16:creationId xmlns:a16="http://schemas.microsoft.com/office/drawing/2014/main" id="{5328BE3B-86A3-B28B-AD14-7ACBA6046736}"/>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Picture 3" descr="originalText48">
            <a:extLst>
              <a:ext uri="{FF2B5EF4-FFF2-40B4-BE49-F238E27FC236}">
                <a16:creationId xmlns:a16="http://schemas.microsoft.com/office/drawing/2014/main" id="{0632C4C4-1523-0DA1-9C7C-29B44BB5EC7F}"/>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2934" name="Rectangle 4">
            <a:extLst>
              <a:ext uri="{FF2B5EF4-FFF2-40B4-BE49-F238E27FC236}">
                <a16:creationId xmlns:a16="http://schemas.microsoft.com/office/drawing/2014/main" id="{383179CB-C317-549A-70B0-C0418363E48A}"/>
              </a:ext>
            </a:extLst>
          </p:cNvPr>
          <p:cNvSpPr>
            <a:spLocks noChangeArrowheads="1"/>
          </p:cNvSpPr>
          <p:nvPr/>
        </p:nvSpPr>
        <p:spPr bwMode="auto">
          <a:xfrm>
            <a:off x="88900" y="88900"/>
            <a:ext cx="6018213"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5. How is the weather today? </a:t>
            </a:r>
          </a:p>
        </p:txBody>
      </p:sp>
      <p:pic>
        <p:nvPicPr>
          <p:cNvPr id="27655" name="Picture 5" descr="originalTextHide">
            <a:extLst>
              <a:ext uri="{FF2B5EF4-FFF2-40B4-BE49-F238E27FC236}">
                <a16:creationId xmlns:a16="http://schemas.microsoft.com/office/drawing/2014/main" id="{9360F93D-5DF4-0B8C-0ADA-5A4A8469C43C}"/>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2936" name="Rectangle 6">
            <a:extLst>
              <a:ext uri="{FF2B5EF4-FFF2-40B4-BE49-F238E27FC236}">
                <a16:creationId xmlns:a16="http://schemas.microsoft.com/office/drawing/2014/main" id="{4B3D2CA1-AF20-DD57-8A41-E02E4599CE2F}"/>
              </a:ext>
            </a:extLst>
          </p:cNvPr>
          <p:cNvSpPr>
            <a:spLocks noChangeArrowheads="1"/>
          </p:cNvSpPr>
          <p:nvPr/>
        </p:nvSpPr>
        <p:spPr bwMode="auto">
          <a:xfrm>
            <a:off x="755650" y="4868863"/>
            <a:ext cx="7129463"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a:t>
            </a:r>
          </a:p>
        </p:txBody>
      </p:sp>
      <p:sp>
        <p:nvSpPr>
          <p:cNvPr id="92167" name="Rectangle 7">
            <a:extLst>
              <a:ext uri="{FF2B5EF4-FFF2-40B4-BE49-F238E27FC236}">
                <a16:creationId xmlns:a16="http://schemas.microsoft.com/office/drawing/2014/main" id="{FE46A54E-4812-0BFD-8C84-BC0500314205}"/>
              </a:ext>
            </a:extLst>
          </p:cNvPr>
          <p:cNvSpPr>
            <a:spLocks noChangeArrowheads="1"/>
          </p:cNvSpPr>
          <p:nvPr/>
        </p:nvSpPr>
        <p:spPr bwMode="auto">
          <a:xfrm>
            <a:off x="2555875" y="4743450"/>
            <a:ext cx="5183188"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It's cold and snowy.</a:t>
            </a:r>
          </a:p>
        </p:txBody>
      </p:sp>
      <p:sp>
        <p:nvSpPr>
          <p:cNvPr id="252938" name="Rectangle 168">
            <a:extLst>
              <a:ext uri="{FF2B5EF4-FFF2-40B4-BE49-F238E27FC236}">
                <a16:creationId xmlns:a16="http://schemas.microsoft.com/office/drawing/2014/main" id="{E352F911-9E9F-195E-1A69-FD645F994817}"/>
              </a:ext>
            </a:extLst>
          </p:cNvPr>
          <p:cNvSpPr>
            <a:spLocks noChangeArrowheads="1"/>
          </p:cNvSpPr>
          <p:nvPr/>
        </p:nvSpPr>
        <p:spPr bwMode="auto">
          <a:xfrm>
            <a:off x="539750" y="692150"/>
            <a:ext cx="5957888" cy="1987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5000"/>
              </a:lnSpc>
              <a:spcBef>
                <a:spcPct val="0"/>
              </a:spcBef>
              <a:buFontTx/>
              <a:buNone/>
            </a:pPr>
            <a:r>
              <a:rPr lang="en-US" altLang="zh-CN" sz="3600" b="0">
                <a:latin typeface="Times New Roman" panose="02020603050405020304" pitchFamily="18" charset="0"/>
              </a:rPr>
              <a:t>It's hot and sunny.</a:t>
            </a:r>
          </a:p>
          <a:p>
            <a:pPr>
              <a:lnSpc>
                <a:spcPct val="115000"/>
              </a:lnSpc>
              <a:spcBef>
                <a:spcPct val="0"/>
              </a:spcBef>
              <a:buFontTx/>
              <a:buNone/>
            </a:pPr>
            <a:r>
              <a:rPr lang="en-US" altLang="zh-CN" sz="3600" b="0">
                <a:latin typeface="Times New Roman" panose="02020603050405020304" pitchFamily="18" charset="0"/>
              </a:rPr>
              <a:t>It's cool and windy.</a:t>
            </a:r>
          </a:p>
          <a:p>
            <a:pPr>
              <a:lnSpc>
                <a:spcPct val="115000"/>
              </a:lnSpc>
              <a:spcBef>
                <a:spcPct val="0"/>
              </a:spcBef>
              <a:buFontTx/>
              <a:buNone/>
            </a:pPr>
            <a:r>
              <a:rPr lang="en-US" altLang="zh-CN" sz="3600" b="0">
                <a:latin typeface="Times New Roman" panose="02020603050405020304" pitchFamily="18" charset="0"/>
              </a:rPr>
              <a:t>It's cold and snowy. </a:t>
            </a:r>
          </a:p>
        </p:txBody>
      </p:sp>
      <p:sp>
        <p:nvSpPr>
          <p:cNvPr id="27659" name="Rectangle 192">
            <a:extLst>
              <a:ext uri="{FF2B5EF4-FFF2-40B4-BE49-F238E27FC236}">
                <a16:creationId xmlns:a16="http://schemas.microsoft.com/office/drawing/2014/main" id="{4BC64BD8-F09C-6698-6C10-4FCC07BEECED}"/>
              </a:ext>
            </a:extLst>
          </p:cNvPr>
          <p:cNvSpPr>
            <a:spLocks noChangeArrowheads="1"/>
          </p:cNvSpPr>
          <p:nvPr/>
        </p:nvSpPr>
        <p:spPr bwMode="auto">
          <a:xfrm>
            <a:off x="250825" y="908050"/>
            <a:ext cx="8353425" cy="570547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542925" indent="-5429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223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5000"/>
              </a:lnSpc>
              <a:spcBef>
                <a:spcPct val="0"/>
              </a:spcBef>
              <a:buFontTx/>
              <a:buNone/>
            </a:pPr>
            <a:r>
              <a:rPr lang="en-US" altLang="zh-CN" sz="4000">
                <a:latin typeface="Times New Roman" panose="02020603050405020304" pitchFamily="18" charset="0"/>
              </a:rPr>
              <a:t>M: Good morning, Mum.</a:t>
            </a:r>
          </a:p>
          <a:p>
            <a:pPr>
              <a:lnSpc>
                <a:spcPct val="115000"/>
              </a:lnSpc>
              <a:spcBef>
                <a:spcPct val="0"/>
              </a:spcBef>
              <a:buFontTx/>
              <a:buNone/>
            </a:pPr>
            <a:r>
              <a:rPr lang="en-US" altLang="zh-CN" sz="4000">
                <a:latin typeface="Times New Roman" panose="02020603050405020304" pitchFamily="18" charset="0"/>
              </a:rPr>
              <a:t>W: Good morning, Steven.</a:t>
            </a:r>
          </a:p>
          <a:p>
            <a:pPr>
              <a:lnSpc>
                <a:spcPct val="115000"/>
              </a:lnSpc>
              <a:spcBef>
                <a:spcPct val="0"/>
              </a:spcBef>
              <a:buFontTx/>
              <a:buNone/>
            </a:pPr>
            <a:r>
              <a:rPr lang="en-US" altLang="zh-CN" sz="4000">
                <a:latin typeface="Times New Roman" panose="02020603050405020304" pitchFamily="18" charset="0"/>
              </a:rPr>
              <a:t>M: How is the weather today?</a:t>
            </a:r>
          </a:p>
          <a:p>
            <a:pPr>
              <a:lnSpc>
                <a:spcPct val="115000"/>
              </a:lnSpc>
              <a:spcBef>
                <a:spcPct val="0"/>
              </a:spcBef>
              <a:buFontTx/>
              <a:buNone/>
            </a:pPr>
            <a:r>
              <a:rPr lang="en-US" altLang="zh-CN" sz="4000">
                <a:latin typeface="Times New Roman" panose="02020603050405020304" pitchFamily="18" charset="0"/>
              </a:rPr>
              <a:t>W: It's cold and it snows heavily.</a:t>
            </a:r>
          </a:p>
          <a:p>
            <a:pPr>
              <a:lnSpc>
                <a:spcPct val="115000"/>
              </a:lnSpc>
              <a:spcBef>
                <a:spcPct val="0"/>
              </a:spcBef>
              <a:buFontTx/>
              <a:buNone/>
            </a:pPr>
            <a:r>
              <a:rPr lang="en-US" altLang="zh-CN" sz="4000">
                <a:latin typeface="Times New Roman" panose="02020603050405020304" pitchFamily="18" charset="0"/>
              </a:rPr>
              <a:t>M: Oh, I don't like cold weather. Cold weather makes me feel sad.</a:t>
            </a:r>
          </a:p>
          <a:p>
            <a:pPr>
              <a:lnSpc>
                <a:spcPct val="115000"/>
              </a:lnSpc>
              <a:spcBef>
                <a:spcPct val="0"/>
              </a:spcBef>
              <a:buFontTx/>
              <a:buNone/>
            </a:pPr>
            <a:r>
              <a:rPr lang="en-US" altLang="zh-CN" sz="4000">
                <a:latin typeface="Times New Roman" panose="02020603050405020304" pitchFamily="18" charset="0"/>
              </a:rPr>
              <a:t>W: Why? Look at the snow! It's white and beautiful. I like it.</a:t>
            </a:r>
          </a:p>
        </p:txBody>
      </p:sp>
      <p:pic>
        <p:nvPicPr>
          <p:cNvPr id="742414" name="Picture 14">
            <a:hlinkClick r:id="" action="ppaction://media"/>
            <a:extLst>
              <a:ext uri="{FF2B5EF4-FFF2-40B4-BE49-F238E27FC236}">
                <a16:creationId xmlns:a16="http://schemas.microsoft.com/office/drawing/2014/main" id="{AE9FF123-1D16-3BCB-7044-0EA8E9F0429E}"/>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2974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2415" name="Picture 15">
            <a:hlinkClick r:id="" action="ppaction://media"/>
            <a:extLst>
              <a:ext uri="{FF2B5EF4-FFF2-40B4-BE49-F238E27FC236}">
                <a16:creationId xmlns:a16="http://schemas.microsoft.com/office/drawing/2014/main" id="{5DCC3E89-5B66-9342-4A6B-324A6FFD810C}"/>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6227763"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2167"/>
                                        </p:tgtEl>
                                        <p:attrNameLst>
                                          <p:attrName>style.visibility</p:attrName>
                                        </p:attrNameLst>
                                      </p:cBhvr>
                                      <p:to>
                                        <p:strVal val="visible"/>
                                      </p:to>
                                    </p:set>
                                    <p:anim calcmode="lin" valueType="num">
                                      <p:cBhvr additive="base">
                                        <p:cTn id="7" dur="500" fill="hold"/>
                                        <p:tgtEl>
                                          <p:spTgt spid="92167"/>
                                        </p:tgtEl>
                                        <p:attrNameLst>
                                          <p:attrName>ppt_x</p:attrName>
                                        </p:attrNameLst>
                                      </p:cBhvr>
                                      <p:tavLst>
                                        <p:tav tm="0">
                                          <p:val>
                                            <p:strVal val="1+#ppt_w/2"/>
                                          </p:val>
                                        </p:tav>
                                        <p:tav tm="100000">
                                          <p:val>
                                            <p:strVal val="#ppt_x"/>
                                          </p:val>
                                        </p:tav>
                                      </p:tavLst>
                                    </p:anim>
                                    <p:anim calcmode="lin" valueType="num">
                                      <p:cBhvr additive="base">
                                        <p:cTn id="8" dur="500" fill="hold"/>
                                        <p:tgtEl>
                                          <p:spTgt spid="921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2341"/>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92341"/>
                                        </p:tgtEl>
                                      </p:cBhvr>
                                    </p:cmd>
                                  </p:childTnLst>
                                </p:cTn>
                              </p:par>
                            </p:childTnLst>
                          </p:cTn>
                        </p:par>
                      </p:childTnLst>
                    </p:cTn>
                  </p:par>
                </p:childTnLst>
              </p:cTn>
              <p:nextCondLst>
                <p:cond evt="onClick" delay="0">
                  <p:tgtEl>
                    <p:spTgt spid="92341"/>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2341"/>
                </p:tgtEl>
              </p:cMediaNode>
            </p:audio>
            <p:seq concurrent="1" nextAc="seek">
              <p:cTn id="15" restart="whenNotActive" fill="hold" evtFilter="cancelBubble" nodeType="interactiveSeq">
                <p:stCondLst>
                  <p:cond evt="onClick" delay="0">
                    <p:tgtEl>
                      <p:spTgt spid="92344"/>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92344"/>
                                        </p:tgtEl>
                                      </p:cBhvr>
                                    </p:cmd>
                                  </p:childTnLst>
                                </p:cTn>
                              </p:par>
                            </p:childTnLst>
                          </p:cTn>
                        </p:par>
                      </p:childTnLst>
                    </p:cTn>
                  </p:par>
                </p:childTnLst>
              </p:cTn>
              <p:nextCondLst>
                <p:cond evt="onClick" delay="0">
                  <p:tgtEl>
                    <p:spTgt spid="92344"/>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2344"/>
                </p:tgtEl>
              </p:cMediaNode>
            </p:audio>
            <p:seq concurrent="1" nextAc="seek">
              <p:cTn id="21" restart="whenNotActive" fill="hold" evtFilter="cancelBubble" nodeType="interactiveSeq">
                <p:stCondLst>
                  <p:cond evt="onClick" delay="0">
                    <p:tgtEl>
                      <p:spTgt spid="742414"/>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50053" fill="hold"/>
                                        <p:tgtEl>
                                          <p:spTgt spid="742414"/>
                                        </p:tgtEl>
                                      </p:cBhvr>
                                    </p:cmd>
                                  </p:childTnLst>
                                </p:cTn>
                              </p:par>
                            </p:childTnLst>
                          </p:cTn>
                        </p:par>
                      </p:childTnLst>
                    </p:cTn>
                  </p:par>
                </p:childTnLst>
              </p:cTn>
              <p:nextCondLst>
                <p:cond evt="onClick" delay="0">
                  <p:tgtEl>
                    <p:spTgt spid="742414"/>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742414"/>
                </p:tgtEl>
              </p:cMediaNode>
            </p:audio>
            <p:seq concurrent="1" nextAc="seek">
              <p:cTn id="27" restart="whenNotActive" fill="hold" evtFilter="cancelBubble" nodeType="interactiveSeq">
                <p:stCondLst>
                  <p:cond evt="onClick" delay="0">
                    <p:tgtEl>
                      <p:spTgt spid="27653"/>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27659"/>
                                        </p:tgtEl>
                                        <p:attrNameLst>
                                          <p:attrName>style.visibility</p:attrName>
                                        </p:attrNameLst>
                                      </p:cBhvr>
                                      <p:to>
                                        <p:strVal val="visible"/>
                                      </p:to>
                                    </p:set>
                                    <p:anim calcmode="lin" valueType="num">
                                      <p:cBhvr additive="base">
                                        <p:cTn id="32" dur="1000" fill="hold"/>
                                        <p:tgtEl>
                                          <p:spTgt spid="27659"/>
                                        </p:tgtEl>
                                        <p:attrNameLst>
                                          <p:attrName>ppt_x</p:attrName>
                                        </p:attrNameLst>
                                      </p:cBhvr>
                                      <p:tavLst>
                                        <p:tav tm="0">
                                          <p:val>
                                            <p:strVal val="#ppt_x"/>
                                          </p:val>
                                        </p:tav>
                                        <p:tav tm="100000">
                                          <p:val>
                                            <p:strVal val="#ppt_x"/>
                                          </p:val>
                                        </p:tav>
                                      </p:tavLst>
                                    </p:anim>
                                    <p:anim calcmode="lin" valueType="num">
                                      <p:cBhvr additive="base">
                                        <p:cTn id="33" dur="1000" fill="hold"/>
                                        <p:tgtEl>
                                          <p:spTgt spid="27659"/>
                                        </p:tgtEl>
                                        <p:attrNameLst>
                                          <p:attrName>ppt_y</p:attrName>
                                        </p:attrNameLst>
                                      </p:cBhvr>
                                      <p:tavLst>
                                        <p:tav tm="0">
                                          <p:val>
                                            <p:strVal val="1+#ppt_h/2"/>
                                          </p:val>
                                        </p:tav>
                                        <p:tav tm="100000">
                                          <p:val>
                                            <p:strVal val="#ppt_y"/>
                                          </p:val>
                                        </p:tav>
                                      </p:tavLst>
                                    </p:anim>
                                  </p:childTnLst>
                                </p:cTn>
                              </p:par>
                            </p:childTnLst>
                          </p:cTn>
                        </p:par>
                        <p:par>
                          <p:cTn id="34" fill="hold" nodeType="afterGroup">
                            <p:stCondLst>
                              <p:cond delay="1000"/>
                            </p:stCondLst>
                            <p:childTnLst>
                              <p:par>
                                <p:cTn id="35" presetID="5" presetClass="entr" presetSubtype="10" fill="hold" nodeType="afterEffect">
                                  <p:stCondLst>
                                    <p:cond delay="0"/>
                                  </p:stCondLst>
                                  <p:childTnLst>
                                    <p:set>
                                      <p:cBhvr>
                                        <p:cTn id="36" dur="1" fill="hold">
                                          <p:stCondLst>
                                            <p:cond delay="0"/>
                                          </p:stCondLst>
                                        </p:cTn>
                                        <p:tgtEl>
                                          <p:spTgt spid="27655"/>
                                        </p:tgtEl>
                                        <p:attrNameLst>
                                          <p:attrName>style.visibility</p:attrName>
                                        </p:attrNameLst>
                                      </p:cBhvr>
                                      <p:to>
                                        <p:strVal val="visible"/>
                                      </p:to>
                                    </p:set>
                                    <p:animEffect transition="in" filter="checkerboard(across)">
                                      <p:cBhvr>
                                        <p:cTn id="37" dur="500"/>
                                        <p:tgtEl>
                                          <p:spTgt spid="27655"/>
                                        </p:tgtEl>
                                      </p:cBhvr>
                                    </p:animEffect>
                                  </p:childTnLst>
                                </p:cTn>
                              </p:par>
                            </p:childTnLst>
                          </p:cTn>
                        </p:par>
                      </p:childTnLst>
                    </p:cTn>
                  </p:par>
                </p:childTnLst>
              </p:cTn>
              <p:nextCondLst>
                <p:cond evt="onClick" delay="0">
                  <p:tgtEl>
                    <p:spTgt spid="27653"/>
                  </p:tgtEl>
                </p:cond>
              </p:nextCondLst>
            </p:seq>
            <p:seq concurrent="1" nextAc="seek">
              <p:cTn id="38" restart="whenNotActive" fill="hold" evtFilter="cancelBubble" nodeType="interactiveSeq">
                <p:stCondLst>
                  <p:cond evt="onClick" delay="0">
                    <p:tgtEl>
                      <p:spTgt spid="27655"/>
                    </p:tgtEl>
                  </p:cond>
                </p:stCondLst>
                <p:endSync evt="end" delay="0">
                  <p:rtn val="all"/>
                </p:endSync>
                <p:childTnLst>
                  <p:par>
                    <p:cTn id="39" fill="hold" nodeType="clickPar">
                      <p:stCondLst>
                        <p:cond delay="0"/>
                      </p:stCondLst>
                      <p:childTnLst>
                        <p:par>
                          <p:cTn id="40" fill="hold" nodeType="withGroup">
                            <p:stCondLst>
                              <p:cond delay="0"/>
                            </p:stCondLst>
                            <p:childTnLst>
                              <p:par>
                                <p:cTn id="41" presetID="2" presetClass="exit" presetSubtype="1" fill="hold" grpId="1" nodeType="clickEffect">
                                  <p:stCondLst>
                                    <p:cond delay="0"/>
                                  </p:stCondLst>
                                  <p:childTnLst>
                                    <p:anim calcmode="lin" valueType="num">
                                      <p:cBhvr additive="base">
                                        <p:cTn id="42" dur="1000"/>
                                        <p:tgtEl>
                                          <p:spTgt spid="27659"/>
                                        </p:tgtEl>
                                        <p:attrNameLst>
                                          <p:attrName>ppt_x</p:attrName>
                                        </p:attrNameLst>
                                      </p:cBhvr>
                                      <p:tavLst>
                                        <p:tav tm="0">
                                          <p:val>
                                            <p:strVal val="ppt_x"/>
                                          </p:val>
                                        </p:tav>
                                        <p:tav tm="100000">
                                          <p:val>
                                            <p:strVal val="ppt_x"/>
                                          </p:val>
                                        </p:tav>
                                      </p:tavLst>
                                    </p:anim>
                                    <p:anim calcmode="lin" valueType="num">
                                      <p:cBhvr additive="base">
                                        <p:cTn id="43" dur="1000"/>
                                        <p:tgtEl>
                                          <p:spTgt spid="27659"/>
                                        </p:tgtEl>
                                        <p:attrNameLst>
                                          <p:attrName>ppt_y</p:attrName>
                                        </p:attrNameLst>
                                      </p:cBhvr>
                                      <p:tavLst>
                                        <p:tav tm="0">
                                          <p:val>
                                            <p:strVal val="ppt_y"/>
                                          </p:val>
                                        </p:tav>
                                        <p:tav tm="100000">
                                          <p:val>
                                            <p:strVal val="0-ppt_h/2"/>
                                          </p:val>
                                        </p:tav>
                                      </p:tavLst>
                                    </p:anim>
                                    <p:set>
                                      <p:cBhvr>
                                        <p:cTn id="44" dur="1" fill="hold">
                                          <p:stCondLst>
                                            <p:cond delay="999"/>
                                          </p:stCondLst>
                                        </p:cTn>
                                        <p:tgtEl>
                                          <p:spTgt spid="27659"/>
                                        </p:tgtEl>
                                        <p:attrNameLst>
                                          <p:attrName>style.visibility</p:attrName>
                                        </p:attrNameLst>
                                      </p:cBhvr>
                                      <p:to>
                                        <p:strVal val="hidden"/>
                                      </p:to>
                                    </p:set>
                                  </p:childTnLst>
                                </p:cTn>
                              </p:par>
                            </p:childTnLst>
                          </p:cTn>
                        </p:par>
                        <p:par>
                          <p:cTn id="45" fill="hold" nodeType="afterGroup">
                            <p:stCondLst>
                              <p:cond delay="1000"/>
                            </p:stCondLst>
                            <p:childTnLst>
                              <p:par>
                                <p:cTn id="46" presetID="5" presetClass="exit" presetSubtype="10" fill="hold" nodeType="afterEffect">
                                  <p:stCondLst>
                                    <p:cond delay="0"/>
                                  </p:stCondLst>
                                  <p:childTnLst>
                                    <p:animEffect transition="out" filter="checkerboard(across)">
                                      <p:cBhvr>
                                        <p:cTn id="47" dur="500"/>
                                        <p:tgtEl>
                                          <p:spTgt spid="27655"/>
                                        </p:tgtEl>
                                      </p:cBhvr>
                                    </p:animEffect>
                                    <p:set>
                                      <p:cBhvr>
                                        <p:cTn id="48" dur="1" fill="hold">
                                          <p:stCondLst>
                                            <p:cond delay="499"/>
                                          </p:stCondLst>
                                        </p:cTn>
                                        <p:tgtEl>
                                          <p:spTgt spid="27655"/>
                                        </p:tgtEl>
                                        <p:attrNameLst>
                                          <p:attrName>style.visibility</p:attrName>
                                        </p:attrNameLst>
                                      </p:cBhvr>
                                      <p:to>
                                        <p:strVal val="hidden"/>
                                      </p:to>
                                    </p:set>
                                  </p:childTnLst>
                                </p:cTn>
                              </p:par>
                            </p:childTnLst>
                          </p:cTn>
                        </p:par>
                      </p:childTnLst>
                    </p:cTn>
                  </p:par>
                </p:childTnLst>
              </p:cTn>
              <p:nextCondLst>
                <p:cond evt="onClick" delay="0">
                  <p:tgtEl>
                    <p:spTgt spid="27655"/>
                  </p:tgtEl>
                </p:cond>
              </p:nextCondLst>
            </p:seq>
          </p:childTnLst>
        </p:cTn>
      </p:par>
    </p:tnLst>
    <p:bldLst>
      <p:bldP spid="92167" grpId="0" autoUpdateAnimBg="0"/>
      <p:bldP spid="27659" grpId="0" animBg="1"/>
      <p:bldP spid="27659" grpId="1" animBg="1"/>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346" name="Picture 162">
            <a:hlinkClick r:id="" action="ppaction://media"/>
            <a:extLst>
              <a:ext uri="{FF2B5EF4-FFF2-40B4-BE49-F238E27FC236}">
                <a16:creationId xmlns:a16="http://schemas.microsoft.com/office/drawing/2014/main" id="{A769631A-50F3-4997-CE2B-E84F9CC7AA99}"/>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345" name="Picture 161">
            <a:hlinkClick r:id="" action="ppaction://media"/>
            <a:extLst>
              <a:ext uri="{FF2B5EF4-FFF2-40B4-BE49-F238E27FC236}">
                <a16:creationId xmlns:a16="http://schemas.microsoft.com/office/drawing/2014/main" id="{D56BFD4F-6CAF-21B3-6771-993AB33F42AD}"/>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4980" name="Picture 2" descr="公司logo">
            <a:extLst>
              <a:ext uri="{FF2B5EF4-FFF2-40B4-BE49-F238E27FC236}">
                <a16:creationId xmlns:a16="http://schemas.microsoft.com/office/drawing/2014/main" id="{A5548583-9EDB-2FCD-C303-D92AB994945D}"/>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1" name="Picture 3" descr="originalText48">
            <a:extLst>
              <a:ext uri="{FF2B5EF4-FFF2-40B4-BE49-F238E27FC236}">
                <a16:creationId xmlns:a16="http://schemas.microsoft.com/office/drawing/2014/main" id="{B6F5F353-5CFB-204F-46F6-089F4A6CA9B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4982" name="Rectangle 4">
            <a:extLst>
              <a:ext uri="{FF2B5EF4-FFF2-40B4-BE49-F238E27FC236}">
                <a16:creationId xmlns:a16="http://schemas.microsoft.com/office/drawing/2014/main" id="{D66D7BFC-C79A-C5A3-F75A-0D41C1349328}"/>
              </a:ext>
            </a:extLst>
          </p:cNvPr>
          <p:cNvSpPr>
            <a:spLocks noChangeArrowheads="1"/>
          </p:cNvSpPr>
          <p:nvPr/>
        </p:nvSpPr>
        <p:spPr bwMode="auto">
          <a:xfrm>
            <a:off x="85725" y="88900"/>
            <a:ext cx="8086725" cy="1190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6. What weather does Steven's mother like? </a:t>
            </a:r>
          </a:p>
        </p:txBody>
      </p:sp>
      <p:pic>
        <p:nvPicPr>
          <p:cNvPr id="29703" name="Picture 5" descr="originalTextHide">
            <a:extLst>
              <a:ext uri="{FF2B5EF4-FFF2-40B4-BE49-F238E27FC236}">
                <a16:creationId xmlns:a16="http://schemas.microsoft.com/office/drawing/2014/main" id="{2310FA01-FC48-672B-A1A8-24B2A0616E4A}"/>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4984" name="Rectangle 6">
            <a:extLst>
              <a:ext uri="{FF2B5EF4-FFF2-40B4-BE49-F238E27FC236}">
                <a16:creationId xmlns:a16="http://schemas.microsoft.com/office/drawing/2014/main" id="{D7E68144-0E27-F6D0-8877-CCF5A3AD8C2F}"/>
              </a:ext>
            </a:extLst>
          </p:cNvPr>
          <p:cNvSpPr>
            <a:spLocks noChangeArrowheads="1"/>
          </p:cNvSpPr>
          <p:nvPr/>
        </p:nvSpPr>
        <p:spPr bwMode="auto">
          <a:xfrm>
            <a:off x="611188" y="4365625"/>
            <a:ext cx="741680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a:t>
            </a:r>
          </a:p>
        </p:txBody>
      </p:sp>
      <p:sp>
        <p:nvSpPr>
          <p:cNvPr id="93191" name="Rectangle 7">
            <a:extLst>
              <a:ext uri="{FF2B5EF4-FFF2-40B4-BE49-F238E27FC236}">
                <a16:creationId xmlns:a16="http://schemas.microsoft.com/office/drawing/2014/main" id="{69DE9F3D-15AA-38E6-022D-B099CC97D661}"/>
              </a:ext>
            </a:extLst>
          </p:cNvPr>
          <p:cNvSpPr>
            <a:spLocks noChangeArrowheads="1"/>
          </p:cNvSpPr>
          <p:nvPr/>
        </p:nvSpPr>
        <p:spPr bwMode="auto">
          <a:xfrm>
            <a:off x="2339975" y="4192588"/>
            <a:ext cx="5903913" cy="793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5000"/>
              </a:lnSpc>
              <a:spcBef>
                <a:spcPct val="0"/>
              </a:spcBef>
              <a:buFontTx/>
              <a:buNone/>
            </a:pPr>
            <a:r>
              <a:rPr lang="en-US" altLang="zh-CN" sz="4000">
                <a:solidFill>
                  <a:srgbClr val="FF0000"/>
                </a:solidFill>
                <a:latin typeface="Times New Roman" panose="02020603050405020304" pitchFamily="18" charset="0"/>
              </a:rPr>
              <a:t>She likes snow.</a:t>
            </a:r>
            <a:r>
              <a:rPr lang="en-US" altLang="zh-CN" sz="3600" b="0">
                <a:latin typeface="Times New Roman" panose="02020603050405020304" pitchFamily="18" charset="0"/>
              </a:rPr>
              <a:t> </a:t>
            </a:r>
          </a:p>
        </p:txBody>
      </p:sp>
      <p:sp>
        <p:nvSpPr>
          <p:cNvPr id="254986" name="Rectangle 148">
            <a:extLst>
              <a:ext uri="{FF2B5EF4-FFF2-40B4-BE49-F238E27FC236}">
                <a16:creationId xmlns:a16="http://schemas.microsoft.com/office/drawing/2014/main" id="{6E95C405-08F7-6F9B-FF96-88847C9B7499}"/>
              </a:ext>
            </a:extLst>
          </p:cNvPr>
          <p:cNvSpPr>
            <a:spLocks noChangeArrowheads="1"/>
          </p:cNvSpPr>
          <p:nvPr/>
        </p:nvSpPr>
        <p:spPr bwMode="auto">
          <a:xfrm>
            <a:off x="539750" y="1125538"/>
            <a:ext cx="7704138" cy="1987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5000"/>
              </a:lnSpc>
              <a:spcBef>
                <a:spcPct val="0"/>
              </a:spcBef>
              <a:buFontTx/>
              <a:buNone/>
            </a:pPr>
            <a:r>
              <a:rPr lang="en-US" altLang="zh-CN" sz="3600" b="0">
                <a:latin typeface="Times New Roman" panose="02020603050405020304" pitchFamily="18" charset="0"/>
              </a:rPr>
              <a:t>She likes the rain. </a:t>
            </a:r>
          </a:p>
          <a:p>
            <a:pPr>
              <a:lnSpc>
                <a:spcPct val="115000"/>
              </a:lnSpc>
              <a:spcBef>
                <a:spcPct val="0"/>
              </a:spcBef>
              <a:buFontTx/>
              <a:buNone/>
            </a:pPr>
            <a:r>
              <a:rPr lang="en-US" altLang="zh-CN" sz="3600" b="0">
                <a:latin typeface="Times New Roman" panose="02020603050405020304" pitchFamily="18" charset="0"/>
              </a:rPr>
              <a:t>She likes snow. </a:t>
            </a:r>
          </a:p>
          <a:p>
            <a:pPr>
              <a:lnSpc>
                <a:spcPct val="115000"/>
              </a:lnSpc>
              <a:spcBef>
                <a:spcPct val="0"/>
              </a:spcBef>
              <a:buFontTx/>
              <a:buNone/>
            </a:pPr>
            <a:r>
              <a:rPr lang="en-US" altLang="zh-CN" sz="3600" b="0">
                <a:latin typeface="Times New Roman" panose="02020603050405020304" pitchFamily="18" charset="0"/>
              </a:rPr>
              <a:t>She likes sunshine. </a:t>
            </a:r>
          </a:p>
        </p:txBody>
      </p:sp>
      <p:sp>
        <p:nvSpPr>
          <p:cNvPr id="29707" name="Rectangle 167">
            <a:extLst>
              <a:ext uri="{FF2B5EF4-FFF2-40B4-BE49-F238E27FC236}">
                <a16:creationId xmlns:a16="http://schemas.microsoft.com/office/drawing/2014/main" id="{2542073B-EAC9-C6C0-F94C-BF1999E44F55}"/>
              </a:ext>
            </a:extLst>
          </p:cNvPr>
          <p:cNvSpPr>
            <a:spLocks noChangeArrowheads="1"/>
          </p:cNvSpPr>
          <p:nvPr/>
        </p:nvSpPr>
        <p:spPr bwMode="auto">
          <a:xfrm>
            <a:off x="250825" y="1152525"/>
            <a:ext cx="8280400" cy="545147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542925" indent="-5429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223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0000"/>
              </a:lnSpc>
              <a:spcBef>
                <a:spcPct val="0"/>
              </a:spcBef>
              <a:buFontTx/>
              <a:buNone/>
            </a:pPr>
            <a:r>
              <a:rPr lang="en-US" altLang="zh-CN" sz="4000">
                <a:latin typeface="Times New Roman" panose="02020603050405020304" pitchFamily="18" charset="0"/>
              </a:rPr>
              <a:t>M: Good morning, Mum.</a:t>
            </a:r>
          </a:p>
          <a:p>
            <a:pPr>
              <a:lnSpc>
                <a:spcPct val="110000"/>
              </a:lnSpc>
              <a:spcBef>
                <a:spcPct val="0"/>
              </a:spcBef>
              <a:buFontTx/>
              <a:buNone/>
            </a:pPr>
            <a:r>
              <a:rPr lang="en-US" altLang="zh-CN" sz="4000">
                <a:latin typeface="Times New Roman" panose="02020603050405020304" pitchFamily="18" charset="0"/>
              </a:rPr>
              <a:t>W: Good morning, Steven.</a:t>
            </a:r>
          </a:p>
          <a:p>
            <a:pPr>
              <a:lnSpc>
                <a:spcPct val="110000"/>
              </a:lnSpc>
              <a:spcBef>
                <a:spcPct val="0"/>
              </a:spcBef>
              <a:buFontTx/>
              <a:buNone/>
            </a:pPr>
            <a:r>
              <a:rPr lang="en-US" altLang="zh-CN" sz="4000">
                <a:latin typeface="Times New Roman" panose="02020603050405020304" pitchFamily="18" charset="0"/>
              </a:rPr>
              <a:t>M: How is the weather today?</a:t>
            </a:r>
          </a:p>
          <a:p>
            <a:pPr>
              <a:lnSpc>
                <a:spcPct val="110000"/>
              </a:lnSpc>
              <a:spcBef>
                <a:spcPct val="0"/>
              </a:spcBef>
              <a:buFontTx/>
              <a:buNone/>
            </a:pPr>
            <a:r>
              <a:rPr lang="en-US" altLang="zh-CN" sz="4000">
                <a:latin typeface="Times New Roman" panose="02020603050405020304" pitchFamily="18" charset="0"/>
              </a:rPr>
              <a:t>W: It's cold and it snows heavily.</a:t>
            </a:r>
          </a:p>
          <a:p>
            <a:pPr>
              <a:lnSpc>
                <a:spcPct val="110000"/>
              </a:lnSpc>
              <a:spcBef>
                <a:spcPct val="0"/>
              </a:spcBef>
              <a:buFontTx/>
              <a:buNone/>
            </a:pPr>
            <a:r>
              <a:rPr lang="en-US" altLang="zh-CN" sz="4000">
                <a:latin typeface="Times New Roman" panose="02020603050405020304" pitchFamily="18" charset="0"/>
              </a:rPr>
              <a:t>M: Oh, I don't like cold weather. Cold weather makes me feel sad.</a:t>
            </a:r>
          </a:p>
          <a:p>
            <a:pPr>
              <a:lnSpc>
                <a:spcPct val="110000"/>
              </a:lnSpc>
              <a:spcBef>
                <a:spcPct val="0"/>
              </a:spcBef>
              <a:buFontTx/>
              <a:buNone/>
            </a:pPr>
            <a:r>
              <a:rPr lang="en-US" altLang="zh-CN" sz="4000">
                <a:latin typeface="Times New Roman" panose="02020603050405020304" pitchFamily="18" charset="0"/>
              </a:rPr>
              <a:t>W: Why? Look at the snow! It's white and beautiful. I like it.</a:t>
            </a:r>
          </a:p>
        </p:txBody>
      </p:sp>
      <p:pic>
        <p:nvPicPr>
          <p:cNvPr id="744462" name="Picture 14">
            <a:hlinkClick r:id="" action="ppaction://media"/>
            <a:extLst>
              <a:ext uri="{FF2B5EF4-FFF2-40B4-BE49-F238E27FC236}">
                <a16:creationId xmlns:a16="http://schemas.microsoft.com/office/drawing/2014/main" id="{3B7A8E22-2A70-0EA7-3DD8-B2AE28A4A69B}"/>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2974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4463" name="Picture 15">
            <a:hlinkClick r:id="" action="ppaction://media"/>
            <a:extLst>
              <a:ext uri="{FF2B5EF4-FFF2-40B4-BE49-F238E27FC236}">
                <a16:creationId xmlns:a16="http://schemas.microsoft.com/office/drawing/2014/main" id="{1C181A54-2023-AD1F-2995-A60518FC7982}"/>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2484438" y="765175"/>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3191"/>
                                        </p:tgtEl>
                                        <p:attrNameLst>
                                          <p:attrName>style.visibility</p:attrName>
                                        </p:attrNameLst>
                                      </p:cBhvr>
                                      <p:to>
                                        <p:strVal val="visible"/>
                                      </p:to>
                                    </p:set>
                                    <p:anim calcmode="lin" valueType="num">
                                      <p:cBhvr additive="base">
                                        <p:cTn id="7" dur="500" fill="hold"/>
                                        <p:tgtEl>
                                          <p:spTgt spid="93191"/>
                                        </p:tgtEl>
                                        <p:attrNameLst>
                                          <p:attrName>ppt_x</p:attrName>
                                        </p:attrNameLst>
                                      </p:cBhvr>
                                      <p:tavLst>
                                        <p:tav tm="0">
                                          <p:val>
                                            <p:strVal val="1+#ppt_w/2"/>
                                          </p:val>
                                        </p:tav>
                                        <p:tav tm="100000">
                                          <p:val>
                                            <p:strVal val="#ppt_x"/>
                                          </p:val>
                                        </p:tav>
                                      </p:tavLst>
                                    </p:anim>
                                    <p:anim calcmode="lin" valueType="num">
                                      <p:cBhvr additive="base">
                                        <p:cTn id="8" dur="500" fill="hold"/>
                                        <p:tgtEl>
                                          <p:spTgt spid="931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3346"/>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93346"/>
                                        </p:tgtEl>
                                      </p:cBhvr>
                                    </p:cmd>
                                  </p:childTnLst>
                                </p:cTn>
                              </p:par>
                            </p:childTnLst>
                          </p:cTn>
                        </p:par>
                      </p:childTnLst>
                    </p:cTn>
                  </p:par>
                </p:childTnLst>
              </p:cTn>
              <p:nextCondLst>
                <p:cond evt="onClick" delay="0">
                  <p:tgtEl>
                    <p:spTgt spid="93346"/>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3346"/>
                </p:tgtEl>
              </p:cMediaNode>
            </p:audio>
            <p:seq concurrent="1" nextAc="seek">
              <p:cTn id="15" restart="whenNotActive" fill="hold" evtFilter="cancelBubble" nodeType="interactiveSeq">
                <p:stCondLst>
                  <p:cond evt="onClick" delay="0">
                    <p:tgtEl>
                      <p:spTgt spid="93345"/>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93345"/>
                                        </p:tgtEl>
                                      </p:cBhvr>
                                    </p:cmd>
                                  </p:childTnLst>
                                </p:cTn>
                              </p:par>
                            </p:childTnLst>
                          </p:cTn>
                        </p:par>
                      </p:childTnLst>
                    </p:cTn>
                  </p:par>
                </p:childTnLst>
              </p:cTn>
              <p:nextCondLst>
                <p:cond evt="onClick" delay="0">
                  <p:tgtEl>
                    <p:spTgt spid="93345"/>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3345"/>
                </p:tgtEl>
              </p:cMediaNode>
            </p:audio>
            <p:seq concurrent="1" nextAc="seek">
              <p:cTn id="21" restart="whenNotActive" fill="hold" evtFilter="cancelBubble" nodeType="interactiveSeq">
                <p:stCondLst>
                  <p:cond evt="onClick" delay="0">
                    <p:tgtEl>
                      <p:spTgt spid="744462"/>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50053" fill="hold"/>
                                        <p:tgtEl>
                                          <p:spTgt spid="744462"/>
                                        </p:tgtEl>
                                      </p:cBhvr>
                                    </p:cmd>
                                  </p:childTnLst>
                                </p:cTn>
                              </p:par>
                            </p:childTnLst>
                          </p:cTn>
                        </p:par>
                      </p:childTnLst>
                    </p:cTn>
                  </p:par>
                </p:childTnLst>
              </p:cTn>
              <p:nextCondLst>
                <p:cond evt="onClick" delay="0">
                  <p:tgtEl>
                    <p:spTgt spid="744462"/>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744462"/>
                </p:tgtEl>
              </p:cMediaNode>
            </p:audio>
            <p:seq concurrent="1" nextAc="seek">
              <p:cTn id="27" restart="whenNotActive" fill="hold" evtFilter="cancelBubble" nodeType="interactiveSeq">
                <p:stCondLst>
                  <p:cond evt="onClick" delay="0">
                    <p:tgtEl>
                      <p:spTgt spid="29701"/>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29707"/>
                                        </p:tgtEl>
                                        <p:attrNameLst>
                                          <p:attrName>style.visibility</p:attrName>
                                        </p:attrNameLst>
                                      </p:cBhvr>
                                      <p:to>
                                        <p:strVal val="visible"/>
                                      </p:to>
                                    </p:set>
                                    <p:animEffect transition="in" filter="box(in)">
                                      <p:cBhvr>
                                        <p:cTn id="32" dur="1000"/>
                                        <p:tgtEl>
                                          <p:spTgt spid="29707"/>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29703"/>
                                        </p:tgtEl>
                                        <p:attrNameLst>
                                          <p:attrName>style.visibility</p:attrName>
                                        </p:attrNameLst>
                                      </p:cBhvr>
                                      <p:to>
                                        <p:strVal val="visible"/>
                                      </p:to>
                                    </p:set>
                                    <p:animEffect transition="in" filter="checkerboard(across)">
                                      <p:cBhvr>
                                        <p:cTn id="36" dur="500"/>
                                        <p:tgtEl>
                                          <p:spTgt spid="29703"/>
                                        </p:tgtEl>
                                      </p:cBhvr>
                                    </p:animEffect>
                                  </p:childTnLst>
                                </p:cTn>
                              </p:par>
                            </p:childTnLst>
                          </p:cTn>
                        </p:par>
                      </p:childTnLst>
                    </p:cTn>
                  </p:par>
                </p:childTnLst>
              </p:cTn>
              <p:nextCondLst>
                <p:cond evt="onClick" delay="0">
                  <p:tgtEl>
                    <p:spTgt spid="29701"/>
                  </p:tgtEl>
                </p:cond>
              </p:nextCondLst>
            </p:seq>
            <p:seq concurrent="1" nextAc="seek">
              <p:cTn id="37" restart="whenNotActive" fill="hold" evtFilter="cancelBubble" nodeType="interactiveSeq">
                <p:stCondLst>
                  <p:cond evt="onClick" delay="0">
                    <p:tgtEl>
                      <p:spTgt spid="29703"/>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4" presetClass="exit" presetSubtype="32" fill="hold" grpId="1" nodeType="clickEffect">
                                  <p:stCondLst>
                                    <p:cond delay="0"/>
                                  </p:stCondLst>
                                  <p:childTnLst>
                                    <p:animEffect transition="out" filter="box(out)">
                                      <p:cBhvr>
                                        <p:cTn id="41" dur="1000"/>
                                        <p:tgtEl>
                                          <p:spTgt spid="29707"/>
                                        </p:tgtEl>
                                      </p:cBhvr>
                                    </p:animEffect>
                                    <p:set>
                                      <p:cBhvr>
                                        <p:cTn id="42" dur="1" fill="hold">
                                          <p:stCondLst>
                                            <p:cond delay="999"/>
                                          </p:stCondLst>
                                        </p:cTn>
                                        <p:tgtEl>
                                          <p:spTgt spid="29707"/>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29703"/>
                                        </p:tgtEl>
                                      </p:cBhvr>
                                    </p:animEffect>
                                    <p:set>
                                      <p:cBhvr>
                                        <p:cTn id="46" dur="1" fill="hold">
                                          <p:stCondLst>
                                            <p:cond delay="499"/>
                                          </p:stCondLst>
                                        </p:cTn>
                                        <p:tgtEl>
                                          <p:spTgt spid="29703"/>
                                        </p:tgtEl>
                                        <p:attrNameLst>
                                          <p:attrName>style.visibility</p:attrName>
                                        </p:attrNameLst>
                                      </p:cBhvr>
                                      <p:to>
                                        <p:strVal val="hidden"/>
                                      </p:to>
                                    </p:set>
                                  </p:childTnLst>
                                </p:cTn>
                              </p:par>
                            </p:childTnLst>
                          </p:cTn>
                        </p:par>
                      </p:childTnLst>
                    </p:cTn>
                  </p:par>
                </p:childTnLst>
              </p:cTn>
              <p:nextCondLst>
                <p:cond evt="onClick" delay="0">
                  <p:tgtEl>
                    <p:spTgt spid="29703"/>
                  </p:tgtEl>
                </p:cond>
              </p:nextCondLst>
            </p:seq>
          </p:childTnLst>
        </p:cTn>
      </p:par>
    </p:tnLst>
    <p:bldLst>
      <p:bldP spid="93191" grpId="0" autoUpdateAnimBg="0"/>
      <p:bldP spid="29707" grpId="0" animBg="1"/>
      <p:bldP spid="29707" grpId="1" animBg="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6">
            <a:extLst>
              <a:ext uri="{FF2B5EF4-FFF2-40B4-BE49-F238E27FC236}">
                <a16:creationId xmlns:a16="http://schemas.microsoft.com/office/drawing/2014/main" id="{B779CF83-CA66-1A70-E250-B96101FF890C}"/>
              </a:ext>
            </a:extLst>
          </p:cNvPr>
          <p:cNvSpPr>
            <a:spLocks noGrp="1" noChangeArrowheads="1"/>
          </p:cNvSpPr>
          <p:nvPr>
            <p:ph type="body" sz="half" idx="4294967295"/>
          </p:nvPr>
        </p:nvSpPr>
        <p:spPr>
          <a:xfrm>
            <a:off x="107950" y="404813"/>
            <a:ext cx="8351838" cy="1223962"/>
          </a:xfrm>
          <a:noFill/>
        </p:spPr>
        <p:txBody>
          <a:bodyPr/>
          <a:lstStyle/>
          <a:p>
            <a:pPr marL="0" indent="0" eaLnBrk="1" hangingPunct="1">
              <a:lnSpc>
                <a:spcPct val="120000"/>
              </a:lnSpc>
              <a:buFontTx/>
              <a:buNone/>
            </a:pPr>
            <a:r>
              <a:rPr lang="en-US" altLang="zh-CN" sz="1600">
                <a:effectLst/>
                <a:latin typeface="Times New Roman" panose="02020603050405020304" pitchFamily="18" charset="0"/>
              </a:rPr>
              <a:t>     </a:t>
            </a:r>
            <a:r>
              <a:rPr lang="zh-CN" altLang="en-US" sz="2000">
                <a:effectLst/>
                <a:latin typeface="Times New Roman" panose="02020603050405020304" pitchFamily="18" charset="0"/>
              </a:rPr>
              <a:t>听下面一段短文，播放两遍。请根据所听内容回答第 </a:t>
            </a:r>
            <a:r>
              <a:rPr lang="en-US" altLang="zh-CN" sz="2000" b="1">
                <a:effectLst/>
                <a:latin typeface="Times New Roman" panose="02020603050405020304" pitchFamily="18" charset="0"/>
              </a:rPr>
              <a:t>7</a:t>
            </a:r>
            <a:r>
              <a:rPr lang="en-US" altLang="zh-CN" sz="2000">
                <a:effectLst/>
                <a:latin typeface="Times New Roman" panose="02020603050405020304" pitchFamily="18" charset="0"/>
              </a:rPr>
              <a:t> - </a:t>
            </a:r>
            <a:r>
              <a:rPr lang="en-US" altLang="zh-CN" sz="2000" b="1">
                <a:effectLst/>
                <a:latin typeface="Times New Roman" panose="02020603050405020304" pitchFamily="18" charset="0"/>
              </a:rPr>
              <a:t>10</a:t>
            </a:r>
            <a:r>
              <a:rPr lang="en-US" altLang="zh-CN" sz="2000">
                <a:effectLst/>
                <a:latin typeface="Times New Roman" panose="02020603050405020304" pitchFamily="18" charset="0"/>
              </a:rPr>
              <a:t> </a:t>
            </a:r>
            <a:r>
              <a:rPr lang="zh-CN" altLang="en-US" sz="2000">
                <a:effectLst/>
                <a:latin typeface="Times New Roman" panose="02020603050405020304" pitchFamily="18" charset="0"/>
              </a:rPr>
              <a:t>四个问题。当听到“开始录音”的信号后，请在 </a:t>
            </a:r>
            <a:r>
              <a:rPr lang="en-US" altLang="zh-CN" sz="2000" b="1">
                <a:effectLst/>
                <a:latin typeface="Times New Roman" panose="02020603050405020304" pitchFamily="18" charset="0"/>
              </a:rPr>
              <a:t>8</a:t>
            </a:r>
            <a:r>
              <a:rPr lang="en-US" altLang="zh-CN" sz="2000">
                <a:effectLst/>
                <a:latin typeface="Times New Roman" panose="02020603050405020304" pitchFamily="18" charset="0"/>
              </a:rPr>
              <a:t> </a:t>
            </a:r>
            <a:r>
              <a:rPr lang="zh-CN" altLang="en-US" sz="2000">
                <a:effectLst/>
                <a:latin typeface="Times New Roman" panose="02020603050405020304" pitchFamily="18" charset="0"/>
              </a:rPr>
              <a:t>秒内口头回答。</a:t>
            </a:r>
          </a:p>
          <a:p>
            <a:pPr marL="0" indent="0" eaLnBrk="1" hangingPunct="1">
              <a:lnSpc>
                <a:spcPct val="120000"/>
              </a:lnSpc>
              <a:buFontTx/>
              <a:buNone/>
            </a:pPr>
            <a:r>
              <a:rPr lang="zh-CN" altLang="en-US" sz="2000">
                <a:effectLst/>
                <a:latin typeface="Times New Roman" panose="02020603050405020304" pitchFamily="18" charset="0"/>
              </a:rPr>
              <a:t>   现在你有 </a:t>
            </a:r>
            <a:r>
              <a:rPr lang="en-US" altLang="zh-CN" sz="2000" b="1">
                <a:effectLst/>
                <a:latin typeface="Times New Roman" panose="02020603050405020304" pitchFamily="18" charset="0"/>
              </a:rPr>
              <a:t>15 </a:t>
            </a:r>
            <a:r>
              <a:rPr lang="zh-CN" altLang="en-US" sz="2000">
                <a:effectLst/>
                <a:latin typeface="Times New Roman" panose="02020603050405020304" pitchFamily="18" charset="0"/>
              </a:rPr>
              <a:t>秒钟的时间阅读这四个问题。</a:t>
            </a:r>
          </a:p>
        </p:txBody>
      </p:sp>
      <p:pic>
        <p:nvPicPr>
          <p:cNvPr id="257027" name="Picture 7" descr="公司logo">
            <a:extLst>
              <a:ext uri="{FF2B5EF4-FFF2-40B4-BE49-F238E27FC236}">
                <a16:creationId xmlns:a16="http://schemas.microsoft.com/office/drawing/2014/main" id="{D0BC8F14-6CBC-7210-417F-A4362CEA64D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8" name="Picture 12" descr="originalText48">
            <a:extLst>
              <a:ext uri="{FF2B5EF4-FFF2-40B4-BE49-F238E27FC236}">
                <a16:creationId xmlns:a16="http://schemas.microsoft.com/office/drawing/2014/main" id="{79B2BD00-07D6-5BB5-EDDF-695D784F4F2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14" descr="originalTextHide">
            <a:extLst>
              <a:ext uri="{FF2B5EF4-FFF2-40B4-BE49-F238E27FC236}">
                <a16:creationId xmlns:a16="http://schemas.microsoft.com/office/drawing/2014/main" id="{A5A366C0-8BDD-EF11-AFA2-4A1331594CA4}"/>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7030" name="Rectangle 28">
            <a:extLst>
              <a:ext uri="{FF2B5EF4-FFF2-40B4-BE49-F238E27FC236}">
                <a16:creationId xmlns:a16="http://schemas.microsoft.com/office/drawing/2014/main" id="{C665A572-A9CF-25C5-27E4-EB7456655B0D}"/>
              </a:ext>
            </a:extLst>
          </p:cNvPr>
          <p:cNvSpPr>
            <a:spLocks noChangeArrowheads="1"/>
          </p:cNvSpPr>
          <p:nvPr/>
        </p:nvSpPr>
        <p:spPr bwMode="auto">
          <a:xfrm>
            <a:off x="323850" y="1657350"/>
            <a:ext cx="7993063" cy="4814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buFontTx/>
              <a:buNone/>
            </a:pPr>
            <a:r>
              <a:rPr lang="en-US" altLang="zh-CN" sz="3600">
                <a:latin typeface="Times New Roman" panose="02020603050405020304" pitchFamily="18" charset="0"/>
              </a:rPr>
              <a:t>7. Where does Mr. Brown read news now?  </a:t>
            </a:r>
          </a:p>
          <a:p>
            <a:pPr>
              <a:buFontTx/>
              <a:buNone/>
            </a:pPr>
            <a:r>
              <a:rPr lang="en-US" altLang="zh-CN" sz="3600">
                <a:latin typeface="Times New Roman" panose="02020603050405020304" pitchFamily="18" charset="0"/>
              </a:rPr>
              <a:t>8. How did Mr. Wang go to Nanjing ten years ago? </a:t>
            </a:r>
          </a:p>
          <a:p>
            <a:pPr>
              <a:buFontTx/>
              <a:buNone/>
            </a:pPr>
            <a:r>
              <a:rPr lang="en-US" altLang="zh-CN" sz="3600">
                <a:latin typeface="Times New Roman" panose="02020603050405020304" pitchFamily="18" charset="0"/>
              </a:rPr>
              <a:t>9. What does Mrs. Wang use to wash clothes now? </a:t>
            </a:r>
          </a:p>
          <a:p>
            <a:pPr>
              <a:buFontTx/>
              <a:buNone/>
            </a:pPr>
            <a:r>
              <a:rPr lang="en-US" altLang="zh-CN" sz="3600">
                <a:latin typeface="Times New Roman" panose="02020603050405020304" pitchFamily="18" charset="0"/>
              </a:rPr>
              <a:t>10. Does Mike's father go to work on foot now?</a:t>
            </a:r>
            <a:r>
              <a:rPr lang="en-US" altLang="zh-CN" b="0"/>
              <a:t> </a:t>
            </a:r>
          </a:p>
        </p:txBody>
      </p:sp>
      <p:sp>
        <p:nvSpPr>
          <p:cNvPr id="96291" name="Rectangle 35">
            <a:extLst>
              <a:ext uri="{FF2B5EF4-FFF2-40B4-BE49-F238E27FC236}">
                <a16:creationId xmlns:a16="http://schemas.microsoft.com/office/drawing/2014/main" id="{27505C4A-94F8-24EE-0F25-9A17BD522C28}"/>
              </a:ext>
            </a:extLst>
          </p:cNvPr>
          <p:cNvSpPr>
            <a:spLocks noChangeArrowheads="1"/>
          </p:cNvSpPr>
          <p:nvPr/>
        </p:nvSpPr>
        <p:spPr bwMode="auto">
          <a:xfrm>
            <a:off x="250825" y="1773238"/>
            <a:ext cx="8208963" cy="4751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20000"/>
              </a:lnSpc>
              <a:spcBef>
                <a:spcPct val="0"/>
              </a:spcBef>
              <a:buFont typeface="Wingdings" panose="05000000000000000000" pitchFamily="2" charset="2"/>
              <a:buNone/>
            </a:pPr>
            <a:r>
              <a:rPr lang="en-US" altLang="zh-CN">
                <a:latin typeface="Times New Roman" panose="02020603050405020304" pitchFamily="18" charset="0"/>
              </a:rPr>
              <a:t>Twenty years ago, Mr. Brown read newspapers for news. Now he reads news on his mobile phone. Ten years ago, Mr. Wang went to Nanjing by train. Now he goes there by car. Twenty years ago, Mrs. Wang washed clothes with her hands. Now she has a washing machine. Now Mike's father goes to work on foot.</a:t>
            </a:r>
          </a:p>
        </p:txBody>
      </p:sp>
      <p:pic>
        <p:nvPicPr>
          <p:cNvPr id="96385" name="Picture 129">
            <a:hlinkClick r:id="" action="ppaction://media"/>
            <a:extLst>
              <a:ext uri="{FF2B5EF4-FFF2-40B4-BE49-F238E27FC236}">
                <a16:creationId xmlns:a16="http://schemas.microsoft.com/office/drawing/2014/main" id="{42BAD8DE-263C-AF45-DF31-1D18709DBF48}"/>
              </a:ext>
            </a:extLst>
          </p:cNvPr>
          <p:cNvPicPr>
            <a:picLocks noChangeAspect="1" noChangeArrowheads="1"/>
          </p:cNvPicPr>
          <p:nvPr>
            <p:ph sz="quarter" idx="4294967295"/>
            <a:audioFile r:link="rId2"/>
            <p:extLst>
              <p:ext uri="{DAA4B4D4-6D71-4841-9C94-3DE7FCFB9230}">
                <p14:media xmlns:p14="http://schemas.microsoft.com/office/powerpoint/2010/main" r:embed="rId1"/>
              </p:ext>
            </p:extLst>
          </p:nvPr>
        </p:nvPicPr>
        <p:blipFill>
          <a:blip r:embed="rId10">
            <a:extLst>
              <a:ext uri="{28A0092B-C50C-407E-A947-70E740481C1C}">
                <a14:useLocalDpi xmlns:a14="http://schemas.microsoft.com/office/drawing/2010/main" val="0"/>
              </a:ext>
            </a:extLst>
          </a:blip>
          <a:srcRect/>
          <a:stretch>
            <a:fillRect/>
          </a:stretch>
        </p:blipFill>
        <p:spPr>
          <a:xfrm>
            <a:off x="4859338" y="69850"/>
            <a:ext cx="433387" cy="4333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57033" name="Rectangle 131">
            <a:extLst>
              <a:ext uri="{FF2B5EF4-FFF2-40B4-BE49-F238E27FC236}">
                <a16:creationId xmlns:a16="http://schemas.microsoft.com/office/drawing/2014/main" id="{0B188A74-B988-1ED8-8E42-2671B30CC784}"/>
              </a:ext>
            </a:extLst>
          </p:cNvPr>
          <p:cNvSpPr>
            <a:spLocks noChangeArrowheads="1"/>
          </p:cNvSpPr>
          <p:nvPr/>
        </p:nvSpPr>
        <p:spPr bwMode="auto">
          <a:xfrm>
            <a:off x="52388" y="44450"/>
            <a:ext cx="6588125" cy="43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buFontTx/>
              <a:buNone/>
            </a:pPr>
            <a:r>
              <a:rPr lang="zh-CN" altLang="en-US" sz="2000" b="0">
                <a:latin typeface="Times New Roman" panose="02020603050405020304" pitchFamily="18" charset="0"/>
              </a:rPr>
              <a:t>第二节 回答问题 </a:t>
            </a:r>
            <a:r>
              <a:rPr lang="en-US" altLang="zh-CN" sz="2000" b="0">
                <a:latin typeface="Times New Roman" panose="02020603050405020304" pitchFamily="18" charset="0"/>
              </a:rPr>
              <a:t>(</a:t>
            </a:r>
            <a:r>
              <a:rPr lang="zh-CN" altLang="en-US" sz="2000" b="0">
                <a:latin typeface="Times New Roman" panose="02020603050405020304" pitchFamily="18" charset="0"/>
              </a:rPr>
              <a:t>共 </a:t>
            </a:r>
            <a:r>
              <a:rPr lang="en-US" altLang="zh-CN" sz="2000">
                <a:latin typeface="Times New Roman" panose="02020603050405020304" pitchFamily="18" charset="0"/>
              </a:rPr>
              <a:t>4</a:t>
            </a:r>
            <a:r>
              <a:rPr lang="en-US" altLang="zh-CN" sz="2000" b="0">
                <a:latin typeface="Times New Roman" panose="02020603050405020304" pitchFamily="18" charset="0"/>
              </a:rPr>
              <a:t> </a:t>
            </a:r>
            <a:r>
              <a:rPr lang="zh-CN" altLang="en-US" sz="2000" b="0">
                <a:latin typeface="Times New Roman" panose="02020603050405020304" pitchFamily="18" charset="0"/>
              </a:rPr>
              <a:t>分，每小题 </a:t>
            </a:r>
            <a:r>
              <a:rPr lang="en-US" altLang="zh-CN" sz="2000">
                <a:latin typeface="Times New Roman" panose="02020603050405020304" pitchFamily="18" charset="0"/>
              </a:rPr>
              <a:t>1</a:t>
            </a:r>
            <a:r>
              <a:rPr lang="en-US" altLang="zh-CN" sz="2000" b="0">
                <a:latin typeface="Times New Roman" panose="02020603050405020304" pitchFamily="18" charset="0"/>
              </a:rPr>
              <a:t> </a:t>
            </a:r>
            <a:r>
              <a:rPr lang="zh-CN" altLang="en-US" sz="2000" b="0">
                <a:latin typeface="Times New Roman" panose="02020603050405020304" pitchFamily="18" charset="0"/>
              </a:rPr>
              <a:t>分</a:t>
            </a:r>
            <a:r>
              <a:rPr lang="en-US" altLang="zh-CN" sz="2000" b="0">
                <a:latin typeface="Times New Roman" panose="02020603050405020304" pitchFamily="18" charset="0"/>
              </a:rPr>
              <a:t>)</a:t>
            </a:r>
          </a:p>
        </p:txBody>
      </p:sp>
      <p:pic>
        <p:nvPicPr>
          <p:cNvPr id="746507" name="Picture 11">
            <a:hlinkClick r:id="" action="ppaction://media"/>
            <a:extLst>
              <a:ext uri="{FF2B5EF4-FFF2-40B4-BE49-F238E27FC236}">
                <a16:creationId xmlns:a16="http://schemas.microsoft.com/office/drawing/2014/main" id="{32DF974F-3501-4FF7-6DCC-E1147F950716}"/>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0">
            <a:extLst>
              <a:ext uri="{28A0092B-C50C-407E-A947-70E740481C1C}">
                <a14:useLocalDpi xmlns:a14="http://schemas.microsoft.com/office/drawing/2010/main" val="0"/>
              </a:ext>
            </a:extLst>
          </a:blip>
          <a:srcRect/>
          <a:stretch>
            <a:fillRect/>
          </a:stretch>
        </p:blipFill>
        <p:spPr bwMode="auto">
          <a:xfrm>
            <a:off x="8604250" y="5229225"/>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restart="whenNotActive" fill="hold" evtFilter="cancelBubble" nodeType="interactiveSeq">
                <p:stCondLst>
                  <p:cond evt="onClick" delay="0">
                    <p:tgtEl>
                      <p:spTgt spid="96385"/>
                    </p:tgtEl>
                  </p:cond>
                </p:stCondLst>
                <p:endSync evt="end" delay="0">
                  <p:rtn val="all"/>
                </p:endSync>
                <p:childTnLst>
                  <p:par>
                    <p:cTn id="3" fill="hold" nodeType="clickPar">
                      <p:stCondLst>
                        <p:cond delay="0"/>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22902" fill="hold"/>
                                        <p:tgtEl>
                                          <p:spTgt spid="96385"/>
                                        </p:tgtEl>
                                      </p:cBhvr>
                                    </p:cmd>
                                  </p:childTnLst>
                                </p:cTn>
                              </p:par>
                            </p:childTnLst>
                          </p:cTn>
                        </p:par>
                      </p:childTnLst>
                    </p:cTn>
                  </p:par>
                </p:childTnLst>
              </p:cTn>
              <p:nextCondLst>
                <p:cond evt="onClick" delay="0">
                  <p:tgtEl>
                    <p:spTgt spid="96385"/>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6385"/>
                </p:tgtEl>
              </p:cMediaNode>
            </p:audio>
            <p:seq concurrent="1" nextAc="seek">
              <p:cTn id="8" restart="whenNotActive" fill="hold" evtFilter="cancelBubble" nodeType="interactiveSeq">
                <p:stCondLst>
                  <p:cond evt="onClick" delay="0">
                    <p:tgtEl>
                      <p:spTgt spid="31748"/>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96291"/>
                                        </p:tgtEl>
                                        <p:attrNameLst>
                                          <p:attrName>style.visibility</p:attrName>
                                        </p:attrNameLst>
                                      </p:cBhvr>
                                      <p:to>
                                        <p:strVal val="visible"/>
                                      </p:to>
                                    </p:set>
                                    <p:animEffect transition="in" filter="diamond(in)">
                                      <p:cBhvr>
                                        <p:cTn id="13" dur="1000"/>
                                        <p:tgtEl>
                                          <p:spTgt spid="96291"/>
                                        </p:tgtEl>
                                      </p:cBhvr>
                                    </p:animEffect>
                                  </p:childTnLst>
                                </p:cTn>
                              </p:par>
                            </p:childTnLst>
                          </p:cTn>
                        </p:par>
                        <p:par>
                          <p:cTn id="14" fill="hold" nodeType="afterGroup">
                            <p:stCondLst>
                              <p:cond delay="1000"/>
                            </p:stCondLst>
                            <p:childTnLst>
                              <p:par>
                                <p:cTn id="15" presetID="5" presetClass="entr" presetSubtype="10" fill="hold" nodeType="afterEffect">
                                  <p:stCondLst>
                                    <p:cond delay="0"/>
                                  </p:stCondLst>
                                  <p:childTnLst>
                                    <p:set>
                                      <p:cBhvr>
                                        <p:cTn id="16" dur="1" fill="hold">
                                          <p:stCondLst>
                                            <p:cond delay="0"/>
                                          </p:stCondLst>
                                        </p:cTn>
                                        <p:tgtEl>
                                          <p:spTgt spid="31749"/>
                                        </p:tgtEl>
                                        <p:attrNameLst>
                                          <p:attrName>style.visibility</p:attrName>
                                        </p:attrNameLst>
                                      </p:cBhvr>
                                      <p:to>
                                        <p:strVal val="visible"/>
                                      </p:to>
                                    </p:set>
                                    <p:animEffect transition="in" filter="checkerboard(across)">
                                      <p:cBhvr>
                                        <p:cTn id="17" dur="500"/>
                                        <p:tgtEl>
                                          <p:spTgt spid="31749"/>
                                        </p:tgtEl>
                                      </p:cBhvr>
                                    </p:animEffect>
                                  </p:childTnLst>
                                </p:cTn>
                              </p:par>
                            </p:childTnLst>
                          </p:cTn>
                        </p:par>
                      </p:childTnLst>
                    </p:cTn>
                  </p:par>
                </p:childTnLst>
              </p:cTn>
              <p:nextCondLst>
                <p:cond evt="onClick" delay="0">
                  <p:tgtEl>
                    <p:spTgt spid="31748"/>
                  </p:tgtEl>
                </p:cond>
              </p:nextCondLst>
            </p:seq>
            <p:seq concurrent="1" nextAc="seek">
              <p:cTn id="18" restart="whenNotActive" fill="hold" evtFilter="cancelBubble" nodeType="interactiveSeq">
                <p:stCondLst>
                  <p:cond evt="onClick" delay="0">
                    <p:tgtEl>
                      <p:spTgt spid="31749"/>
                    </p:tgtEl>
                  </p:cond>
                </p:stCondLst>
                <p:endSync evt="end" delay="0">
                  <p:rtn val="all"/>
                </p:endSync>
                <p:childTnLst>
                  <p:par>
                    <p:cTn id="19" fill="hold" nodeType="clickPar">
                      <p:stCondLst>
                        <p:cond delay="0"/>
                      </p:stCondLst>
                      <p:childTnLst>
                        <p:par>
                          <p:cTn id="20" fill="hold" nodeType="withGroup">
                            <p:stCondLst>
                              <p:cond delay="0"/>
                            </p:stCondLst>
                            <p:childTnLst>
                              <p:par>
                                <p:cTn id="21" presetID="8" presetClass="exit" presetSubtype="32" fill="hold" grpId="1" nodeType="clickEffect">
                                  <p:stCondLst>
                                    <p:cond delay="0"/>
                                  </p:stCondLst>
                                  <p:childTnLst>
                                    <p:animEffect transition="out" filter="diamond(out)">
                                      <p:cBhvr>
                                        <p:cTn id="22" dur="1000"/>
                                        <p:tgtEl>
                                          <p:spTgt spid="96291"/>
                                        </p:tgtEl>
                                      </p:cBhvr>
                                    </p:animEffect>
                                    <p:set>
                                      <p:cBhvr>
                                        <p:cTn id="23" dur="1" fill="hold">
                                          <p:stCondLst>
                                            <p:cond delay="999"/>
                                          </p:stCondLst>
                                        </p:cTn>
                                        <p:tgtEl>
                                          <p:spTgt spid="96291"/>
                                        </p:tgtEl>
                                        <p:attrNameLst>
                                          <p:attrName>style.visibility</p:attrName>
                                        </p:attrNameLst>
                                      </p:cBhvr>
                                      <p:to>
                                        <p:strVal val="hidden"/>
                                      </p:to>
                                    </p:set>
                                  </p:childTnLst>
                                </p:cTn>
                              </p:par>
                            </p:childTnLst>
                          </p:cTn>
                        </p:par>
                        <p:par>
                          <p:cTn id="24" fill="hold" nodeType="afterGroup">
                            <p:stCondLst>
                              <p:cond delay="1000"/>
                            </p:stCondLst>
                            <p:childTnLst>
                              <p:par>
                                <p:cTn id="25" presetID="5" presetClass="exit" presetSubtype="10" fill="hold" nodeType="afterEffect">
                                  <p:stCondLst>
                                    <p:cond delay="0"/>
                                  </p:stCondLst>
                                  <p:childTnLst>
                                    <p:animEffect transition="out" filter="checkerboard(across)">
                                      <p:cBhvr>
                                        <p:cTn id="26" dur="500"/>
                                        <p:tgtEl>
                                          <p:spTgt spid="31749"/>
                                        </p:tgtEl>
                                      </p:cBhvr>
                                    </p:animEffect>
                                    <p:set>
                                      <p:cBhvr>
                                        <p:cTn id="27" dur="1" fill="hold">
                                          <p:stCondLst>
                                            <p:cond delay="499"/>
                                          </p:stCondLst>
                                        </p:cTn>
                                        <p:tgtEl>
                                          <p:spTgt spid="31749"/>
                                        </p:tgtEl>
                                        <p:attrNameLst>
                                          <p:attrName>style.visibility</p:attrName>
                                        </p:attrNameLst>
                                      </p:cBhvr>
                                      <p:to>
                                        <p:strVal val="hidden"/>
                                      </p:to>
                                    </p:set>
                                  </p:childTnLst>
                                </p:cTn>
                              </p:par>
                            </p:childTnLst>
                          </p:cTn>
                        </p:par>
                      </p:childTnLst>
                    </p:cTn>
                  </p:par>
                </p:childTnLst>
              </p:cTn>
              <p:nextCondLst>
                <p:cond evt="onClick" delay="0">
                  <p:tgtEl>
                    <p:spTgt spid="31749"/>
                  </p:tgtEl>
                </p:cond>
              </p:nextCondLst>
            </p:seq>
          </p:childTnLst>
        </p:cTn>
      </p:par>
    </p:tnLst>
    <p:bldLst>
      <p:bldP spid="96291" grpId="0" animBg="1"/>
      <p:bldP spid="96291" grpId="1" animBg="1"/>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473" name="Picture 193">
            <a:hlinkClick r:id="" action="ppaction://media"/>
            <a:extLst>
              <a:ext uri="{FF2B5EF4-FFF2-40B4-BE49-F238E27FC236}">
                <a16:creationId xmlns:a16="http://schemas.microsoft.com/office/drawing/2014/main" id="{C1DDEFA6-4769-A6E3-FFEF-32E3CF42D956}"/>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7472" name="Picture 192">
            <a:hlinkClick r:id="" action="ppaction://media"/>
            <a:extLst>
              <a:ext uri="{FF2B5EF4-FFF2-40B4-BE49-F238E27FC236}">
                <a16:creationId xmlns:a16="http://schemas.microsoft.com/office/drawing/2014/main" id="{0CFE324C-CD71-2906-400D-895CE6C794D6}"/>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9076" name="Picture 2" descr="公司logo">
            <a:extLst>
              <a:ext uri="{FF2B5EF4-FFF2-40B4-BE49-F238E27FC236}">
                <a16:creationId xmlns:a16="http://schemas.microsoft.com/office/drawing/2014/main" id="{5BDC2CF7-B31E-C0DE-559A-93A0144EEBE7}"/>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7" name="Picture 3" descr="originalText48">
            <a:extLst>
              <a:ext uri="{FF2B5EF4-FFF2-40B4-BE49-F238E27FC236}">
                <a16:creationId xmlns:a16="http://schemas.microsoft.com/office/drawing/2014/main" id="{06107055-B951-A89C-A85C-A0F0AD9F71F7}"/>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9078" name="Rectangle 4">
            <a:extLst>
              <a:ext uri="{FF2B5EF4-FFF2-40B4-BE49-F238E27FC236}">
                <a16:creationId xmlns:a16="http://schemas.microsoft.com/office/drawing/2014/main" id="{6FB97F38-AD7A-71D8-3058-8930EB477D8B}"/>
              </a:ext>
            </a:extLst>
          </p:cNvPr>
          <p:cNvSpPr>
            <a:spLocks noChangeArrowheads="1"/>
          </p:cNvSpPr>
          <p:nvPr/>
        </p:nvSpPr>
        <p:spPr bwMode="auto">
          <a:xfrm>
            <a:off x="73025" y="77788"/>
            <a:ext cx="7739063" cy="1190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7. Where does Mr. Brown read news now? </a:t>
            </a:r>
          </a:p>
        </p:txBody>
      </p:sp>
      <p:pic>
        <p:nvPicPr>
          <p:cNvPr id="33799" name="Picture 5" descr="originalTextHide">
            <a:extLst>
              <a:ext uri="{FF2B5EF4-FFF2-40B4-BE49-F238E27FC236}">
                <a16:creationId xmlns:a16="http://schemas.microsoft.com/office/drawing/2014/main" id="{4C03D99E-07AF-F8C0-B6F0-47BA965A2109}"/>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9080" name="Rectangle 6">
            <a:extLst>
              <a:ext uri="{FF2B5EF4-FFF2-40B4-BE49-F238E27FC236}">
                <a16:creationId xmlns:a16="http://schemas.microsoft.com/office/drawing/2014/main" id="{F2C3E116-10C5-3333-2FF6-6C6DA0F2E25D}"/>
              </a:ext>
            </a:extLst>
          </p:cNvPr>
          <p:cNvSpPr>
            <a:spLocks noChangeArrowheads="1"/>
          </p:cNvSpPr>
          <p:nvPr/>
        </p:nvSpPr>
        <p:spPr bwMode="auto">
          <a:xfrm>
            <a:off x="744538" y="3522663"/>
            <a:ext cx="7319962"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a:t>
            </a:r>
          </a:p>
        </p:txBody>
      </p:sp>
      <p:sp>
        <p:nvSpPr>
          <p:cNvPr id="97287" name="Rectangle 7">
            <a:extLst>
              <a:ext uri="{FF2B5EF4-FFF2-40B4-BE49-F238E27FC236}">
                <a16:creationId xmlns:a16="http://schemas.microsoft.com/office/drawing/2014/main" id="{29688116-D2CD-BE75-6B23-8BAE7BA8882F}"/>
              </a:ext>
            </a:extLst>
          </p:cNvPr>
          <p:cNvSpPr>
            <a:spLocks noChangeArrowheads="1"/>
          </p:cNvSpPr>
          <p:nvPr/>
        </p:nvSpPr>
        <p:spPr bwMode="auto">
          <a:xfrm>
            <a:off x="2411413" y="2152650"/>
            <a:ext cx="5545137" cy="1920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4000">
                <a:solidFill>
                  <a:srgbClr val="FF0000"/>
                </a:solidFill>
                <a:latin typeface="Times New Roman" panose="02020603050405020304" pitchFamily="18" charset="0"/>
              </a:rPr>
              <a:t>He </a:t>
            </a:r>
            <a:r>
              <a:rPr lang="en-US" altLang="zh-CN" sz="4000">
                <a:solidFill>
                  <a:srgbClr val="3333FF"/>
                </a:solidFill>
                <a:latin typeface="Times New Roman" panose="02020603050405020304" pitchFamily="18" charset="0"/>
              </a:rPr>
              <a:t>(Mr. Wang)</a:t>
            </a:r>
            <a:r>
              <a:rPr lang="en-US" altLang="zh-CN" sz="4000">
                <a:solidFill>
                  <a:srgbClr val="FF0000"/>
                </a:solidFill>
                <a:latin typeface="Times New Roman" panose="02020603050405020304" pitchFamily="18" charset="0"/>
              </a:rPr>
              <a:t> reads news on his mobile phone. </a:t>
            </a:r>
          </a:p>
        </p:txBody>
      </p:sp>
      <p:sp>
        <p:nvSpPr>
          <p:cNvPr id="97478" name="Rectangle 198">
            <a:extLst>
              <a:ext uri="{FF2B5EF4-FFF2-40B4-BE49-F238E27FC236}">
                <a16:creationId xmlns:a16="http://schemas.microsoft.com/office/drawing/2014/main" id="{467450E7-72EC-79D8-9F2B-B38FC7C2C8E2}"/>
              </a:ext>
            </a:extLst>
          </p:cNvPr>
          <p:cNvSpPr>
            <a:spLocks noChangeArrowheads="1"/>
          </p:cNvSpPr>
          <p:nvPr/>
        </p:nvSpPr>
        <p:spPr bwMode="auto">
          <a:xfrm>
            <a:off x="344488" y="1341438"/>
            <a:ext cx="8208962" cy="533241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35000"/>
              </a:lnSpc>
              <a:spcBef>
                <a:spcPct val="0"/>
              </a:spcBef>
              <a:buFont typeface="Wingdings" panose="05000000000000000000" pitchFamily="2" charset="2"/>
              <a:buNone/>
            </a:pPr>
            <a:r>
              <a:rPr lang="en-US" altLang="zh-CN">
                <a:latin typeface="Times New Roman" panose="02020603050405020304" pitchFamily="18" charset="0"/>
              </a:rPr>
              <a:t>Twenty years ago, Mr. Brown read newspapers for news. Now he reads news on his mobile phone. Ten years ago, Mr. Wang went to Nanjing by train. Now he goes there by car. Twenty years ago, Mrs. Wang washed clothes with her hands. Now she has a washing machine. Now Mike's father goes to work on foot.</a:t>
            </a:r>
          </a:p>
        </p:txBody>
      </p:sp>
      <p:pic>
        <p:nvPicPr>
          <p:cNvPr id="748557" name="Picture 13">
            <a:hlinkClick r:id="" action="ppaction://media"/>
            <a:extLst>
              <a:ext uri="{FF2B5EF4-FFF2-40B4-BE49-F238E27FC236}">
                <a16:creationId xmlns:a16="http://schemas.microsoft.com/office/drawing/2014/main" id="{8FD1A85E-8376-5969-19E4-EBA39CF57018}"/>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229225"/>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8558" name="Picture 14">
            <a:hlinkClick r:id="" action="ppaction://media"/>
            <a:extLst>
              <a:ext uri="{FF2B5EF4-FFF2-40B4-BE49-F238E27FC236}">
                <a16:creationId xmlns:a16="http://schemas.microsoft.com/office/drawing/2014/main" id="{27DF5CFC-0C23-1199-A0A5-03D773AF48B4}"/>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2051050" y="7604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7287"/>
                                        </p:tgtEl>
                                        <p:attrNameLst>
                                          <p:attrName>style.visibility</p:attrName>
                                        </p:attrNameLst>
                                      </p:cBhvr>
                                      <p:to>
                                        <p:strVal val="visible"/>
                                      </p:to>
                                    </p:set>
                                    <p:anim calcmode="lin" valueType="num">
                                      <p:cBhvr additive="base">
                                        <p:cTn id="7" dur="500" fill="hold"/>
                                        <p:tgtEl>
                                          <p:spTgt spid="97287"/>
                                        </p:tgtEl>
                                        <p:attrNameLst>
                                          <p:attrName>ppt_x</p:attrName>
                                        </p:attrNameLst>
                                      </p:cBhvr>
                                      <p:tavLst>
                                        <p:tav tm="0">
                                          <p:val>
                                            <p:strVal val="1+#ppt_w/2"/>
                                          </p:val>
                                        </p:tav>
                                        <p:tav tm="100000">
                                          <p:val>
                                            <p:strVal val="#ppt_x"/>
                                          </p:val>
                                        </p:tav>
                                      </p:tavLst>
                                    </p:anim>
                                    <p:anim calcmode="lin" valueType="num">
                                      <p:cBhvr additive="base">
                                        <p:cTn id="8" dur="500" fill="hold"/>
                                        <p:tgtEl>
                                          <p:spTgt spid="972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7473"/>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97473"/>
                                        </p:tgtEl>
                                      </p:cBhvr>
                                    </p:cmd>
                                  </p:childTnLst>
                                </p:cTn>
                              </p:par>
                            </p:childTnLst>
                          </p:cTn>
                        </p:par>
                      </p:childTnLst>
                    </p:cTn>
                  </p:par>
                </p:childTnLst>
              </p:cTn>
              <p:nextCondLst>
                <p:cond evt="onClick" delay="0">
                  <p:tgtEl>
                    <p:spTgt spid="97473"/>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7473"/>
                </p:tgtEl>
              </p:cMediaNode>
            </p:audio>
            <p:seq concurrent="1" nextAc="seek">
              <p:cTn id="15" restart="whenNotActive" fill="hold" evtFilter="cancelBubble" nodeType="interactiveSeq">
                <p:stCondLst>
                  <p:cond evt="onClick" delay="0">
                    <p:tgtEl>
                      <p:spTgt spid="97472"/>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97472"/>
                                        </p:tgtEl>
                                      </p:cBhvr>
                                    </p:cmd>
                                  </p:childTnLst>
                                </p:cTn>
                              </p:par>
                            </p:childTnLst>
                          </p:cTn>
                        </p:par>
                      </p:childTnLst>
                    </p:cTn>
                  </p:par>
                </p:childTnLst>
              </p:cTn>
              <p:nextCondLst>
                <p:cond evt="onClick" delay="0">
                  <p:tgtEl>
                    <p:spTgt spid="97472"/>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7472"/>
                </p:tgtEl>
              </p:cMediaNode>
            </p:audio>
            <p:seq concurrent="1" nextAc="seek">
              <p:cTn id="21" restart="whenNotActive" fill="hold" evtFilter="cancelBubble" nodeType="interactiveSeq">
                <p:stCondLst>
                  <p:cond evt="onClick" delay="0">
                    <p:tgtEl>
                      <p:spTgt spid="748557"/>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53204" fill="hold"/>
                                        <p:tgtEl>
                                          <p:spTgt spid="748557"/>
                                        </p:tgtEl>
                                      </p:cBhvr>
                                    </p:cmd>
                                  </p:childTnLst>
                                </p:cTn>
                              </p:par>
                            </p:childTnLst>
                          </p:cTn>
                        </p:par>
                      </p:childTnLst>
                    </p:cTn>
                  </p:par>
                </p:childTnLst>
              </p:cTn>
              <p:nextCondLst>
                <p:cond evt="onClick" delay="0">
                  <p:tgtEl>
                    <p:spTgt spid="748557"/>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748557"/>
                </p:tgtEl>
              </p:cMediaNode>
            </p:audio>
            <p:seq concurrent="1" nextAc="seek">
              <p:cTn id="27" restart="whenNotActive" fill="hold" evtFilter="cancelBubble" nodeType="interactiveSeq">
                <p:stCondLst>
                  <p:cond evt="onClick" delay="0">
                    <p:tgtEl>
                      <p:spTgt spid="33797"/>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2" presetClass="entr" presetSubtype="12" fill="hold" grpId="0" nodeType="clickEffect">
                                  <p:stCondLst>
                                    <p:cond delay="0"/>
                                  </p:stCondLst>
                                  <p:childTnLst>
                                    <p:set>
                                      <p:cBhvr>
                                        <p:cTn id="31" dur="1" fill="hold">
                                          <p:stCondLst>
                                            <p:cond delay="0"/>
                                          </p:stCondLst>
                                        </p:cTn>
                                        <p:tgtEl>
                                          <p:spTgt spid="97478"/>
                                        </p:tgtEl>
                                        <p:attrNameLst>
                                          <p:attrName>style.visibility</p:attrName>
                                        </p:attrNameLst>
                                      </p:cBhvr>
                                      <p:to>
                                        <p:strVal val="visible"/>
                                      </p:to>
                                    </p:set>
                                    <p:anim calcmode="lin" valueType="num">
                                      <p:cBhvr additive="base">
                                        <p:cTn id="32" dur="1000" fill="hold"/>
                                        <p:tgtEl>
                                          <p:spTgt spid="97478"/>
                                        </p:tgtEl>
                                        <p:attrNameLst>
                                          <p:attrName>ppt_x</p:attrName>
                                        </p:attrNameLst>
                                      </p:cBhvr>
                                      <p:tavLst>
                                        <p:tav tm="0">
                                          <p:val>
                                            <p:strVal val="0-#ppt_w/2"/>
                                          </p:val>
                                        </p:tav>
                                        <p:tav tm="100000">
                                          <p:val>
                                            <p:strVal val="#ppt_x"/>
                                          </p:val>
                                        </p:tav>
                                      </p:tavLst>
                                    </p:anim>
                                    <p:anim calcmode="lin" valueType="num">
                                      <p:cBhvr additive="base">
                                        <p:cTn id="33" dur="1000" fill="hold"/>
                                        <p:tgtEl>
                                          <p:spTgt spid="97478"/>
                                        </p:tgtEl>
                                        <p:attrNameLst>
                                          <p:attrName>ppt_y</p:attrName>
                                        </p:attrNameLst>
                                      </p:cBhvr>
                                      <p:tavLst>
                                        <p:tav tm="0">
                                          <p:val>
                                            <p:strVal val="1+#ppt_h/2"/>
                                          </p:val>
                                        </p:tav>
                                        <p:tav tm="100000">
                                          <p:val>
                                            <p:strVal val="#ppt_y"/>
                                          </p:val>
                                        </p:tav>
                                      </p:tavLst>
                                    </p:anim>
                                  </p:childTnLst>
                                </p:cTn>
                              </p:par>
                            </p:childTnLst>
                          </p:cTn>
                        </p:par>
                        <p:par>
                          <p:cTn id="34" fill="hold" nodeType="afterGroup">
                            <p:stCondLst>
                              <p:cond delay="1000"/>
                            </p:stCondLst>
                            <p:childTnLst>
                              <p:par>
                                <p:cTn id="35" presetID="5" presetClass="entr" presetSubtype="10" fill="hold" nodeType="afterEffect">
                                  <p:stCondLst>
                                    <p:cond delay="0"/>
                                  </p:stCondLst>
                                  <p:childTnLst>
                                    <p:set>
                                      <p:cBhvr>
                                        <p:cTn id="36" dur="1" fill="hold">
                                          <p:stCondLst>
                                            <p:cond delay="0"/>
                                          </p:stCondLst>
                                        </p:cTn>
                                        <p:tgtEl>
                                          <p:spTgt spid="33799"/>
                                        </p:tgtEl>
                                        <p:attrNameLst>
                                          <p:attrName>style.visibility</p:attrName>
                                        </p:attrNameLst>
                                      </p:cBhvr>
                                      <p:to>
                                        <p:strVal val="visible"/>
                                      </p:to>
                                    </p:set>
                                    <p:animEffect transition="in" filter="checkerboard(across)">
                                      <p:cBhvr>
                                        <p:cTn id="37" dur="500"/>
                                        <p:tgtEl>
                                          <p:spTgt spid="33799"/>
                                        </p:tgtEl>
                                      </p:cBhvr>
                                    </p:animEffect>
                                  </p:childTnLst>
                                </p:cTn>
                              </p:par>
                            </p:childTnLst>
                          </p:cTn>
                        </p:par>
                      </p:childTnLst>
                    </p:cTn>
                  </p:par>
                </p:childTnLst>
              </p:cTn>
              <p:nextCondLst>
                <p:cond evt="onClick" delay="0">
                  <p:tgtEl>
                    <p:spTgt spid="33797"/>
                  </p:tgtEl>
                </p:cond>
              </p:nextCondLst>
            </p:seq>
            <p:seq concurrent="1" nextAc="seek">
              <p:cTn id="38" restart="whenNotActive" fill="hold" evtFilter="cancelBubble" nodeType="interactiveSeq">
                <p:stCondLst>
                  <p:cond evt="onClick" delay="0">
                    <p:tgtEl>
                      <p:spTgt spid="33799"/>
                    </p:tgtEl>
                  </p:cond>
                </p:stCondLst>
                <p:endSync evt="end" delay="0">
                  <p:rtn val="all"/>
                </p:endSync>
                <p:childTnLst>
                  <p:par>
                    <p:cTn id="39" fill="hold" nodeType="clickPar">
                      <p:stCondLst>
                        <p:cond delay="0"/>
                      </p:stCondLst>
                      <p:childTnLst>
                        <p:par>
                          <p:cTn id="40" fill="hold" nodeType="withGroup">
                            <p:stCondLst>
                              <p:cond delay="0"/>
                            </p:stCondLst>
                            <p:childTnLst>
                              <p:par>
                                <p:cTn id="41" presetID="2" presetClass="exit" presetSubtype="6" fill="hold" grpId="1" nodeType="clickEffect">
                                  <p:stCondLst>
                                    <p:cond delay="0"/>
                                  </p:stCondLst>
                                  <p:childTnLst>
                                    <p:anim calcmode="lin" valueType="num">
                                      <p:cBhvr additive="base">
                                        <p:cTn id="42" dur="1000"/>
                                        <p:tgtEl>
                                          <p:spTgt spid="97478"/>
                                        </p:tgtEl>
                                        <p:attrNameLst>
                                          <p:attrName>ppt_x</p:attrName>
                                        </p:attrNameLst>
                                      </p:cBhvr>
                                      <p:tavLst>
                                        <p:tav tm="0">
                                          <p:val>
                                            <p:strVal val="ppt_x"/>
                                          </p:val>
                                        </p:tav>
                                        <p:tav tm="100000">
                                          <p:val>
                                            <p:strVal val="1+ppt_w/2"/>
                                          </p:val>
                                        </p:tav>
                                      </p:tavLst>
                                    </p:anim>
                                    <p:anim calcmode="lin" valueType="num">
                                      <p:cBhvr additive="base">
                                        <p:cTn id="43" dur="1000"/>
                                        <p:tgtEl>
                                          <p:spTgt spid="97478"/>
                                        </p:tgtEl>
                                        <p:attrNameLst>
                                          <p:attrName>ppt_y</p:attrName>
                                        </p:attrNameLst>
                                      </p:cBhvr>
                                      <p:tavLst>
                                        <p:tav tm="0">
                                          <p:val>
                                            <p:strVal val="ppt_y"/>
                                          </p:val>
                                        </p:tav>
                                        <p:tav tm="100000">
                                          <p:val>
                                            <p:strVal val="1+ppt_h/2"/>
                                          </p:val>
                                        </p:tav>
                                      </p:tavLst>
                                    </p:anim>
                                    <p:set>
                                      <p:cBhvr>
                                        <p:cTn id="44" dur="1" fill="hold">
                                          <p:stCondLst>
                                            <p:cond delay="999"/>
                                          </p:stCondLst>
                                        </p:cTn>
                                        <p:tgtEl>
                                          <p:spTgt spid="97478"/>
                                        </p:tgtEl>
                                        <p:attrNameLst>
                                          <p:attrName>style.visibility</p:attrName>
                                        </p:attrNameLst>
                                      </p:cBhvr>
                                      <p:to>
                                        <p:strVal val="hidden"/>
                                      </p:to>
                                    </p:set>
                                  </p:childTnLst>
                                </p:cTn>
                              </p:par>
                            </p:childTnLst>
                          </p:cTn>
                        </p:par>
                        <p:par>
                          <p:cTn id="45" fill="hold" nodeType="afterGroup">
                            <p:stCondLst>
                              <p:cond delay="1000"/>
                            </p:stCondLst>
                            <p:childTnLst>
                              <p:par>
                                <p:cTn id="46" presetID="5" presetClass="exit" presetSubtype="10" fill="hold" nodeType="afterEffect">
                                  <p:stCondLst>
                                    <p:cond delay="0"/>
                                  </p:stCondLst>
                                  <p:childTnLst>
                                    <p:animEffect transition="out" filter="checkerboard(across)">
                                      <p:cBhvr>
                                        <p:cTn id="47" dur="500"/>
                                        <p:tgtEl>
                                          <p:spTgt spid="33799"/>
                                        </p:tgtEl>
                                      </p:cBhvr>
                                    </p:animEffect>
                                    <p:set>
                                      <p:cBhvr>
                                        <p:cTn id="48" dur="1" fill="hold">
                                          <p:stCondLst>
                                            <p:cond delay="499"/>
                                          </p:stCondLst>
                                        </p:cTn>
                                        <p:tgtEl>
                                          <p:spTgt spid="33799"/>
                                        </p:tgtEl>
                                        <p:attrNameLst>
                                          <p:attrName>style.visibility</p:attrName>
                                        </p:attrNameLst>
                                      </p:cBhvr>
                                      <p:to>
                                        <p:strVal val="hidden"/>
                                      </p:to>
                                    </p:set>
                                  </p:childTnLst>
                                </p:cTn>
                              </p:par>
                            </p:childTnLst>
                          </p:cTn>
                        </p:par>
                      </p:childTnLst>
                    </p:cTn>
                  </p:par>
                </p:childTnLst>
              </p:cTn>
              <p:nextCondLst>
                <p:cond evt="onClick" delay="0">
                  <p:tgtEl>
                    <p:spTgt spid="33799"/>
                  </p:tgtEl>
                </p:cond>
              </p:nextCondLst>
            </p:seq>
          </p:childTnLst>
        </p:cTn>
      </p:par>
    </p:tnLst>
    <p:bldLst>
      <p:bldP spid="97287" grpId="0" autoUpdateAnimBg="0"/>
      <p:bldP spid="97478" grpId="0" animBg="1"/>
      <p:bldP spid="97478" grpId="1" animBg="1"/>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463" name="Picture 159">
            <a:hlinkClick r:id="" action="ppaction://media"/>
            <a:extLst>
              <a:ext uri="{FF2B5EF4-FFF2-40B4-BE49-F238E27FC236}">
                <a16:creationId xmlns:a16="http://schemas.microsoft.com/office/drawing/2014/main" id="{09396D73-6ABD-94C6-AB2A-19E3D4BE6F0C}"/>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462" name="Picture 158">
            <a:hlinkClick r:id="" action="ppaction://media"/>
            <a:extLst>
              <a:ext uri="{FF2B5EF4-FFF2-40B4-BE49-F238E27FC236}">
                <a16:creationId xmlns:a16="http://schemas.microsoft.com/office/drawing/2014/main" id="{6AF655A5-7CB6-439F-B9DD-246554DBB423}"/>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1124" name="Picture 2" descr="公司logo">
            <a:extLst>
              <a:ext uri="{FF2B5EF4-FFF2-40B4-BE49-F238E27FC236}">
                <a16:creationId xmlns:a16="http://schemas.microsoft.com/office/drawing/2014/main" id="{0B472243-D1FB-052A-6308-B97BB28FA21E}"/>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5" name="Picture 3" descr="originalText48">
            <a:extLst>
              <a:ext uri="{FF2B5EF4-FFF2-40B4-BE49-F238E27FC236}">
                <a16:creationId xmlns:a16="http://schemas.microsoft.com/office/drawing/2014/main" id="{FB81EC91-BEEB-73FF-4A5B-AB6510C93517}"/>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1126" name="Rectangle 4">
            <a:extLst>
              <a:ext uri="{FF2B5EF4-FFF2-40B4-BE49-F238E27FC236}">
                <a16:creationId xmlns:a16="http://schemas.microsoft.com/office/drawing/2014/main" id="{416CC6C8-868B-76E8-4B58-9342E3E4BA02}"/>
              </a:ext>
            </a:extLst>
          </p:cNvPr>
          <p:cNvSpPr>
            <a:spLocks noChangeArrowheads="1"/>
          </p:cNvSpPr>
          <p:nvPr/>
        </p:nvSpPr>
        <p:spPr bwMode="auto">
          <a:xfrm>
            <a:off x="82550" y="88900"/>
            <a:ext cx="7945438" cy="1190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8. How did Mr. Wang go to Nanjing ten years ago? </a:t>
            </a:r>
          </a:p>
        </p:txBody>
      </p:sp>
      <p:pic>
        <p:nvPicPr>
          <p:cNvPr id="35847" name="Picture 5" descr="originalTextHide">
            <a:extLst>
              <a:ext uri="{FF2B5EF4-FFF2-40B4-BE49-F238E27FC236}">
                <a16:creationId xmlns:a16="http://schemas.microsoft.com/office/drawing/2014/main" id="{1751DD17-C69C-C155-772E-71CA90A4BC26}"/>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1128" name="Rectangle 6">
            <a:extLst>
              <a:ext uri="{FF2B5EF4-FFF2-40B4-BE49-F238E27FC236}">
                <a16:creationId xmlns:a16="http://schemas.microsoft.com/office/drawing/2014/main" id="{A08907F9-7465-3C38-4BCB-6B76E699E963}"/>
              </a:ext>
            </a:extLst>
          </p:cNvPr>
          <p:cNvSpPr>
            <a:spLocks noChangeArrowheads="1"/>
          </p:cNvSpPr>
          <p:nvPr/>
        </p:nvSpPr>
        <p:spPr bwMode="auto">
          <a:xfrm>
            <a:off x="611188" y="3716338"/>
            <a:ext cx="7345362"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a:t>
            </a:r>
          </a:p>
        </p:txBody>
      </p:sp>
      <p:sp>
        <p:nvSpPr>
          <p:cNvPr id="98311" name="Rectangle 7">
            <a:extLst>
              <a:ext uri="{FF2B5EF4-FFF2-40B4-BE49-F238E27FC236}">
                <a16:creationId xmlns:a16="http://schemas.microsoft.com/office/drawing/2014/main" id="{211B4997-BF1E-F160-E639-7525772CDC87}"/>
              </a:ext>
            </a:extLst>
          </p:cNvPr>
          <p:cNvSpPr>
            <a:spLocks noChangeArrowheads="1"/>
          </p:cNvSpPr>
          <p:nvPr/>
        </p:nvSpPr>
        <p:spPr bwMode="auto">
          <a:xfrm>
            <a:off x="2339975" y="2981325"/>
            <a:ext cx="5616575"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4000">
                <a:solidFill>
                  <a:srgbClr val="FF0000"/>
                </a:solidFill>
                <a:latin typeface="Times New Roman" panose="02020603050405020304" pitchFamily="18" charset="0"/>
              </a:rPr>
              <a:t>He </a:t>
            </a:r>
            <a:r>
              <a:rPr lang="en-US" altLang="zh-CN" sz="4000">
                <a:solidFill>
                  <a:srgbClr val="3333FF"/>
                </a:solidFill>
                <a:latin typeface="Times New Roman" panose="02020603050405020304" pitchFamily="18" charset="0"/>
              </a:rPr>
              <a:t>(Mr. Wang)</a:t>
            </a:r>
            <a:r>
              <a:rPr lang="en-US" altLang="zh-CN" sz="4000">
                <a:solidFill>
                  <a:srgbClr val="FF0000"/>
                </a:solidFill>
                <a:latin typeface="Times New Roman" panose="02020603050405020304" pitchFamily="18" charset="0"/>
              </a:rPr>
              <a:t> went to Nanjing by train.</a:t>
            </a:r>
          </a:p>
        </p:txBody>
      </p:sp>
      <p:sp>
        <p:nvSpPr>
          <p:cNvPr id="98468" name="Rectangle 164">
            <a:extLst>
              <a:ext uri="{FF2B5EF4-FFF2-40B4-BE49-F238E27FC236}">
                <a16:creationId xmlns:a16="http://schemas.microsoft.com/office/drawing/2014/main" id="{FD8C2008-5C14-0A5D-486E-243684DF83BC}"/>
              </a:ext>
            </a:extLst>
          </p:cNvPr>
          <p:cNvSpPr>
            <a:spLocks noChangeArrowheads="1"/>
          </p:cNvSpPr>
          <p:nvPr/>
        </p:nvSpPr>
        <p:spPr bwMode="auto">
          <a:xfrm>
            <a:off x="323850" y="1268413"/>
            <a:ext cx="8208963" cy="54006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35000"/>
              </a:lnSpc>
              <a:spcBef>
                <a:spcPct val="0"/>
              </a:spcBef>
              <a:buFont typeface="Wingdings" panose="05000000000000000000" pitchFamily="2" charset="2"/>
              <a:buNone/>
            </a:pPr>
            <a:r>
              <a:rPr lang="en-US" altLang="zh-CN">
                <a:latin typeface="Times New Roman" panose="02020603050405020304" pitchFamily="18" charset="0"/>
              </a:rPr>
              <a:t>Twenty years ago, Mr. Brown read newspapers for news. Now he reads news on his mobile phone. Ten years ago, Mr. Wang went to Nanjing by train. Now he goes there by car. Twenty years ago, Mrs. Wang washed clothes with her hands. Now she has a washing machine. Now Mike's father goes to work on foot.</a:t>
            </a:r>
          </a:p>
        </p:txBody>
      </p:sp>
      <p:pic>
        <p:nvPicPr>
          <p:cNvPr id="750605" name="Picture 13">
            <a:hlinkClick r:id="" action="ppaction://media"/>
            <a:extLst>
              <a:ext uri="{FF2B5EF4-FFF2-40B4-BE49-F238E27FC236}">
                <a16:creationId xmlns:a16="http://schemas.microsoft.com/office/drawing/2014/main" id="{3D97FC02-2A29-F493-E958-D581B6E8A6C6}"/>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229225"/>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0606" name="Picture 14">
            <a:hlinkClick r:id="" action="ppaction://media"/>
            <a:extLst>
              <a:ext uri="{FF2B5EF4-FFF2-40B4-BE49-F238E27FC236}">
                <a16:creationId xmlns:a16="http://schemas.microsoft.com/office/drawing/2014/main" id="{5ED10F30-F38A-4F97-7A70-6ED5ACFAA64C}"/>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3492500" y="692150"/>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8311"/>
                                        </p:tgtEl>
                                        <p:attrNameLst>
                                          <p:attrName>style.visibility</p:attrName>
                                        </p:attrNameLst>
                                      </p:cBhvr>
                                      <p:to>
                                        <p:strVal val="visible"/>
                                      </p:to>
                                    </p:set>
                                    <p:anim calcmode="lin" valueType="num">
                                      <p:cBhvr additive="base">
                                        <p:cTn id="7" dur="500" fill="hold"/>
                                        <p:tgtEl>
                                          <p:spTgt spid="98311"/>
                                        </p:tgtEl>
                                        <p:attrNameLst>
                                          <p:attrName>ppt_x</p:attrName>
                                        </p:attrNameLst>
                                      </p:cBhvr>
                                      <p:tavLst>
                                        <p:tav tm="0">
                                          <p:val>
                                            <p:strVal val="1+#ppt_w/2"/>
                                          </p:val>
                                        </p:tav>
                                        <p:tav tm="100000">
                                          <p:val>
                                            <p:strVal val="#ppt_x"/>
                                          </p:val>
                                        </p:tav>
                                      </p:tavLst>
                                    </p:anim>
                                    <p:anim calcmode="lin" valueType="num">
                                      <p:cBhvr additive="base">
                                        <p:cTn id="8" dur="500" fill="hold"/>
                                        <p:tgtEl>
                                          <p:spTgt spid="983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8463"/>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98463"/>
                                        </p:tgtEl>
                                      </p:cBhvr>
                                    </p:cmd>
                                  </p:childTnLst>
                                </p:cTn>
                              </p:par>
                            </p:childTnLst>
                          </p:cTn>
                        </p:par>
                      </p:childTnLst>
                    </p:cTn>
                  </p:par>
                </p:childTnLst>
              </p:cTn>
              <p:nextCondLst>
                <p:cond evt="onClick" delay="0">
                  <p:tgtEl>
                    <p:spTgt spid="98463"/>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8463"/>
                </p:tgtEl>
              </p:cMediaNode>
            </p:audio>
            <p:seq concurrent="1" nextAc="seek">
              <p:cTn id="15" restart="whenNotActive" fill="hold" evtFilter="cancelBubble" nodeType="interactiveSeq">
                <p:stCondLst>
                  <p:cond evt="onClick" delay="0">
                    <p:tgtEl>
                      <p:spTgt spid="98462"/>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98462"/>
                                        </p:tgtEl>
                                      </p:cBhvr>
                                    </p:cmd>
                                  </p:childTnLst>
                                </p:cTn>
                              </p:par>
                            </p:childTnLst>
                          </p:cTn>
                        </p:par>
                      </p:childTnLst>
                    </p:cTn>
                  </p:par>
                </p:childTnLst>
              </p:cTn>
              <p:nextCondLst>
                <p:cond evt="onClick" delay="0">
                  <p:tgtEl>
                    <p:spTgt spid="98462"/>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8462"/>
                </p:tgtEl>
              </p:cMediaNode>
            </p:audio>
            <p:seq concurrent="1" nextAc="seek">
              <p:cTn id="21" restart="whenNotActive" fill="hold" evtFilter="cancelBubble" nodeType="interactiveSeq">
                <p:stCondLst>
                  <p:cond evt="onClick" delay="0">
                    <p:tgtEl>
                      <p:spTgt spid="750605"/>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53204" fill="hold"/>
                                        <p:tgtEl>
                                          <p:spTgt spid="750605"/>
                                        </p:tgtEl>
                                      </p:cBhvr>
                                    </p:cmd>
                                  </p:childTnLst>
                                </p:cTn>
                              </p:par>
                            </p:childTnLst>
                          </p:cTn>
                        </p:par>
                      </p:childTnLst>
                    </p:cTn>
                  </p:par>
                </p:childTnLst>
              </p:cTn>
              <p:nextCondLst>
                <p:cond evt="onClick" delay="0">
                  <p:tgtEl>
                    <p:spTgt spid="750605"/>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750605"/>
                </p:tgtEl>
              </p:cMediaNode>
            </p:audio>
            <p:seq concurrent="1" nextAc="seek">
              <p:cTn id="27" restart="whenNotActive" fill="hold" evtFilter="cancelBubble" nodeType="interactiveSeq">
                <p:stCondLst>
                  <p:cond evt="onClick" delay="0">
                    <p:tgtEl>
                      <p:spTgt spid="35845"/>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8468"/>
                                        </p:tgtEl>
                                        <p:attrNameLst>
                                          <p:attrName>style.visibility</p:attrName>
                                        </p:attrNameLst>
                                      </p:cBhvr>
                                      <p:to>
                                        <p:strVal val="visible"/>
                                      </p:to>
                                    </p:set>
                                    <p:animEffect transition="in" filter="blinds(horizontal)">
                                      <p:cBhvr>
                                        <p:cTn id="32" dur="1000"/>
                                        <p:tgtEl>
                                          <p:spTgt spid="98468"/>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35847"/>
                                        </p:tgtEl>
                                        <p:attrNameLst>
                                          <p:attrName>style.visibility</p:attrName>
                                        </p:attrNameLst>
                                      </p:cBhvr>
                                      <p:to>
                                        <p:strVal val="visible"/>
                                      </p:to>
                                    </p:set>
                                    <p:animEffect transition="in" filter="checkerboard(across)">
                                      <p:cBhvr>
                                        <p:cTn id="36" dur="500"/>
                                        <p:tgtEl>
                                          <p:spTgt spid="35847"/>
                                        </p:tgtEl>
                                      </p:cBhvr>
                                    </p:animEffect>
                                  </p:childTnLst>
                                </p:cTn>
                              </p:par>
                            </p:childTnLst>
                          </p:cTn>
                        </p:par>
                      </p:childTnLst>
                    </p:cTn>
                  </p:par>
                </p:childTnLst>
              </p:cTn>
              <p:nextCondLst>
                <p:cond evt="onClick" delay="0">
                  <p:tgtEl>
                    <p:spTgt spid="35845"/>
                  </p:tgtEl>
                </p:cond>
              </p:nextCondLst>
            </p:seq>
            <p:seq concurrent="1" nextAc="seek">
              <p:cTn id="37" restart="whenNotActive" fill="hold" evtFilter="cancelBubble" nodeType="interactiveSeq">
                <p:stCondLst>
                  <p:cond evt="onClick" delay="0">
                    <p:tgtEl>
                      <p:spTgt spid="35847"/>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3" presetClass="exit" presetSubtype="5" fill="hold" grpId="1" nodeType="clickEffect">
                                  <p:stCondLst>
                                    <p:cond delay="0"/>
                                  </p:stCondLst>
                                  <p:childTnLst>
                                    <p:animEffect transition="out" filter="blinds(vertical)">
                                      <p:cBhvr>
                                        <p:cTn id="41" dur="1000"/>
                                        <p:tgtEl>
                                          <p:spTgt spid="98468"/>
                                        </p:tgtEl>
                                      </p:cBhvr>
                                    </p:animEffect>
                                    <p:set>
                                      <p:cBhvr>
                                        <p:cTn id="42" dur="1" fill="hold">
                                          <p:stCondLst>
                                            <p:cond delay="999"/>
                                          </p:stCondLst>
                                        </p:cTn>
                                        <p:tgtEl>
                                          <p:spTgt spid="98468"/>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35847"/>
                                        </p:tgtEl>
                                      </p:cBhvr>
                                    </p:animEffect>
                                    <p:set>
                                      <p:cBhvr>
                                        <p:cTn id="46" dur="1" fill="hold">
                                          <p:stCondLst>
                                            <p:cond delay="499"/>
                                          </p:stCondLst>
                                        </p:cTn>
                                        <p:tgtEl>
                                          <p:spTgt spid="35847"/>
                                        </p:tgtEl>
                                        <p:attrNameLst>
                                          <p:attrName>style.visibility</p:attrName>
                                        </p:attrNameLst>
                                      </p:cBhvr>
                                      <p:to>
                                        <p:strVal val="hidden"/>
                                      </p:to>
                                    </p:set>
                                  </p:childTnLst>
                                </p:cTn>
                              </p:par>
                            </p:childTnLst>
                          </p:cTn>
                        </p:par>
                      </p:childTnLst>
                    </p:cTn>
                  </p:par>
                </p:childTnLst>
              </p:cTn>
              <p:nextCondLst>
                <p:cond evt="onClick" delay="0">
                  <p:tgtEl>
                    <p:spTgt spid="35847"/>
                  </p:tgtEl>
                </p:cond>
              </p:nextCondLst>
            </p:seq>
          </p:childTnLst>
        </p:cTn>
      </p:par>
    </p:tnLst>
    <p:bldLst>
      <p:bldP spid="98311" grpId="0" autoUpdateAnimBg="0"/>
      <p:bldP spid="98468" grpId="0" animBg="1"/>
      <p:bldP spid="98468" grpId="1" animBg="1"/>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492" name="Picture 164">
            <a:hlinkClick r:id="" action="ppaction://media"/>
            <a:extLst>
              <a:ext uri="{FF2B5EF4-FFF2-40B4-BE49-F238E27FC236}">
                <a16:creationId xmlns:a16="http://schemas.microsoft.com/office/drawing/2014/main" id="{B5B08DFD-D1F7-A0F7-0CA8-7F92D9027862}"/>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493" name="Picture 165">
            <a:hlinkClick r:id="" action="ppaction://media"/>
            <a:extLst>
              <a:ext uri="{FF2B5EF4-FFF2-40B4-BE49-F238E27FC236}">
                <a16:creationId xmlns:a16="http://schemas.microsoft.com/office/drawing/2014/main" id="{DC06FEE8-6F96-98EC-B5DF-03B250719BAD}"/>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172" name="Picture 2" descr="公司logo">
            <a:extLst>
              <a:ext uri="{FF2B5EF4-FFF2-40B4-BE49-F238E27FC236}">
                <a16:creationId xmlns:a16="http://schemas.microsoft.com/office/drawing/2014/main" id="{0F71D797-483D-3EC7-DCE0-DBE7B41FC2F8}"/>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3" name="Picture 3" descr="originalText48">
            <a:extLst>
              <a:ext uri="{FF2B5EF4-FFF2-40B4-BE49-F238E27FC236}">
                <a16:creationId xmlns:a16="http://schemas.microsoft.com/office/drawing/2014/main" id="{FD834A38-3967-54D5-DF76-4E07B31ECC02}"/>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3174" name="Rectangle 4">
            <a:extLst>
              <a:ext uri="{FF2B5EF4-FFF2-40B4-BE49-F238E27FC236}">
                <a16:creationId xmlns:a16="http://schemas.microsoft.com/office/drawing/2014/main" id="{1CB2D9D1-AE62-C980-88A9-D53D4448DD0C}"/>
              </a:ext>
            </a:extLst>
          </p:cNvPr>
          <p:cNvSpPr>
            <a:spLocks noChangeArrowheads="1"/>
          </p:cNvSpPr>
          <p:nvPr/>
        </p:nvSpPr>
        <p:spPr bwMode="auto">
          <a:xfrm>
            <a:off x="82550" y="88900"/>
            <a:ext cx="8161338" cy="1190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9. What does Mrs. Wang use to wash clothes now? </a:t>
            </a:r>
          </a:p>
        </p:txBody>
      </p:sp>
      <p:pic>
        <p:nvPicPr>
          <p:cNvPr id="37895" name="Picture 5" descr="originalTextHide">
            <a:extLst>
              <a:ext uri="{FF2B5EF4-FFF2-40B4-BE49-F238E27FC236}">
                <a16:creationId xmlns:a16="http://schemas.microsoft.com/office/drawing/2014/main" id="{C052D438-297D-B392-37B0-F612497DA1F4}"/>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3176" name="Rectangle 6">
            <a:extLst>
              <a:ext uri="{FF2B5EF4-FFF2-40B4-BE49-F238E27FC236}">
                <a16:creationId xmlns:a16="http://schemas.microsoft.com/office/drawing/2014/main" id="{6502A455-31C9-2CFB-A545-63419060F5FC}"/>
              </a:ext>
            </a:extLst>
          </p:cNvPr>
          <p:cNvSpPr>
            <a:spLocks noChangeArrowheads="1"/>
          </p:cNvSpPr>
          <p:nvPr/>
        </p:nvSpPr>
        <p:spPr bwMode="auto">
          <a:xfrm>
            <a:off x="468313" y="3357563"/>
            <a:ext cx="741680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a:t>
            </a:r>
          </a:p>
        </p:txBody>
      </p:sp>
      <p:sp>
        <p:nvSpPr>
          <p:cNvPr id="99335" name="Rectangle 7">
            <a:extLst>
              <a:ext uri="{FF2B5EF4-FFF2-40B4-BE49-F238E27FC236}">
                <a16:creationId xmlns:a16="http://schemas.microsoft.com/office/drawing/2014/main" id="{489DBF9F-97B4-7D58-387D-92ECA72C376C}"/>
              </a:ext>
            </a:extLst>
          </p:cNvPr>
          <p:cNvSpPr>
            <a:spLocks noChangeArrowheads="1"/>
          </p:cNvSpPr>
          <p:nvPr/>
        </p:nvSpPr>
        <p:spPr bwMode="auto">
          <a:xfrm>
            <a:off x="2195513" y="1868488"/>
            <a:ext cx="5113337" cy="1920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4000">
                <a:solidFill>
                  <a:srgbClr val="FF0000"/>
                </a:solidFill>
                <a:latin typeface="Times New Roman" panose="02020603050405020304" pitchFamily="18" charset="0"/>
              </a:rPr>
              <a:t>Mrs. Wang uses a washing machine </a:t>
            </a:r>
            <a:r>
              <a:rPr lang="en-US" altLang="zh-CN" sz="4000">
                <a:solidFill>
                  <a:srgbClr val="3333FF"/>
                </a:solidFill>
                <a:latin typeface="Times New Roman" panose="02020603050405020304" pitchFamily="18" charset="0"/>
              </a:rPr>
              <a:t>(to wash clothes)</a:t>
            </a:r>
            <a:r>
              <a:rPr lang="en-US" altLang="zh-CN" sz="4000">
                <a:solidFill>
                  <a:srgbClr val="FF0000"/>
                </a:solidFill>
                <a:latin typeface="Times New Roman" panose="02020603050405020304" pitchFamily="18" charset="0"/>
              </a:rPr>
              <a:t>.</a:t>
            </a:r>
          </a:p>
        </p:txBody>
      </p:sp>
      <p:sp>
        <p:nvSpPr>
          <p:cNvPr id="99498" name="Rectangle 170">
            <a:extLst>
              <a:ext uri="{FF2B5EF4-FFF2-40B4-BE49-F238E27FC236}">
                <a16:creationId xmlns:a16="http://schemas.microsoft.com/office/drawing/2014/main" id="{BBB12316-EFBB-15E0-5105-FF938949E963}"/>
              </a:ext>
            </a:extLst>
          </p:cNvPr>
          <p:cNvSpPr>
            <a:spLocks noChangeArrowheads="1"/>
          </p:cNvSpPr>
          <p:nvPr/>
        </p:nvSpPr>
        <p:spPr bwMode="auto">
          <a:xfrm>
            <a:off x="323850" y="1196975"/>
            <a:ext cx="8208963" cy="525621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35000"/>
              </a:lnSpc>
              <a:spcBef>
                <a:spcPct val="0"/>
              </a:spcBef>
              <a:buFont typeface="Wingdings" panose="05000000000000000000" pitchFamily="2" charset="2"/>
              <a:buNone/>
            </a:pPr>
            <a:r>
              <a:rPr lang="en-US" altLang="zh-CN">
                <a:latin typeface="Times New Roman" panose="02020603050405020304" pitchFamily="18" charset="0"/>
              </a:rPr>
              <a:t>Twenty years ago, Mr. Brown read newspapers for news. Now he reads news on his mobile phone. Ten years ago, Mr. Wang went to Nanjing by train. Now he goes there by car. Twenty years ago, Mrs. Wang washed clothes with her hands. Now she has a washing machine. Now Mike's father goes to work on foot.</a:t>
            </a:r>
          </a:p>
        </p:txBody>
      </p:sp>
      <p:pic>
        <p:nvPicPr>
          <p:cNvPr id="752653" name="Picture 13">
            <a:hlinkClick r:id="" action="ppaction://media"/>
            <a:extLst>
              <a:ext uri="{FF2B5EF4-FFF2-40B4-BE49-F238E27FC236}">
                <a16:creationId xmlns:a16="http://schemas.microsoft.com/office/drawing/2014/main" id="{D37B9B5B-95AF-2B08-DD95-4EAF53732467}"/>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229225"/>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2654" name="Picture 14">
            <a:hlinkClick r:id="" action="ppaction://media"/>
            <a:extLst>
              <a:ext uri="{FF2B5EF4-FFF2-40B4-BE49-F238E27FC236}">
                <a16:creationId xmlns:a16="http://schemas.microsoft.com/office/drawing/2014/main" id="{BB2DB8B3-B356-39C5-E3AC-0FC80326E6A8}"/>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3708400" y="765175"/>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9335"/>
                                        </p:tgtEl>
                                        <p:attrNameLst>
                                          <p:attrName>style.visibility</p:attrName>
                                        </p:attrNameLst>
                                      </p:cBhvr>
                                      <p:to>
                                        <p:strVal val="visible"/>
                                      </p:to>
                                    </p:set>
                                    <p:anim calcmode="lin" valueType="num">
                                      <p:cBhvr additive="base">
                                        <p:cTn id="7" dur="500" fill="hold"/>
                                        <p:tgtEl>
                                          <p:spTgt spid="99335"/>
                                        </p:tgtEl>
                                        <p:attrNameLst>
                                          <p:attrName>ppt_x</p:attrName>
                                        </p:attrNameLst>
                                      </p:cBhvr>
                                      <p:tavLst>
                                        <p:tav tm="0">
                                          <p:val>
                                            <p:strVal val="1+#ppt_w/2"/>
                                          </p:val>
                                        </p:tav>
                                        <p:tav tm="100000">
                                          <p:val>
                                            <p:strVal val="#ppt_x"/>
                                          </p:val>
                                        </p:tav>
                                      </p:tavLst>
                                    </p:anim>
                                    <p:anim calcmode="lin" valueType="num">
                                      <p:cBhvr additive="base">
                                        <p:cTn id="8" dur="500" fill="hold"/>
                                        <p:tgtEl>
                                          <p:spTgt spid="993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9492"/>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52" fill="hold"/>
                                        <p:tgtEl>
                                          <p:spTgt spid="99492"/>
                                        </p:tgtEl>
                                      </p:cBhvr>
                                    </p:cmd>
                                  </p:childTnLst>
                                </p:cTn>
                              </p:par>
                            </p:childTnLst>
                          </p:cTn>
                        </p:par>
                      </p:childTnLst>
                    </p:cTn>
                  </p:par>
                </p:childTnLst>
              </p:cTn>
              <p:nextCondLst>
                <p:cond evt="onClick" delay="0">
                  <p:tgtEl>
                    <p:spTgt spid="99492"/>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9492"/>
                </p:tgtEl>
              </p:cMediaNode>
            </p:audio>
            <p:seq concurrent="1" nextAc="seek">
              <p:cTn id="15" restart="whenNotActive" fill="hold" evtFilter="cancelBubble" nodeType="interactiveSeq">
                <p:stCondLst>
                  <p:cond evt="onClick" delay="0">
                    <p:tgtEl>
                      <p:spTgt spid="99493"/>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16" fill="hold"/>
                                        <p:tgtEl>
                                          <p:spTgt spid="99493"/>
                                        </p:tgtEl>
                                      </p:cBhvr>
                                    </p:cmd>
                                  </p:childTnLst>
                                </p:cTn>
                              </p:par>
                            </p:childTnLst>
                          </p:cTn>
                        </p:par>
                      </p:childTnLst>
                    </p:cTn>
                  </p:par>
                </p:childTnLst>
              </p:cTn>
              <p:nextCondLst>
                <p:cond evt="onClick" delay="0">
                  <p:tgtEl>
                    <p:spTgt spid="99493"/>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9493"/>
                </p:tgtEl>
              </p:cMediaNode>
            </p:audio>
            <p:seq concurrent="1" nextAc="seek">
              <p:cTn id="21" restart="whenNotActive" fill="hold" evtFilter="cancelBubble" nodeType="interactiveSeq">
                <p:stCondLst>
                  <p:cond evt="onClick" delay="0">
                    <p:tgtEl>
                      <p:spTgt spid="752653"/>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53204" fill="hold"/>
                                        <p:tgtEl>
                                          <p:spTgt spid="752653"/>
                                        </p:tgtEl>
                                      </p:cBhvr>
                                    </p:cmd>
                                  </p:childTnLst>
                                </p:cTn>
                              </p:par>
                            </p:childTnLst>
                          </p:cTn>
                        </p:par>
                      </p:childTnLst>
                    </p:cTn>
                  </p:par>
                </p:childTnLst>
              </p:cTn>
              <p:nextCondLst>
                <p:cond evt="onClick" delay="0">
                  <p:tgtEl>
                    <p:spTgt spid="752653"/>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752653"/>
                </p:tgtEl>
              </p:cMediaNode>
            </p:audio>
            <p:seq concurrent="1" nextAc="seek">
              <p:cTn id="27" restart="whenNotActive" fill="hold" evtFilter="cancelBubble" nodeType="interactiveSeq">
                <p:stCondLst>
                  <p:cond evt="onClick" delay="0">
                    <p:tgtEl>
                      <p:spTgt spid="37893"/>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99498"/>
                                        </p:tgtEl>
                                        <p:attrNameLst>
                                          <p:attrName>style.visibility</p:attrName>
                                        </p:attrNameLst>
                                      </p:cBhvr>
                                      <p:to>
                                        <p:strVal val="visible"/>
                                      </p:to>
                                    </p:set>
                                    <p:animEffect transition="in" filter="diamond(in)">
                                      <p:cBhvr>
                                        <p:cTn id="32" dur="1000"/>
                                        <p:tgtEl>
                                          <p:spTgt spid="99498"/>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37895"/>
                                        </p:tgtEl>
                                        <p:attrNameLst>
                                          <p:attrName>style.visibility</p:attrName>
                                        </p:attrNameLst>
                                      </p:cBhvr>
                                      <p:to>
                                        <p:strVal val="visible"/>
                                      </p:to>
                                    </p:set>
                                    <p:animEffect transition="in" filter="checkerboard(across)">
                                      <p:cBhvr>
                                        <p:cTn id="36" dur="500"/>
                                        <p:tgtEl>
                                          <p:spTgt spid="37895"/>
                                        </p:tgtEl>
                                      </p:cBhvr>
                                    </p:animEffect>
                                  </p:childTnLst>
                                </p:cTn>
                              </p:par>
                            </p:childTnLst>
                          </p:cTn>
                        </p:par>
                      </p:childTnLst>
                    </p:cTn>
                  </p:par>
                </p:childTnLst>
              </p:cTn>
              <p:nextCondLst>
                <p:cond evt="onClick" delay="0">
                  <p:tgtEl>
                    <p:spTgt spid="37893"/>
                  </p:tgtEl>
                </p:cond>
              </p:nextCondLst>
            </p:seq>
            <p:seq concurrent="1" nextAc="seek">
              <p:cTn id="37" restart="whenNotActive" fill="hold" evtFilter="cancelBubble" nodeType="interactiveSeq">
                <p:stCondLst>
                  <p:cond evt="onClick" delay="0">
                    <p:tgtEl>
                      <p:spTgt spid="37895"/>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8" presetClass="exit" presetSubtype="32" fill="hold" grpId="1" nodeType="clickEffect">
                                  <p:stCondLst>
                                    <p:cond delay="0"/>
                                  </p:stCondLst>
                                  <p:childTnLst>
                                    <p:animEffect transition="out" filter="diamond(out)">
                                      <p:cBhvr>
                                        <p:cTn id="41" dur="1000"/>
                                        <p:tgtEl>
                                          <p:spTgt spid="99498"/>
                                        </p:tgtEl>
                                      </p:cBhvr>
                                    </p:animEffect>
                                    <p:set>
                                      <p:cBhvr>
                                        <p:cTn id="42" dur="1" fill="hold">
                                          <p:stCondLst>
                                            <p:cond delay="999"/>
                                          </p:stCondLst>
                                        </p:cTn>
                                        <p:tgtEl>
                                          <p:spTgt spid="99498"/>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37895"/>
                                        </p:tgtEl>
                                      </p:cBhvr>
                                    </p:animEffect>
                                    <p:set>
                                      <p:cBhvr>
                                        <p:cTn id="46" dur="1" fill="hold">
                                          <p:stCondLst>
                                            <p:cond delay="499"/>
                                          </p:stCondLst>
                                        </p:cTn>
                                        <p:tgtEl>
                                          <p:spTgt spid="37895"/>
                                        </p:tgtEl>
                                        <p:attrNameLst>
                                          <p:attrName>style.visibility</p:attrName>
                                        </p:attrNameLst>
                                      </p:cBhvr>
                                      <p:to>
                                        <p:strVal val="hidden"/>
                                      </p:to>
                                    </p:set>
                                  </p:childTnLst>
                                </p:cTn>
                              </p:par>
                            </p:childTnLst>
                          </p:cTn>
                        </p:par>
                      </p:childTnLst>
                    </p:cTn>
                  </p:par>
                </p:childTnLst>
              </p:cTn>
              <p:nextCondLst>
                <p:cond evt="onClick" delay="0">
                  <p:tgtEl>
                    <p:spTgt spid="37895"/>
                  </p:tgtEl>
                </p:cond>
              </p:nextCondLst>
            </p:seq>
          </p:childTnLst>
        </p:cTn>
      </p:par>
    </p:tnLst>
    <p:bldLst>
      <p:bldP spid="99335" grpId="0" autoUpdateAnimBg="0"/>
      <p:bldP spid="99498" grpId="0" animBg="1"/>
      <p:bldP spid="99498" grpId="1" animBg="1"/>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508" name="Picture 156">
            <a:hlinkClick r:id="" action="ppaction://media"/>
            <a:extLst>
              <a:ext uri="{FF2B5EF4-FFF2-40B4-BE49-F238E27FC236}">
                <a16:creationId xmlns:a16="http://schemas.microsoft.com/office/drawing/2014/main" id="{AAE6666F-90FB-6226-E699-8C7AD7ABFC0E}"/>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507" name="Picture 155">
            <a:hlinkClick r:id="" action="ppaction://media"/>
            <a:extLst>
              <a:ext uri="{FF2B5EF4-FFF2-40B4-BE49-F238E27FC236}">
                <a16:creationId xmlns:a16="http://schemas.microsoft.com/office/drawing/2014/main" id="{E1FDA2CC-5C9C-9D9F-21FB-2933E37125B2}"/>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8891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5220" name="Picture 2" descr="公司logo">
            <a:extLst>
              <a:ext uri="{FF2B5EF4-FFF2-40B4-BE49-F238E27FC236}">
                <a16:creationId xmlns:a16="http://schemas.microsoft.com/office/drawing/2014/main" id="{25DF948B-7B30-C749-703E-57BA600A1AE2}"/>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1" name="Picture 3" descr="originalText48">
            <a:extLst>
              <a:ext uri="{FF2B5EF4-FFF2-40B4-BE49-F238E27FC236}">
                <a16:creationId xmlns:a16="http://schemas.microsoft.com/office/drawing/2014/main" id="{FC833897-7D3A-59D8-63F4-4DC7ADDFF22C}"/>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5222" name="Rectangle 4">
            <a:extLst>
              <a:ext uri="{FF2B5EF4-FFF2-40B4-BE49-F238E27FC236}">
                <a16:creationId xmlns:a16="http://schemas.microsoft.com/office/drawing/2014/main" id="{E2991854-76F7-72DD-37DC-FB9FB3A01E49}"/>
              </a:ext>
            </a:extLst>
          </p:cNvPr>
          <p:cNvSpPr>
            <a:spLocks noChangeArrowheads="1"/>
          </p:cNvSpPr>
          <p:nvPr/>
        </p:nvSpPr>
        <p:spPr bwMode="auto">
          <a:xfrm>
            <a:off x="90488" y="88900"/>
            <a:ext cx="8226425" cy="1190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714375" indent="-7143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8937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0731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10. Does Mike's father go to work on foot now?</a:t>
            </a:r>
            <a:r>
              <a:rPr lang="en-US" altLang="zh-CN" b="0"/>
              <a:t> </a:t>
            </a:r>
          </a:p>
        </p:txBody>
      </p:sp>
      <p:pic>
        <p:nvPicPr>
          <p:cNvPr id="39943" name="Picture 5" descr="originalTextHide">
            <a:extLst>
              <a:ext uri="{FF2B5EF4-FFF2-40B4-BE49-F238E27FC236}">
                <a16:creationId xmlns:a16="http://schemas.microsoft.com/office/drawing/2014/main" id="{FF3276B4-F721-1C72-067F-3C3F69FD2055}"/>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5224" name="Rectangle 6">
            <a:extLst>
              <a:ext uri="{FF2B5EF4-FFF2-40B4-BE49-F238E27FC236}">
                <a16:creationId xmlns:a16="http://schemas.microsoft.com/office/drawing/2014/main" id="{F81064E9-3EB8-3E79-5BD2-9A7299B24A59}"/>
              </a:ext>
            </a:extLst>
          </p:cNvPr>
          <p:cNvSpPr>
            <a:spLocks noChangeArrowheads="1"/>
          </p:cNvSpPr>
          <p:nvPr/>
        </p:nvSpPr>
        <p:spPr bwMode="auto">
          <a:xfrm>
            <a:off x="444500" y="3284538"/>
            <a:ext cx="7583488"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Answer:_________________________</a:t>
            </a:r>
          </a:p>
        </p:txBody>
      </p:sp>
      <p:sp>
        <p:nvSpPr>
          <p:cNvPr id="100359" name="Rectangle 7">
            <a:extLst>
              <a:ext uri="{FF2B5EF4-FFF2-40B4-BE49-F238E27FC236}">
                <a16:creationId xmlns:a16="http://schemas.microsoft.com/office/drawing/2014/main" id="{F4957877-6718-8803-3F82-D57263D10DCE}"/>
              </a:ext>
            </a:extLst>
          </p:cNvPr>
          <p:cNvSpPr>
            <a:spLocks noChangeArrowheads="1"/>
          </p:cNvSpPr>
          <p:nvPr/>
        </p:nvSpPr>
        <p:spPr bwMode="auto">
          <a:xfrm>
            <a:off x="2195513" y="3149600"/>
            <a:ext cx="5113337"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4000">
                <a:solidFill>
                  <a:srgbClr val="FF0000"/>
                </a:solidFill>
                <a:latin typeface="Times New Roman" panose="02020603050405020304" pitchFamily="18" charset="0"/>
              </a:rPr>
              <a:t>Yes, he does.</a:t>
            </a:r>
          </a:p>
        </p:txBody>
      </p:sp>
      <p:sp>
        <p:nvSpPr>
          <p:cNvPr id="100513" name="Rectangle 161">
            <a:extLst>
              <a:ext uri="{FF2B5EF4-FFF2-40B4-BE49-F238E27FC236}">
                <a16:creationId xmlns:a16="http://schemas.microsoft.com/office/drawing/2014/main" id="{578CCD19-D242-E46F-06B4-484A63C246F8}"/>
              </a:ext>
            </a:extLst>
          </p:cNvPr>
          <p:cNvSpPr>
            <a:spLocks noChangeArrowheads="1"/>
          </p:cNvSpPr>
          <p:nvPr/>
        </p:nvSpPr>
        <p:spPr bwMode="auto">
          <a:xfrm>
            <a:off x="250825" y="1268413"/>
            <a:ext cx="8208963" cy="532765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35000"/>
              </a:lnSpc>
              <a:spcBef>
                <a:spcPct val="0"/>
              </a:spcBef>
              <a:buFont typeface="Wingdings" panose="05000000000000000000" pitchFamily="2" charset="2"/>
              <a:buNone/>
            </a:pPr>
            <a:r>
              <a:rPr lang="en-US" altLang="zh-CN">
                <a:latin typeface="Times New Roman" panose="02020603050405020304" pitchFamily="18" charset="0"/>
              </a:rPr>
              <a:t>Twenty years ago, Mr. Brown read newspapers for news. Now he reads news on his mobile phone. Ten years ago, Mr. Wang went to Nanjing by train. Now he goes there by car. Twenty years ago, Mrs. Wang washed clothes with her hands. Now she has a washing machine. Now Mike's father goes to work on foot.</a:t>
            </a:r>
          </a:p>
        </p:txBody>
      </p:sp>
      <p:pic>
        <p:nvPicPr>
          <p:cNvPr id="754701" name="Picture 13">
            <a:hlinkClick r:id="" action="ppaction://media"/>
            <a:extLst>
              <a:ext uri="{FF2B5EF4-FFF2-40B4-BE49-F238E27FC236}">
                <a16:creationId xmlns:a16="http://schemas.microsoft.com/office/drawing/2014/main" id="{E7B4FDE4-2042-A23D-0B10-949862E7996C}"/>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229225"/>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4702" name="Picture 14">
            <a:hlinkClick r:id="" action="ppaction://media"/>
            <a:extLst>
              <a:ext uri="{FF2B5EF4-FFF2-40B4-BE49-F238E27FC236}">
                <a16:creationId xmlns:a16="http://schemas.microsoft.com/office/drawing/2014/main" id="{982B1DAA-72E1-DD77-B25C-9AC80A84E244}"/>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2484438" y="765175"/>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00359"/>
                                        </p:tgtEl>
                                        <p:attrNameLst>
                                          <p:attrName>style.visibility</p:attrName>
                                        </p:attrNameLst>
                                      </p:cBhvr>
                                      <p:to>
                                        <p:strVal val="visible"/>
                                      </p:to>
                                    </p:set>
                                    <p:anim calcmode="lin" valueType="num">
                                      <p:cBhvr additive="base">
                                        <p:cTn id="7" dur="500" fill="hold"/>
                                        <p:tgtEl>
                                          <p:spTgt spid="100359"/>
                                        </p:tgtEl>
                                        <p:attrNameLst>
                                          <p:attrName>ppt_x</p:attrName>
                                        </p:attrNameLst>
                                      </p:cBhvr>
                                      <p:tavLst>
                                        <p:tav tm="0">
                                          <p:val>
                                            <p:strVal val="1+#ppt_w/2"/>
                                          </p:val>
                                        </p:tav>
                                        <p:tav tm="100000">
                                          <p:val>
                                            <p:strVal val="#ppt_x"/>
                                          </p:val>
                                        </p:tav>
                                      </p:tavLst>
                                    </p:anim>
                                    <p:anim calcmode="lin" valueType="num">
                                      <p:cBhvr additive="base">
                                        <p:cTn id="8" dur="500" fill="hold"/>
                                        <p:tgtEl>
                                          <p:spTgt spid="1003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100508"/>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100508"/>
                                        </p:tgtEl>
                                      </p:cBhvr>
                                    </p:cmd>
                                  </p:childTnLst>
                                </p:cTn>
                              </p:par>
                            </p:childTnLst>
                          </p:cTn>
                        </p:par>
                      </p:childTnLst>
                    </p:cTn>
                  </p:par>
                </p:childTnLst>
              </p:cTn>
              <p:nextCondLst>
                <p:cond evt="onClick" delay="0">
                  <p:tgtEl>
                    <p:spTgt spid="100508"/>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100508"/>
                </p:tgtEl>
              </p:cMediaNode>
            </p:audio>
            <p:seq concurrent="1" nextAc="seek">
              <p:cTn id="15" restart="whenNotActive" fill="hold" evtFilter="cancelBubble" nodeType="interactiveSeq">
                <p:stCondLst>
                  <p:cond evt="onClick" delay="0">
                    <p:tgtEl>
                      <p:spTgt spid="100507"/>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100507"/>
                                        </p:tgtEl>
                                      </p:cBhvr>
                                    </p:cmd>
                                  </p:childTnLst>
                                </p:cTn>
                              </p:par>
                            </p:childTnLst>
                          </p:cTn>
                        </p:par>
                      </p:childTnLst>
                    </p:cTn>
                  </p:par>
                </p:childTnLst>
              </p:cTn>
              <p:nextCondLst>
                <p:cond evt="onClick" delay="0">
                  <p:tgtEl>
                    <p:spTgt spid="100507"/>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100507"/>
                </p:tgtEl>
              </p:cMediaNode>
            </p:audio>
            <p:seq concurrent="1" nextAc="seek">
              <p:cTn id="21" restart="whenNotActive" fill="hold" evtFilter="cancelBubble" nodeType="interactiveSeq">
                <p:stCondLst>
                  <p:cond evt="onClick" delay="0">
                    <p:tgtEl>
                      <p:spTgt spid="754701"/>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53204" fill="hold"/>
                                        <p:tgtEl>
                                          <p:spTgt spid="754701"/>
                                        </p:tgtEl>
                                      </p:cBhvr>
                                    </p:cmd>
                                  </p:childTnLst>
                                </p:cTn>
                              </p:par>
                            </p:childTnLst>
                          </p:cTn>
                        </p:par>
                      </p:childTnLst>
                    </p:cTn>
                  </p:par>
                </p:childTnLst>
              </p:cTn>
              <p:nextCondLst>
                <p:cond evt="onClick" delay="0">
                  <p:tgtEl>
                    <p:spTgt spid="754701"/>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754701"/>
                </p:tgtEl>
              </p:cMediaNode>
            </p:audio>
            <p:seq concurrent="1" nextAc="seek">
              <p:cTn id="27" restart="whenNotActive" fill="hold" evtFilter="cancelBubble" nodeType="interactiveSeq">
                <p:stCondLst>
                  <p:cond evt="onClick" delay="0">
                    <p:tgtEl>
                      <p:spTgt spid="39941"/>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5" presetClass="entr" presetSubtype="5" fill="hold" grpId="0" nodeType="clickEffect">
                                  <p:stCondLst>
                                    <p:cond delay="0"/>
                                  </p:stCondLst>
                                  <p:childTnLst>
                                    <p:set>
                                      <p:cBhvr>
                                        <p:cTn id="31" dur="1" fill="hold">
                                          <p:stCondLst>
                                            <p:cond delay="0"/>
                                          </p:stCondLst>
                                        </p:cTn>
                                        <p:tgtEl>
                                          <p:spTgt spid="100513"/>
                                        </p:tgtEl>
                                        <p:attrNameLst>
                                          <p:attrName>style.visibility</p:attrName>
                                        </p:attrNameLst>
                                      </p:cBhvr>
                                      <p:to>
                                        <p:strVal val="visible"/>
                                      </p:to>
                                    </p:set>
                                    <p:animEffect transition="in" filter="checkerboard(down)">
                                      <p:cBhvr>
                                        <p:cTn id="32" dur="1000"/>
                                        <p:tgtEl>
                                          <p:spTgt spid="100513"/>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39943"/>
                                        </p:tgtEl>
                                        <p:attrNameLst>
                                          <p:attrName>style.visibility</p:attrName>
                                        </p:attrNameLst>
                                      </p:cBhvr>
                                      <p:to>
                                        <p:strVal val="visible"/>
                                      </p:to>
                                    </p:set>
                                    <p:animEffect transition="in" filter="checkerboard(across)">
                                      <p:cBhvr>
                                        <p:cTn id="36" dur="500"/>
                                        <p:tgtEl>
                                          <p:spTgt spid="39943"/>
                                        </p:tgtEl>
                                      </p:cBhvr>
                                    </p:animEffect>
                                  </p:childTnLst>
                                </p:cTn>
                              </p:par>
                            </p:childTnLst>
                          </p:cTn>
                        </p:par>
                      </p:childTnLst>
                    </p:cTn>
                  </p:par>
                </p:childTnLst>
              </p:cTn>
              <p:nextCondLst>
                <p:cond evt="onClick" delay="0">
                  <p:tgtEl>
                    <p:spTgt spid="39941"/>
                  </p:tgtEl>
                </p:cond>
              </p:nextCondLst>
            </p:seq>
            <p:seq concurrent="1" nextAc="seek">
              <p:cTn id="37" restart="whenNotActive" fill="hold" evtFilter="cancelBubble" nodeType="interactiveSeq">
                <p:stCondLst>
                  <p:cond evt="onClick" delay="0">
                    <p:tgtEl>
                      <p:spTgt spid="39943"/>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5" presetClass="exit" presetSubtype="5" fill="hold" grpId="1" nodeType="clickEffect">
                                  <p:stCondLst>
                                    <p:cond delay="0"/>
                                  </p:stCondLst>
                                  <p:childTnLst>
                                    <p:animEffect transition="out" filter="checkerboard(down)">
                                      <p:cBhvr>
                                        <p:cTn id="41" dur="1000"/>
                                        <p:tgtEl>
                                          <p:spTgt spid="100513"/>
                                        </p:tgtEl>
                                      </p:cBhvr>
                                    </p:animEffect>
                                    <p:set>
                                      <p:cBhvr>
                                        <p:cTn id="42" dur="1" fill="hold">
                                          <p:stCondLst>
                                            <p:cond delay="999"/>
                                          </p:stCondLst>
                                        </p:cTn>
                                        <p:tgtEl>
                                          <p:spTgt spid="100513"/>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39943"/>
                                        </p:tgtEl>
                                      </p:cBhvr>
                                    </p:animEffect>
                                    <p:set>
                                      <p:cBhvr>
                                        <p:cTn id="46" dur="1" fill="hold">
                                          <p:stCondLst>
                                            <p:cond delay="499"/>
                                          </p:stCondLst>
                                        </p:cTn>
                                        <p:tgtEl>
                                          <p:spTgt spid="39943"/>
                                        </p:tgtEl>
                                        <p:attrNameLst>
                                          <p:attrName>style.visibility</p:attrName>
                                        </p:attrNameLst>
                                      </p:cBhvr>
                                      <p:to>
                                        <p:strVal val="hidden"/>
                                      </p:to>
                                    </p:set>
                                  </p:childTnLst>
                                </p:cTn>
                              </p:par>
                            </p:childTnLst>
                          </p:cTn>
                        </p:par>
                      </p:childTnLst>
                    </p:cTn>
                  </p:par>
                </p:childTnLst>
              </p:cTn>
              <p:nextCondLst>
                <p:cond evt="onClick" delay="0">
                  <p:tgtEl>
                    <p:spTgt spid="39943"/>
                  </p:tgtEl>
                </p:cond>
              </p:nextCondLst>
            </p:seq>
          </p:childTnLst>
        </p:cTn>
      </p:par>
    </p:tnLst>
    <p:bldLst>
      <p:bldP spid="100359" grpId="0" autoUpdateAnimBg="0"/>
      <p:bldP spid="100513" grpId="0" animBg="1"/>
      <p:bldP spid="100513" grpId="1" animBg="1"/>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7266" name="Picture 6" descr="公司logo">
            <a:extLst>
              <a:ext uri="{FF2B5EF4-FFF2-40B4-BE49-F238E27FC236}">
                <a16:creationId xmlns:a16="http://schemas.microsoft.com/office/drawing/2014/main" id="{C4EAE058-71C5-D655-9D32-BE711A55CF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7267" name="Picture 7" descr="icon">
            <a:extLst>
              <a:ext uri="{FF2B5EF4-FFF2-40B4-BE49-F238E27FC236}">
                <a16:creationId xmlns:a16="http://schemas.microsoft.com/office/drawing/2014/main" id="{C2F12AC1-80C1-71B7-1D2E-0139AC494EB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1275" y="3141663"/>
            <a:ext cx="1439863"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7268" name="Rectangle 10">
            <a:extLst>
              <a:ext uri="{FF2B5EF4-FFF2-40B4-BE49-F238E27FC236}">
                <a16:creationId xmlns:a16="http://schemas.microsoft.com/office/drawing/2014/main" id="{AE4E9AB6-7455-F2D9-C497-C54E11DED8B7}"/>
              </a:ext>
            </a:extLst>
          </p:cNvPr>
          <p:cNvSpPr>
            <a:spLocks noChangeArrowheads="1"/>
          </p:cNvSpPr>
          <p:nvPr/>
        </p:nvSpPr>
        <p:spPr bwMode="auto">
          <a:xfrm>
            <a:off x="1042988" y="260350"/>
            <a:ext cx="7489825"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zh-CN" altLang="en-US" sz="4000"/>
              <a:t>小升初适应性训练与考试</a:t>
            </a:r>
            <a:r>
              <a:rPr lang="zh-CN" altLang="en-US" sz="4000">
                <a:solidFill>
                  <a:srgbClr val="000066"/>
                </a:solidFill>
                <a:latin typeface="Times New Roman" panose="02020603050405020304" pitchFamily="18" charset="0"/>
              </a:rPr>
              <a:t>王中王</a:t>
            </a:r>
          </a:p>
          <a:p>
            <a:pPr algn="ctr" eaLnBrk="1" hangingPunct="1">
              <a:spcBef>
                <a:spcPct val="0"/>
              </a:spcBef>
              <a:buClrTx/>
              <a:buSzTx/>
              <a:buFontTx/>
              <a:buNone/>
            </a:pPr>
            <a:r>
              <a:rPr lang="en-US" altLang="zh-CN" sz="4000">
                <a:solidFill>
                  <a:srgbClr val="000066"/>
                </a:solidFill>
                <a:latin typeface="Times New Roman" panose="02020603050405020304" pitchFamily="18" charset="0"/>
              </a:rPr>
              <a:t>(i3men.com)</a:t>
            </a:r>
          </a:p>
        </p:txBody>
      </p:sp>
      <p:sp>
        <p:nvSpPr>
          <p:cNvPr id="267269" name="Rectangle 12">
            <a:extLst>
              <a:ext uri="{FF2B5EF4-FFF2-40B4-BE49-F238E27FC236}">
                <a16:creationId xmlns:a16="http://schemas.microsoft.com/office/drawing/2014/main" id="{CB6CBD9A-A16F-B5BD-669D-5D62CEC96742}"/>
              </a:ext>
            </a:extLst>
          </p:cNvPr>
          <p:cNvSpPr>
            <a:spLocks noChangeArrowheads="1"/>
          </p:cNvSpPr>
          <p:nvPr/>
        </p:nvSpPr>
        <p:spPr bwMode="auto">
          <a:xfrm>
            <a:off x="1295400" y="1757363"/>
            <a:ext cx="6516688" cy="519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zh-CN" altLang="en-US" sz="2800">
                <a:solidFill>
                  <a:srgbClr val="FF0000"/>
                </a:solidFill>
              </a:rPr>
              <a:t>信息获取</a:t>
            </a:r>
            <a:r>
              <a:rPr lang="zh-CN" altLang="en-US" sz="2800">
                <a:solidFill>
                  <a:srgbClr val="FF0000"/>
                </a:solidFill>
                <a:latin typeface="Times New Roman" panose="02020603050405020304" pitchFamily="18" charset="0"/>
              </a:rPr>
              <a:t>第 </a:t>
            </a:r>
            <a:r>
              <a:rPr lang="en-US" altLang="zh-CN" sz="2800">
                <a:solidFill>
                  <a:srgbClr val="FF0000"/>
                </a:solidFill>
                <a:latin typeface="Times New Roman" panose="02020603050405020304" pitchFamily="18" charset="0"/>
              </a:rPr>
              <a:t>9 </a:t>
            </a:r>
            <a:r>
              <a:rPr lang="zh-CN" altLang="en-US" sz="2800">
                <a:solidFill>
                  <a:srgbClr val="FF0000"/>
                </a:solidFill>
                <a:latin typeface="Times New Roman" panose="02020603050405020304" pitchFamily="18" charset="0"/>
              </a:rPr>
              <a:t>题</a:t>
            </a:r>
          </a:p>
        </p:txBody>
      </p:sp>
      <p:sp>
        <p:nvSpPr>
          <p:cNvPr id="267270" name="Rectangle 13">
            <a:extLst>
              <a:ext uri="{FF2B5EF4-FFF2-40B4-BE49-F238E27FC236}">
                <a16:creationId xmlns:a16="http://schemas.microsoft.com/office/drawing/2014/main" id="{26091FC5-D803-C6E1-2E24-716830B07C5D}"/>
              </a:ext>
            </a:extLst>
          </p:cNvPr>
          <p:cNvSpPr>
            <a:spLocks noChangeArrowheads="1"/>
          </p:cNvSpPr>
          <p:nvPr/>
        </p:nvSpPr>
        <p:spPr bwMode="auto">
          <a:xfrm>
            <a:off x="414338" y="6092825"/>
            <a:ext cx="8280400" cy="579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zh-CN" altLang="en-US">
                <a:latin typeface="Times New Roman" panose="02020603050405020304" pitchFamily="18" charset="0"/>
              </a:rPr>
              <a:t>版权所有</a:t>
            </a:r>
            <a:r>
              <a:rPr lang="en-US" altLang="zh-CN">
                <a:latin typeface="宋体" panose="02010600030101010101" pitchFamily="2" charset="-122"/>
              </a:rPr>
              <a:t>©</a:t>
            </a:r>
            <a:r>
              <a:rPr lang="zh-CN" altLang="en-US">
                <a:latin typeface="Times New Roman" panose="02020603050405020304" pitchFamily="18" charset="0"/>
              </a:rPr>
              <a:t>：深圳市浩锐科软件有限责任公司</a:t>
            </a:r>
          </a:p>
        </p:txBody>
      </p:sp>
    </p:spTree>
  </p:cSld>
  <p:clrMapOvr>
    <a:masterClrMapping/>
  </p:clrMapOvr>
  <p:transition>
    <p:push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473" name="Picture 193">
            <a:hlinkClick r:id="" action="ppaction://media"/>
            <a:extLst>
              <a:ext uri="{FF2B5EF4-FFF2-40B4-BE49-F238E27FC236}">
                <a16:creationId xmlns:a16="http://schemas.microsoft.com/office/drawing/2014/main" id="{156396BA-13D8-77C7-1176-8F3FA094F2F3}"/>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7472" name="Picture 192">
            <a:hlinkClick r:id="" action="ppaction://media"/>
            <a:extLst>
              <a:ext uri="{FF2B5EF4-FFF2-40B4-BE49-F238E27FC236}">
                <a16:creationId xmlns:a16="http://schemas.microsoft.com/office/drawing/2014/main" id="{32F7B4FD-E260-EB53-4F9E-264E7C7D6049}"/>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0" name="Picture 2" descr="公司logo">
            <a:extLst>
              <a:ext uri="{FF2B5EF4-FFF2-40B4-BE49-F238E27FC236}">
                <a16:creationId xmlns:a16="http://schemas.microsoft.com/office/drawing/2014/main" id="{CDA7DEB5-E0BD-18F8-24E5-04E3EBA3D5A0}"/>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7" name="Picture 3" descr="originalText48">
            <a:extLst>
              <a:ext uri="{FF2B5EF4-FFF2-40B4-BE49-F238E27FC236}">
                <a16:creationId xmlns:a16="http://schemas.microsoft.com/office/drawing/2014/main" id="{D2360576-C225-80BF-C5BA-177CC24056DE}"/>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2" name="Rectangle 4">
            <a:extLst>
              <a:ext uri="{FF2B5EF4-FFF2-40B4-BE49-F238E27FC236}">
                <a16:creationId xmlns:a16="http://schemas.microsoft.com/office/drawing/2014/main" id="{B9ABDBA1-2619-81B8-B2F2-23745AC8B7E6}"/>
              </a:ext>
            </a:extLst>
          </p:cNvPr>
          <p:cNvSpPr>
            <a:spLocks noChangeArrowheads="1"/>
          </p:cNvSpPr>
          <p:nvPr/>
        </p:nvSpPr>
        <p:spPr bwMode="auto">
          <a:xfrm>
            <a:off x="73025" y="77788"/>
            <a:ext cx="7812088" cy="1190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7. How old was Jackson's sister in this photo? </a:t>
            </a:r>
          </a:p>
        </p:txBody>
      </p:sp>
      <p:pic>
        <p:nvPicPr>
          <p:cNvPr id="33799" name="Picture 5" descr="originalTextHide">
            <a:extLst>
              <a:ext uri="{FF2B5EF4-FFF2-40B4-BE49-F238E27FC236}">
                <a16:creationId xmlns:a16="http://schemas.microsoft.com/office/drawing/2014/main" id="{D8F347FB-5BC3-0979-EA0E-65B66D035DCA}"/>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4" name="Rectangle 6">
            <a:extLst>
              <a:ext uri="{FF2B5EF4-FFF2-40B4-BE49-F238E27FC236}">
                <a16:creationId xmlns:a16="http://schemas.microsoft.com/office/drawing/2014/main" id="{990AF968-9B91-3363-1AEB-986478E5301F}"/>
              </a:ext>
            </a:extLst>
          </p:cNvPr>
          <p:cNvSpPr>
            <a:spLocks noChangeArrowheads="1"/>
          </p:cNvSpPr>
          <p:nvPr/>
        </p:nvSpPr>
        <p:spPr bwMode="auto">
          <a:xfrm>
            <a:off x="755650" y="3867150"/>
            <a:ext cx="7319963"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a:t>
            </a:r>
          </a:p>
        </p:txBody>
      </p:sp>
      <p:sp>
        <p:nvSpPr>
          <p:cNvPr id="97287" name="Rectangle 7">
            <a:extLst>
              <a:ext uri="{FF2B5EF4-FFF2-40B4-BE49-F238E27FC236}">
                <a16:creationId xmlns:a16="http://schemas.microsoft.com/office/drawing/2014/main" id="{C99D7E1F-8E78-7D07-9BA9-9B0B53AABD49}"/>
              </a:ext>
            </a:extLst>
          </p:cNvPr>
          <p:cNvSpPr>
            <a:spLocks noChangeArrowheads="1"/>
          </p:cNvSpPr>
          <p:nvPr/>
        </p:nvSpPr>
        <p:spPr bwMode="auto">
          <a:xfrm>
            <a:off x="2411413" y="1851025"/>
            <a:ext cx="5761037" cy="2530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4000">
                <a:solidFill>
                  <a:srgbClr val="FF0000"/>
                </a:solidFill>
                <a:latin typeface="Times New Roman" panose="02020603050405020304" pitchFamily="18" charset="0"/>
              </a:rPr>
              <a:t>She </a:t>
            </a:r>
            <a:r>
              <a:rPr lang="en-US" altLang="zh-CN" sz="4000">
                <a:solidFill>
                  <a:srgbClr val="3333FF"/>
                </a:solidFill>
                <a:latin typeface="Times New Roman" panose="02020603050405020304" pitchFamily="18" charset="0"/>
              </a:rPr>
              <a:t>(Jackson's sister)</a:t>
            </a:r>
            <a:r>
              <a:rPr lang="en-US" altLang="zh-CN" sz="4000">
                <a:solidFill>
                  <a:srgbClr val="FF0000"/>
                </a:solidFill>
                <a:latin typeface="Times New Roman" panose="02020603050405020304" pitchFamily="18" charset="0"/>
              </a:rPr>
              <a:t> was two </a:t>
            </a:r>
            <a:r>
              <a:rPr lang="en-US" altLang="zh-CN" sz="4000">
                <a:solidFill>
                  <a:srgbClr val="3333FF"/>
                </a:solidFill>
                <a:latin typeface="Times New Roman" panose="02020603050405020304" pitchFamily="18" charset="0"/>
              </a:rPr>
              <a:t>(years old)</a:t>
            </a:r>
            <a:r>
              <a:rPr lang="en-US" altLang="zh-CN" sz="4000">
                <a:solidFill>
                  <a:srgbClr val="FF0000"/>
                </a:solidFill>
                <a:latin typeface="Times New Roman" panose="02020603050405020304" pitchFamily="18" charset="0"/>
              </a:rPr>
              <a:t>. / She  </a:t>
            </a:r>
            <a:r>
              <a:rPr lang="en-US" altLang="zh-CN" sz="4000">
                <a:solidFill>
                  <a:srgbClr val="3333FF"/>
                </a:solidFill>
                <a:latin typeface="Times New Roman" panose="02020603050405020304" pitchFamily="18" charset="0"/>
              </a:rPr>
              <a:t>(Jackson's sister)</a:t>
            </a:r>
            <a:r>
              <a:rPr lang="en-US" altLang="zh-CN" sz="4000">
                <a:solidFill>
                  <a:srgbClr val="FF0000"/>
                </a:solidFill>
                <a:latin typeface="Times New Roman" panose="02020603050405020304" pitchFamily="18" charset="0"/>
              </a:rPr>
              <a:t> in this photo was two </a:t>
            </a:r>
            <a:r>
              <a:rPr lang="en-US" altLang="zh-CN" sz="4000">
                <a:solidFill>
                  <a:srgbClr val="3333FF"/>
                </a:solidFill>
                <a:latin typeface="Times New Roman" panose="02020603050405020304" pitchFamily="18" charset="0"/>
              </a:rPr>
              <a:t>(years old).</a:t>
            </a:r>
          </a:p>
        </p:txBody>
      </p:sp>
      <p:sp>
        <p:nvSpPr>
          <p:cNvPr id="97478" name="Rectangle 198">
            <a:extLst>
              <a:ext uri="{FF2B5EF4-FFF2-40B4-BE49-F238E27FC236}">
                <a16:creationId xmlns:a16="http://schemas.microsoft.com/office/drawing/2014/main" id="{82363CF9-5895-850E-E1EB-DB72021ED6B0}"/>
              </a:ext>
            </a:extLst>
          </p:cNvPr>
          <p:cNvSpPr>
            <a:spLocks noChangeArrowheads="1"/>
          </p:cNvSpPr>
          <p:nvPr/>
        </p:nvSpPr>
        <p:spPr bwMode="auto">
          <a:xfrm>
            <a:off x="250825" y="1408113"/>
            <a:ext cx="8208963" cy="518953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15000"/>
              </a:lnSpc>
              <a:spcBef>
                <a:spcPct val="0"/>
              </a:spcBef>
              <a:buFont typeface="Wingdings" panose="05000000000000000000" pitchFamily="2" charset="2"/>
              <a:buNone/>
            </a:pPr>
            <a:r>
              <a:rPr lang="en-US" altLang="zh-CN" sz="4000">
                <a:latin typeface="Times New Roman" panose="02020603050405020304" pitchFamily="18" charset="0"/>
              </a:rPr>
              <a:t>My name is Jackson. I have a sister. Look at this photo. She was two years old. She was thin. She had big eyes and brown hair. She could jump. Now my sister is a beautiful girl. She often wears a yellow dress. She can sing.</a:t>
            </a:r>
          </a:p>
        </p:txBody>
      </p:sp>
      <p:pic>
        <p:nvPicPr>
          <p:cNvPr id="128013" name="Picture 13">
            <a:hlinkClick r:id="" action="ppaction://media"/>
            <a:extLst>
              <a:ext uri="{FF2B5EF4-FFF2-40B4-BE49-F238E27FC236}">
                <a16:creationId xmlns:a16="http://schemas.microsoft.com/office/drawing/2014/main" id="{7B2BBE30-7E35-2001-94B0-1EDB4072F7F7}"/>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3736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14" name="Picture 14">
            <a:hlinkClick r:id="" action="ppaction://media"/>
            <a:extLst>
              <a:ext uri="{FF2B5EF4-FFF2-40B4-BE49-F238E27FC236}">
                <a16:creationId xmlns:a16="http://schemas.microsoft.com/office/drawing/2014/main" id="{64825003-FC9A-C679-8765-310088829EFF}"/>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2555875" y="765175"/>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7287"/>
                                        </p:tgtEl>
                                        <p:attrNameLst>
                                          <p:attrName>style.visibility</p:attrName>
                                        </p:attrNameLst>
                                      </p:cBhvr>
                                      <p:to>
                                        <p:strVal val="visible"/>
                                      </p:to>
                                    </p:set>
                                    <p:anim calcmode="lin" valueType="num">
                                      <p:cBhvr additive="base">
                                        <p:cTn id="7" dur="500" fill="hold"/>
                                        <p:tgtEl>
                                          <p:spTgt spid="97287"/>
                                        </p:tgtEl>
                                        <p:attrNameLst>
                                          <p:attrName>ppt_x</p:attrName>
                                        </p:attrNameLst>
                                      </p:cBhvr>
                                      <p:tavLst>
                                        <p:tav tm="0">
                                          <p:val>
                                            <p:strVal val="1+#ppt_w/2"/>
                                          </p:val>
                                        </p:tav>
                                        <p:tav tm="100000">
                                          <p:val>
                                            <p:strVal val="#ppt_x"/>
                                          </p:val>
                                        </p:tav>
                                      </p:tavLst>
                                    </p:anim>
                                    <p:anim calcmode="lin" valueType="num">
                                      <p:cBhvr additive="base">
                                        <p:cTn id="8" dur="500" fill="hold"/>
                                        <p:tgtEl>
                                          <p:spTgt spid="972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7473"/>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97473"/>
                                        </p:tgtEl>
                                      </p:cBhvr>
                                    </p:cmd>
                                  </p:childTnLst>
                                </p:cTn>
                              </p:par>
                            </p:childTnLst>
                          </p:cTn>
                        </p:par>
                      </p:childTnLst>
                    </p:cTn>
                  </p:par>
                </p:childTnLst>
              </p:cTn>
              <p:nextCondLst>
                <p:cond evt="onClick" delay="0">
                  <p:tgtEl>
                    <p:spTgt spid="97473"/>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7473"/>
                </p:tgtEl>
              </p:cMediaNode>
            </p:audio>
            <p:seq concurrent="1" nextAc="seek">
              <p:cTn id="15" restart="whenNotActive" fill="hold" evtFilter="cancelBubble" nodeType="interactiveSeq">
                <p:stCondLst>
                  <p:cond evt="onClick" delay="0">
                    <p:tgtEl>
                      <p:spTgt spid="97472"/>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97472"/>
                                        </p:tgtEl>
                                      </p:cBhvr>
                                    </p:cmd>
                                  </p:childTnLst>
                                </p:cTn>
                              </p:par>
                            </p:childTnLst>
                          </p:cTn>
                        </p:par>
                      </p:childTnLst>
                    </p:cTn>
                  </p:par>
                </p:childTnLst>
              </p:cTn>
              <p:nextCondLst>
                <p:cond evt="onClick" delay="0">
                  <p:tgtEl>
                    <p:spTgt spid="97472"/>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7472"/>
                </p:tgtEl>
              </p:cMediaNode>
            </p:audio>
            <p:seq concurrent="1" nextAc="seek">
              <p:cTn id="21" restart="whenNotActive" fill="hold" evtFilter="cancelBubble" nodeType="interactiveSeq">
                <p:stCondLst>
                  <p:cond evt="onClick" delay="0">
                    <p:tgtEl>
                      <p:spTgt spid="128013"/>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46971" fill="hold"/>
                                        <p:tgtEl>
                                          <p:spTgt spid="128013"/>
                                        </p:tgtEl>
                                      </p:cBhvr>
                                    </p:cmd>
                                  </p:childTnLst>
                                </p:cTn>
                              </p:par>
                            </p:childTnLst>
                          </p:cTn>
                        </p:par>
                      </p:childTnLst>
                    </p:cTn>
                  </p:par>
                </p:childTnLst>
              </p:cTn>
              <p:nextCondLst>
                <p:cond evt="onClick" delay="0">
                  <p:tgtEl>
                    <p:spTgt spid="128013"/>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128013"/>
                </p:tgtEl>
              </p:cMediaNode>
            </p:audio>
            <p:seq concurrent="1" nextAc="seek">
              <p:cTn id="27" restart="whenNotActive" fill="hold" evtFilter="cancelBubble" nodeType="interactiveSeq">
                <p:stCondLst>
                  <p:cond evt="onClick" delay="0">
                    <p:tgtEl>
                      <p:spTgt spid="33797"/>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97478"/>
                                        </p:tgtEl>
                                        <p:attrNameLst>
                                          <p:attrName>style.visibility</p:attrName>
                                        </p:attrNameLst>
                                      </p:cBhvr>
                                      <p:to>
                                        <p:strVal val="visible"/>
                                      </p:to>
                                    </p:set>
                                    <p:animEffect transition="in" filter="checkerboard(across)">
                                      <p:cBhvr>
                                        <p:cTn id="32" dur="1000"/>
                                        <p:tgtEl>
                                          <p:spTgt spid="97478"/>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33799"/>
                                        </p:tgtEl>
                                        <p:attrNameLst>
                                          <p:attrName>style.visibility</p:attrName>
                                        </p:attrNameLst>
                                      </p:cBhvr>
                                      <p:to>
                                        <p:strVal val="visible"/>
                                      </p:to>
                                    </p:set>
                                    <p:animEffect transition="in" filter="checkerboard(across)">
                                      <p:cBhvr>
                                        <p:cTn id="36" dur="500"/>
                                        <p:tgtEl>
                                          <p:spTgt spid="33799"/>
                                        </p:tgtEl>
                                      </p:cBhvr>
                                    </p:animEffect>
                                  </p:childTnLst>
                                </p:cTn>
                              </p:par>
                            </p:childTnLst>
                          </p:cTn>
                        </p:par>
                      </p:childTnLst>
                    </p:cTn>
                  </p:par>
                </p:childTnLst>
              </p:cTn>
              <p:nextCondLst>
                <p:cond evt="onClick" delay="0">
                  <p:tgtEl>
                    <p:spTgt spid="33797"/>
                  </p:tgtEl>
                </p:cond>
              </p:nextCondLst>
            </p:seq>
            <p:seq concurrent="1" nextAc="seek">
              <p:cTn id="37" restart="whenNotActive" fill="hold" evtFilter="cancelBubble" nodeType="interactiveSeq">
                <p:stCondLst>
                  <p:cond evt="onClick" delay="0">
                    <p:tgtEl>
                      <p:spTgt spid="33799"/>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5" presetClass="exit" presetSubtype="5" fill="hold" grpId="1" nodeType="clickEffect">
                                  <p:stCondLst>
                                    <p:cond delay="0"/>
                                  </p:stCondLst>
                                  <p:childTnLst>
                                    <p:animEffect transition="out" filter="checkerboard(down)">
                                      <p:cBhvr>
                                        <p:cTn id="41" dur="1000"/>
                                        <p:tgtEl>
                                          <p:spTgt spid="97478"/>
                                        </p:tgtEl>
                                      </p:cBhvr>
                                    </p:animEffect>
                                    <p:set>
                                      <p:cBhvr>
                                        <p:cTn id="42" dur="1" fill="hold">
                                          <p:stCondLst>
                                            <p:cond delay="999"/>
                                          </p:stCondLst>
                                        </p:cTn>
                                        <p:tgtEl>
                                          <p:spTgt spid="97478"/>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33799"/>
                                        </p:tgtEl>
                                      </p:cBhvr>
                                    </p:animEffect>
                                    <p:set>
                                      <p:cBhvr>
                                        <p:cTn id="46" dur="1" fill="hold">
                                          <p:stCondLst>
                                            <p:cond delay="499"/>
                                          </p:stCondLst>
                                        </p:cTn>
                                        <p:tgtEl>
                                          <p:spTgt spid="33799"/>
                                        </p:tgtEl>
                                        <p:attrNameLst>
                                          <p:attrName>style.visibility</p:attrName>
                                        </p:attrNameLst>
                                      </p:cBhvr>
                                      <p:to>
                                        <p:strVal val="hidden"/>
                                      </p:to>
                                    </p:set>
                                  </p:childTnLst>
                                </p:cTn>
                              </p:par>
                            </p:childTnLst>
                          </p:cTn>
                        </p:par>
                      </p:childTnLst>
                    </p:cTn>
                  </p:par>
                </p:childTnLst>
              </p:cTn>
              <p:nextCondLst>
                <p:cond evt="onClick" delay="0">
                  <p:tgtEl>
                    <p:spTgt spid="33799"/>
                  </p:tgtEl>
                </p:cond>
              </p:nextCondLst>
            </p:seq>
          </p:childTnLst>
        </p:cTn>
      </p:par>
    </p:tnLst>
    <p:bldLst>
      <p:bldP spid="97287" grpId="0" autoUpdateAnimBg="0"/>
      <p:bldP spid="97478" grpId="0" animBg="1"/>
      <p:bldP spid="97478" grpId="1" animBg="1"/>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4FB9940D-1F5C-520D-9F44-90F12489FFEB}"/>
              </a:ext>
            </a:extLst>
          </p:cNvPr>
          <p:cNvSpPr>
            <a:spLocks noGrp="1" noChangeArrowheads="1"/>
          </p:cNvSpPr>
          <p:nvPr>
            <p:ph type="title" idx="4294967295"/>
          </p:nvPr>
        </p:nvSpPr>
        <p:spPr>
          <a:xfrm>
            <a:off x="57150" y="44450"/>
            <a:ext cx="5795963" cy="614363"/>
          </a:xfrm>
        </p:spPr>
        <p:txBody>
          <a:bodyPr/>
          <a:lstStyle/>
          <a:p>
            <a:pPr eaLnBrk="1" hangingPunct="1">
              <a:defRPr/>
            </a:pPr>
            <a:r>
              <a:rPr lang="zh-CN" altLang="en-US" sz="2800" b="1">
                <a:effectLst/>
                <a:latin typeface="Times New Roman" panose="02020603050405020304" pitchFamily="18" charset="0"/>
              </a:rPr>
              <a:t>二、信息获取（共 </a:t>
            </a:r>
            <a:r>
              <a:rPr lang="en-US" altLang="zh-CN" sz="2800" b="1">
                <a:effectLst/>
                <a:latin typeface="Times New Roman" panose="02020603050405020304" pitchFamily="18" charset="0"/>
              </a:rPr>
              <a:t>10 </a:t>
            </a:r>
            <a:r>
              <a:rPr lang="zh-CN" altLang="en-US" sz="2800" b="1">
                <a:effectLst/>
                <a:latin typeface="Times New Roman" panose="02020603050405020304" pitchFamily="18" charset="0"/>
              </a:rPr>
              <a:t>分）</a:t>
            </a:r>
            <a:r>
              <a:rPr lang="zh-CN" altLang="en-US"/>
              <a:t> </a:t>
            </a:r>
          </a:p>
        </p:txBody>
      </p:sp>
      <p:sp>
        <p:nvSpPr>
          <p:cNvPr id="87043" name="Rectangle 3">
            <a:extLst>
              <a:ext uri="{FF2B5EF4-FFF2-40B4-BE49-F238E27FC236}">
                <a16:creationId xmlns:a16="http://schemas.microsoft.com/office/drawing/2014/main" id="{657E73DD-918F-1EA5-9B80-CD1905A451CA}"/>
              </a:ext>
            </a:extLst>
          </p:cNvPr>
          <p:cNvSpPr>
            <a:spLocks noGrp="1" noChangeArrowheads="1"/>
          </p:cNvSpPr>
          <p:nvPr>
            <p:ph type="body" idx="4294967295"/>
          </p:nvPr>
        </p:nvSpPr>
        <p:spPr>
          <a:xfrm>
            <a:off x="98425" y="765175"/>
            <a:ext cx="8856663" cy="2808288"/>
          </a:xfrm>
        </p:spPr>
        <p:txBody>
          <a:bodyPr/>
          <a:lstStyle/>
          <a:p>
            <a:pPr marL="0" indent="0" eaLnBrk="1" hangingPunct="1">
              <a:lnSpc>
                <a:spcPct val="150000"/>
              </a:lnSpc>
              <a:spcBef>
                <a:spcPct val="0"/>
              </a:spcBef>
              <a:buFontTx/>
              <a:buNone/>
              <a:defRPr/>
            </a:pPr>
            <a:r>
              <a:rPr lang="zh-CN" altLang="en-US" sz="2800">
                <a:effectLst/>
                <a:latin typeface="Times New Roman" panose="02020603050405020304" pitchFamily="18" charset="0"/>
              </a:rPr>
              <a:t>第一节 听选信息（共 </a:t>
            </a:r>
            <a:r>
              <a:rPr lang="en-US" altLang="zh-CN" sz="2800" b="1">
                <a:effectLst/>
                <a:latin typeface="Times New Roman" panose="02020603050405020304" pitchFamily="18" charset="0"/>
              </a:rPr>
              <a:t>6</a:t>
            </a:r>
            <a:r>
              <a:rPr lang="en-US" altLang="zh-CN" sz="2800">
                <a:effectLst/>
                <a:latin typeface="Times New Roman" panose="02020603050405020304" pitchFamily="18" charset="0"/>
              </a:rPr>
              <a:t> </a:t>
            </a:r>
            <a:r>
              <a:rPr lang="zh-CN" altLang="en-US" sz="2800">
                <a:effectLst/>
                <a:latin typeface="Times New Roman" panose="02020603050405020304" pitchFamily="18" charset="0"/>
              </a:rPr>
              <a:t>分，每小题 </a:t>
            </a:r>
            <a:r>
              <a:rPr lang="en-US" altLang="zh-CN" sz="2800" b="1">
                <a:effectLst/>
                <a:latin typeface="Times New Roman" panose="02020603050405020304" pitchFamily="18" charset="0"/>
              </a:rPr>
              <a:t>1</a:t>
            </a:r>
            <a:r>
              <a:rPr lang="en-US" altLang="zh-CN" sz="2800">
                <a:effectLst/>
                <a:latin typeface="Times New Roman" panose="02020603050405020304" pitchFamily="18" charset="0"/>
              </a:rPr>
              <a:t> </a:t>
            </a:r>
            <a:r>
              <a:rPr lang="zh-CN" altLang="en-US" sz="2800">
                <a:effectLst/>
                <a:latin typeface="Times New Roman" panose="02020603050405020304" pitchFamily="18" charset="0"/>
              </a:rPr>
              <a:t>分）</a:t>
            </a:r>
            <a:r>
              <a:rPr lang="zh-CN" altLang="en-US" sz="2800" b="1">
                <a:effectLst/>
                <a:latin typeface="Times New Roman" panose="02020603050405020304" pitchFamily="18" charset="0"/>
              </a:rPr>
              <a:t> </a:t>
            </a:r>
          </a:p>
          <a:p>
            <a:pPr marL="0" indent="0" eaLnBrk="1" hangingPunct="1">
              <a:lnSpc>
                <a:spcPct val="150000"/>
              </a:lnSpc>
              <a:spcBef>
                <a:spcPct val="0"/>
              </a:spcBef>
              <a:buFontTx/>
              <a:buNone/>
              <a:defRPr/>
            </a:pPr>
            <a:r>
              <a:rPr lang="zh-CN" altLang="en-US" sz="2800" b="1">
                <a:effectLst/>
                <a:latin typeface="Times New Roman" panose="02020603050405020304" pitchFamily="18" charset="0"/>
              </a:rPr>
              <a:t>    </a:t>
            </a:r>
            <a:r>
              <a:rPr lang="zh-CN" altLang="en-US" sz="2800">
                <a:effectLst/>
                <a:latin typeface="Times New Roman" panose="02020603050405020304" pitchFamily="18" charset="0"/>
              </a:rPr>
              <a:t>听三段对话，每段播放两遍。各段播放前你有 </a:t>
            </a:r>
            <a:r>
              <a:rPr lang="en-US" altLang="zh-CN" sz="2800" b="1">
                <a:effectLst/>
                <a:latin typeface="Times New Roman" panose="02020603050405020304" pitchFamily="18" charset="0"/>
              </a:rPr>
              <a:t>10</a:t>
            </a:r>
            <a:r>
              <a:rPr lang="en-US" altLang="zh-CN" sz="2800">
                <a:effectLst/>
                <a:latin typeface="Times New Roman" panose="02020603050405020304" pitchFamily="18" charset="0"/>
              </a:rPr>
              <a:t> </a:t>
            </a:r>
            <a:r>
              <a:rPr lang="zh-CN" altLang="en-US" sz="2800">
                <a:effectLst/>
                <a:latin typeface="Times New Roman" panose="02020603050405020304" pitchFamily="18" charset="0"/>
              </a:rPr>
              <a:t>秒钟的阅题时间。各段播放后有两个问题。请根据所听到的问题，选择正确的答案，在 </a:t>
            </a:r>
            <a:r>
              <a:rPr lang="en-US" altLang="zh-CN" sz="2800" b="1">
                <a:effectLst/>
                <a:latin typeface="Times New Roman" panose="02020603050405020304" pitchFamily="18" charset="0"/>
              </a:rPr>
              <a:t>8</a:t>
            </a:r>
            <a:r>
              <a:rPr lang="en-US" altLang="zh-CN" sz="2800">
                <a:effectLst/>
                <a:latin typeface="Times New Roman" panose="02020603050405020304" pitchFamily="18" charset="0"/>
              </a:rPr>
              <a:t> </a:t>
            </a:r>
            <a:r>
              <a:rPr lang="zh-CN" altLang="en-US" sz="2800">
                <a:effectLst/>
                <a:latin typeface="Times New Roman" panose="02020603050405020304" pitchFamily="18" charset="0"/>
              </a:rPr>
              <a:t>秒钟内口头回答。</a:t>
            </a:r>
            <a:r>
              <a:rPr lang="zh-CN" altLang="en-US" sz="2800">
                <a:latin typeface="宋体" panose="02010600030101010101" pitchFamily="2" charset="-122"/>
              </a:rPr>
              <a:t> </a:t>
            </a:r>
          </a:p>
        </p:txBody>
      </p:sp>
      <p:pic>
        <p:nvPicPr>
          <p:cNvPr id="269316" name="Picture 4" descr="公司logo">
            <a:extLst>
              <a:ext uri="{FF2B5EF4-FFF2-40B4-BE49-F238E27FC236}">
                <a16:creationId xmlns:a16="http://schemas.microsoft.com/office/drawing/2014/main" id="{66EA1076-74B7-9F39-1BEF-3942DF82C7C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225" name="Picture 185">
            <a:hlinkClick r:id="" action="ppaction://media"/>
            <a:extLst>
              <a:ext uri="{FF2B5EF4-FFF2-40B4-BE49-F238E27FC236}">
                <a16:creationId xmlns:a16="http://schemas.microsoft.com/office/drawing/2014/main" id="{7C63510C-DD9B-BDCA-20ED-929FB02EA713}"/>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6">
            <a:extLst>
              <a:ext uri="{28A0092B-C50C-407E-A947-70E740481C1C}">
                <a14:useLocalDpi xmlns:a14="http://schemas.microsoft.com/office/drawing/2010/main" val="0"/>
              </a:ext>
            </a:extLst>
          </a:blip>
          <a:srcRect/>
          <a:stretch>
            <a:fillRect/>
          </a:stretch>
        </p:blipFill>
        <p:spPr bwMode="auto">
          <a:xfrm>
            <a:off x="8172450" y="285273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30212" fill="hold"/>
                                        <p:tgtEl>
                                          <p:spTgt spid="8722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7225"/>
                </p:tgtEl>
              </p:cMediaNode>
            </p:audio>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1362" name="Picture 4" descr="公司logo">
            <a:extLst>
              <a:ext uri="{FF2B5EF4-FFF2-40B4-BE49-F238E27FC236}">
                <a16:creationId xmlns:a16="http://schemas.microsoft.com/office/drawing/2014/main" id="{0438C61D-99C1-1AC6-7BA0-4FF830CB26F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1363" name="Rectangle 7">
            <a:extLst>
              <a:ext uri="{FF2B5EF4-FFF2-40B4-BE49-F238E27FC236}">
                <a16:creationId xmlns:a16="http://schemas.microsoft.com/office/drawing/2014/main" id="{FB8E4AB5-F894-F04A-8947-E4346957346E}"/>
              </a:ext>
            </a:extLst>
          </p:cNvPr>
          <p:cNvSpPr>
            <a:spLocks noChangeArrowheads="1"/>
          </p:cNvSpPr>
          <p:nvPr/>
        </p:nvSpPr>
        <p:spPr bwMode="auto">
          <a:xfrm>
            <a:off x="0" y="0"/>
            <a:ext cx="7812088" cy="57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buFontTx/>
              <a:buNone/>
            </a:pPr>
            <a:r>
              <a:rPr lang="zh-CN" altLang="en-US" sz="1800" b="0">
                <a:latin typeface="Times New Roman" panose="02020603050405020304" pitchFamily="18" charset="0"/>
              </a:rPr>
              <a:t>听第一段对话，回答第 </a:t>
            </a:r>
            <a:r>
              <a:rPr lang="en-US" altLang="zh-CN" sz="1800">
                <a:latin typeface="Times New Roman" panose="02020603050405020304" pitchFamily="18" charset="0"/>
              </a:rPr>
              <a:t>1</a:t>
            </a:r>
            <a:r>
              <a:rPr lang="en-US" altLang="zh-CN" sz="1800" b="0">
                <a:latin typeface="Times New Roman" panose="02020603050405020304" pitchFamily="18" charset="0"/>
              </a:rPr>
              <a:t> - </a:t>
            </a:r>
            <a:r>
              <a:rPr lang="en-US" altLang="zh-CN" sz="1800">
                <a:latin typeface="Times New Roman" panose="02020603050405020304" pitchFamily="18" charset="0"/>
              </a:rPr>
              <a:t>2</a:t>
            </a:r>
            <a:r>
              <a:rPr lang="en-US" altLang="zh-CN" sz="1800" b="0">
                <a:latin typeface="Times New Roman" panose="02020603050405020304" pitchFamily="18" charset="0"/>
              </a:rPr>
              <a:t> </a:t>
            </a:r>
            <a:r>
              <a:rPr lang="zh-CN" altLang="en-US" sz="1800" b="0">
                <a:latin typeface="Times New Roman" panose="02020603050405020304" pitchFamily="18" charset="0"/>
              </a:rPr>
              <a:t>两个问题。现在你有 </a:t>
            </a:r>
            <a:r>
              <a:rPr lang="en-US" altLang="zh-CN" sz="1800">
                <a:latin typeface="Times New Roman" panose="02020603050405020304" pitchFamily="18" charset="0"/>
              </a:rPr>
              <a:t>10</a:t>
            </a:r>
            <a:r>
              <a:rPr lang="en-US" altLang="zh-CN" sz="1800" b="0">
                <a:latin typeface="Times New Roman" panose="02020603050405020304" pitchFamily="18" charset="0"/>
              </a:rPr>
              <a:t> </a:t>
            </a:r>
            <a:r>
              <a:rPr lang="zh-CN" altLang="en-US" sz="1800" b="0">
                <a:latin typeface="Times New Roman" panose="02020603050405020304" pitchFamily="18" charset="0"/>
              </a:rPr>
              <a:t>秒钟的阅题时间。 </a:t>
            </a:r>
          </a:p>
        </p:txBody>
      </p:sp>
      <p:sp>
        <p:nvSpPr>
          <p:cNvPr id="271364" name="Rectangle 10">
            <a:extLst>
              <a:ext uri="{FF2B5EF4-FFF2-40B4-BE49-F238E27FC236}">
                <a16:creationId xmlns:a16="http://schemas.microsoft.com/office/drawing/2014/main" id="{CB23F570-4C1C-5790-D1BC-03ABC2558198}"/>
              </a:ext>
            </a:extLst>
          </p:cNvPr>
          <p:cNvSpPr>
            <a:spLocks noChangeArrowheads="1"/>
          </p:cNvSpPr>
          <p:nvPr/>
        </p:nvSpPr>
        <p:spPr bwMode="auto">
          <a:xfrm>
            <a:off x="179388" y="750888"/>
            <a:ext cx="8280400" cy="549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spAutoFit/>
          </a:bodyPr>
          <a:lstStyle>
            <a:lvl1pPr marL="542925" indent="-5429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065213" indent="-34290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257300" indent="-3429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714500" indent="-3429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171700" indent="-3429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628900" indent="-3429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086100" indent="-3429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43300" indent="-3429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000500" indent="-3429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25000"/>
              </a:lnSpc>
              <a:spcBef>
                <a:spcPct val="0"/>
              </a:spcBef>
              <a:buFontTx/>
              <a:buNone/>
            </a:pPr>
            <a:r>
              <a:rPr lang="en-US" altLang="zh-CN" sz="3600">
                <a:latin typeface="Times New Roman" panose="02020603050405020304" pitchFamily="18" charset="0"/>
              </a:rPr>
              <a:t>1. Where did Steven go yesterday?</a:t>
            </a:r>
            <a:r>
              <a:rPr lang="en-US" altLang="zh-CN" sz="3600" b="0">
                <a:latin typeface="Times New Roman" panose="02020603050405020304" pitchFamily="18" charset="0"/>
              </a:rPr>
              <a:t> </a:t>
            </a:r>
          </a:p>
          <a:p>
            <a:pPr>
              <a:lnSpc>
                <a:spcPct val="125000"/>
              </a:lnSpc>
              <a:spcBef>
                <a:spcPct val="0"/>
              </a:spcBef>
              <a:buFontTx/>
              <a:buNone/>
            </a:pPr>
            <a:r>
              <a:rPr lang="en-US" altLang="zh-CN" sz="3600" b="0">
                <a:latin typeface="Times New Roman" panose="02020603050405020304" pitchFamily="18" charset="0"/>
              </a:rPr>
              <a:t>    He went to the park. </a:t>
            </a:r>
          </a:p>
          <a:p>
            <a:pPr>
              <a:lnSpc>
                <a:spcPct val="125000"/>
              </a:lnSpc>
              <a:spcBef>
                <a:spcPct val="0"/>
              </a:spcBef>
              <a:buFontTx/>
              <a:buNone/>
            </a:pPr>
            <a:r>
              <a:rPr lang="en-US" altLang="zh-CN" sz="3600" b="0">
                <a:latin typeface="Times New Roman" panose="02020603050405020304" pitchFamily="18" charset="0"/>
              </a:rPr>
              <a:t>    He went to the village. </a:t>
            </a:r>
          </a:p>
          <a:p>
            <a:pPr>
              <a:lnSpc>
                <a:spcPct val="125000"/>
              </a:lnSpc>
              <a:spcBef>
                <a:spcPct val="0"/>
              </a:spcBef>
              <a:buFontTx/>
              <a:buNone/>
            </a:pPr>
            <a:r>
              <a:rPr lang="en-US" altLang="zh-CN" sz="3600" b="0">
                <a:latin typeface="Times New Roman" panose="02020603050405020304" pitchFamily="18" charset="0"/>
              </a:rPr>
              <a:t>    He went to the zoo. </a:t>
            </a:r>
          </a:p>
          <a:p>
            <a:pPr>
              <a:lnSpc>
                <a:spcPct val="125000"/>
              </a:lnSpc>
              <a:spcBef>
                <a:spcPct val="0"/>
              </a:spcBef>
              <a:buFontTx/>
              <a:buNone/>
            </a:pPr>
            <a:r>
              <a:rPr lang="en-US" altLang="zh-CN" sz="3600">
                <a:latin typeface="Times New Roman" panose="02020603050405020304" pitchFamily="18" charset="0"/>
              </a:rPr>
              <a:t>2. Who did Steven go there with?</a:t>
            </a:r>
            <a:r>
              <a:rPr lang="en-US" altLang="zh-CN" sz="3600" b="0">
                <a:latin typeface="Times New Roman" panose="02020603050405020304" pitchFamily="18" charset="0"/>
              </a:rPr>
              <a:t> </a:t>
            </a:r>
          </a:p>
          <a:p>
            <a:pPr>
              <a:lnSpc>
                <a:spcPct val="125000"/>
              </a:lnSpc>
              <a:spcBef>
                <a:spcPct val="0"/>
              </a:spcBef>
              <a:buFontTx/>
              <a:buNone/>
            </a:pPr>
            <a:r>
              <a:rPr lang="en-US" altLang="zh-CN" sz="3600" b="0">
                <a:latin typeface="Times New Roman" panose="02020603050405020304" pitchFamily="18" charset="0"/>
              </a:rPr>
              <a:t>    He went there with his mother. </a:t>
            </a:r>
          </a:p>
          <a:p>
            <a:pPr>
              <a:lnSpc>
                <a:spcPct val="125000"/>
              </a:lnSpc>
              <a:spcBef>
                <a:spcPct val="0"/>
              </a:spcBef>
              <a:buFontTx/>
              <a:buNone/>
            </a:pPr>
            <a:r>
              <a:rPr lang="en-US" altLang="zh-CN" sz="3600" b="0">
                <a:latin typeface="Times New Roman" panose="02020603050405020304" pitchFamily="18" charset="0"/>
              </a:rPr>
              <a:t>    He went there with his classmate. </a:t>
            </a:r>
          </a:p>
          <a:p>
            <a:pPr>
              <a:lnSpc>
                <a:spcPct val="125000"/>
              </a:lnSpc>
              <a:spcBef>
                <a:spcPct val="0"/>
              </a:spcBef>
              <a:buFontTx/>
              <a:buNone/>
            </a:pPr>
            <a:r>
              <a:rPr lang="en-US" altLang="zh-CN" sz="3600" b="0">
                <a:latin typeface="Times New Roman" panose="02020603050405020304" pitchFamily="18" charset="0"/>
              </a:rPr>
              <a:t>    He went there with his brother.</a:t>
            </a:r>
            <a:r>
              <a:rPr lang="en-US" altLang="zh-CN" b="0"/>
              <a:t> </a:t>
            </a:r>
          </a:p>
        </p:txBody>
      </p:sp>
      <p:sp>
        <p:nvSpPr>
          <p:cNvPr id="149516" name="Rectangle 12">
            <a:extLst>
              <a:ext uri="{FF2B5EF4-FFF2-40B4-BE49-F238E27FC236}">
                <a16:creationId xmlns:a16="http://schemas.microsoft.com/office/drawing/2014/main" id="{B3D3A165-DEDC-7D3F-1E86-AF97E7CDC756}"/>
              </a:ext>
            </a:extLst>
          </p:cNvPr>
          <p:cNvSpPr>
            <a:spLocks noChangeArrowheads="1"/>
          </p:cNvSpPr>
          <p:nvPr/>
        </p:nvSpPr>
        <p:spPr bwMode="auto">
          <a:xfrm>
            <a:off x="179388" y="692150"/>
            <a:ext cx="8064500" cy="5797550"/>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804863" indent="-804863">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6176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970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976438"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155825"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6130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0702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274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9846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30000"/>
              </a:lnSpc>
              <a:spcBef>
                <a:spcPct val="0"/>
              </a:spcBef>
              <a:buFontTx/>
              <a:buNone/>
            </a:pPr>
            <a:r>
              <a:rPr lang="en-US" altLang="zh-CN" sz="4800">
                <a:latin typeface="Times New Roman" panose="02020603050405020304" pitchFamily="18" charset="0"/>
              </a:rPr>
              <a:t>W: Hi, Steven. Where did you go yesterday?</a:t>
            </a:r>
          </a:p>
          <a:p>
            <a:pPr>
              <a:lnSpc>
                <a:spcPct val="130000"/>
              </a:lnSpc>
              <a:spcBef>
                <a:spcPct val="0"/>
              </a:spcBef>
              <a:buFontTx/>
              <a:buNone/>
            </a:pPr>
            <a:r>
              <a:rPr lang="en-US" altLang="zh-CN" sz="4800">
                <a:latin typeface="Times New Roman" panose="02020603050405020304" pitchFamily="18" charset="0"/>
              </a:rPr>
              <a:t>M: I went to the village.</a:t>
            </a:r>
          </a:p>
          <a:p>
            <a:pPr>
              <a:lnSpc>
                <a:spcPct val="130000"/>
              </a:lnSpc>
              <a:spcBef>
                <a:spcPct val="0"/>
              </a:spcBef>
              <a:buFontTx/>
              <a:buNone/>
            </a:pPr>
            <a:r>
              <a:rPr lang="en-US" altLang="zh-CN" sz="4800">
                <a:latin typeface="Times New Roman" panose="02020603050405020304" pitchFamily="18" charset="0"/>
              </a:rPr>
              <a:t>W: Who did you go there with?</a:t>
            </a:r>
          </a:p>
          <a:p>
            <a:pPr>
              <a:lnSpc>
                <a:spcPct val="130000"/>
              </a:lnSpc>
              <a:spcBef>
                <a:spcPct val="0"/>
              </a:spcBef>
              <a:buFontTx/>
              <a:buNone/>
            </a:pPr>
            <a:r>
              <a:rPr lang="en-US" altLang="zh-CN" sz="4800">
                <a:latin typeface="Times New Roman" panose="02020603050405020304" pitchFamily="18" charset="0"/>
              </a:rPr>
              <a:t>M: My classmate Paul.</a:t>
            </a:r>
          </a:p>
        </p:txBody>
      </p:sp>
      <p:pic>
        <p:nvPicPr>
          <p:cNvPr id="149537" name="Picture 33">
            <a:hlinkClick r:id="" action="ppaction://media"/>
            <a:extLst>
              <a:ext uri="{FF2B5EF4-FFF2-40B4-BE49-F238E27FC236}">
                <a16:creationId xmlns:a16="http://schemas.microsoft.com/office/drawing/2014/main" id="{396D511B-751A-055B-E0C5-A8FADD517BCE}"/>
              </a:ext>
            </a:extLst>
          </p:cNvPr>
          <p:cNvPicPr>
            <a:picLocks noChangeAspect="1" noChangeArrowheads="1"/>
          </p:cNvPicPr>
          <p:nvPr>
            <p:ph sz="quarter" idx="4294967295"/>
            <a:audioFile r:link="rId2"/>
            <p:extLst>
              <p:ext uri="{DAA4B4D4-6D71-4841-9C94-3DE7FCFB9230}">
                <p14:media xmlns:p14="http://schemas.microsoft.com/office/powerpoint/2010/main" r:embed="rId1"/>
              </p:ext>
            </p:extLst>
          </p:nvPr>
        </p:nvPicPr>
        <p:blipFill>
          <a:blip r:embed="rId8">
            <a:extLst>
              <a:ext uri="{28A0092B-C50C-407E-A947-70E740481C1C}">
                <a14:useLocalDpi xmlns:a14="http://schemas.microsoft.com/office/drawing/2010/main" val="0"/>
              </a:ext>
            </a:extLst>
          </a:blip>
          <a:srcRect/>
          <a:stretch>
            <a:fillRect/>
          </a:stretch>
        </p:blipFill>
        <p:spPr>
          <a:xfrm>
            <a:off x="7308850" y="44450"/>
            <a:ext cx="504825" cy="504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49525" name="Picture 21" descr="originalText48">
            <a:extLst>
              <a:ext uri="{FF2B5EF4-FFF2-40B4-BE49-F238E27FC236}">
                <a16:creationId xmlns:a16="http://schemas.microsoft.com/office/drawing/2014/main" id="{39486DA9-452C-D746-6030-43B29979A18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9518" name="Picture 14" descr="originalTextHide">
            <a:extLst>
              <a:ext uri="{FF2B5EF4-FFF2-40B4-BE49-F238E27FC236}">
                <a16:creationId xmlns:a16="http://schemas.microsoft.com/office/drawing/2014/main" id="{8B39846E-8034-864E-9BFE-12605F9D51C9}"/>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0842" name="Picture 10">
            <a:hlinkClick r:id="" action="ppaction://media"/>
            <a:extLst>
              <a:ext uri="{FF2B5EF4-FFF2-40B4-BE49-F238E27FC236}">
                <a16:creationId xmlns:a16="http://schemas.microsoft.com/office/drawing/2014/main" id="{DD2A12B2-72E9-18AE-B76F-D07C8D265CFF}"/>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8">
            <a:extLst>
              <a:ext uri="{28A0092B-C50C-407E-A947-70E740481C1C}">
                <a14:useLocalDpi xmlns:a14="http://schemas.microsoft.com/office/drawing/2010/main" val="0"/>
              </a:ext>
            </a:extLst>
          </a:blip>
          <a:srcRect/>
          <a:stretch>
            <a:fillRect/>
          </a:stretch>
        </p:blipFill>
        <p:spPr bwMode="auto">
          <a:xfrm>
            <a:off x="8604250" y="51577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restart="whenNotActive" fill="hold" evtFilter="cancelBubble" nodeType="interactiveSeq">
                <p:stCondLst>
                  <p:cond evt="onClick" delay="0">
                    <p:tgtEl>
                      <p:spTgt spid="149537"/>
                    </p:tgtEl>
                  </p:cond>
                </p:stCondLst>
                <p:endSync evt="end" delay="0">
                  <p:rtn val="all"/>
                </p:endSync>
                <p:childTnLst>
                  <p:par>
                    <p:cTn id="3" fill="hold" nodeType="clickPar">
                      <p:stCondLst>
                        <p:cond delay="0"/>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0194" fill="hold"/>
                                        <p:tgtEl>
                                          <p:spTgt spid="149537"/>
                                        </p:tgtEl>
                                      </p:cBhvr>
                                    </p:cmd>
                                  </p:childTnLst>
                                </p:cTn>
                              </p:par>
                            </p:childTnLst>
                          </p:cTn>
                        </p:par>
                      </p:childTnLst>
                    </p:cTn>
                  </p:par>
                </p:childTnLst>
              </p:cTn>
              <p:nextCondLst>
                <p:cond evt="onClick" delay="0">
                  <p:tgtEl>
                    <p:spTgt spid="149537"/>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49537"/>
                </p:tgtEl>
              </p:cMediaNode>
            </p:audio>
            <p:seq concurrent="1" nextAc="seek">
              <p:cTn id="8" restart="whenNotActive" fill="hold" evtFilter="cancelBubble" nodeType="interactiveSeq">
                <p:stCondLst>
                  <p:cond evt="onClick" delay="0">
                    <p:tgtEl>
                      <p:spTgt spid="149525"/>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49516"/>
                                        </p:tgtEl>
                                        <p:attrNameLst>
                                          <p:attrName>style.visibility</p:attrName>
                                        </p:attrNameLst>
                                      </p:cBhvr>
                                      <p:to>
                                        <p:strVal val="visible"/>
                                      </p:to>
                                    </p:set>
                                    <p:animEffect transition="in" filter="blinds(horizontal)">
                                      <p:cBhvr>
                                        <p:cTn id="13" dur="1000"/>
                                        <p:tgtEl>
                                          <p:spTgt spid="149516"/>
                                        </p:tgtEl>
                                      </p:cBhvr>
                                    </p:animEffect>
                                  </p:childTnLst>
                                </p:cTn>
                              </p:par>
                            </p:childTnLst>
                          </p:cTn>
                        </p:par>
                        <p:par>
                          <p:cTn id="14" fill="hold" nodeType="afterGroup">
                            <p:stCondLst>
                              <p:cond delay="1000"/>
                            </p:stCondLst>
                            <p:childTnLst>
                              <p:par>
                                <p:cTn id="15" presetID="5" presetClass="entr" presetSubtype="10" fill="hold" nodeType="afterEffect">
                                  <p:stCondLst>
                                    <p:cond delay="0"/>
                                  </p:stCondLst>
                                  <p:childTnLst>
                                    <p:set>
                                      <p:cBhvr>
                                        <p:cTn id="16" dur="1" fill="hold">
                                          <p:stCondLst>
                                            <p:cond delay="0"/>
                                          </p:stCondLst>
                                        </p:cTn>
                                        <p:tgtEl>
                                          <p:spTgt spid="149518"/>
                                        </p:tgtEl>
                                        <p:attrNameLst>
                                          <p:attrName>style.visibility</p:attrName>
                                        </p:attrNameLst>
                                      </p:cBhvr>
                                      <p:to>
                                        <p:strVal val="visible"/>
                                      </p:to>
                                    </p:set>
                                    <p:animEffect transition="in" filter="checkerboard(across)">
                                      <p:cBhvr>
                                        <p:cTn id="17" dur="500"/>
                                        <p:tgtEl>
                                          <p:spTgt spid="149518"/>
                                        </p:tgtEl>
                                      </p:cBhvr>
                                    </p:animEffect>
                                  </p:childTnLst>
                                </p:cTn>
                              </p:par>
                            </p:childTnLst>
                          </p:cTn>
                        </p:par>
                      </p:childTnLst>
                    </p:cTn>
                  </p:par>
                </p:childTnLst>
              </p:cTn>
              <p:nextCondLst>
                <p:cond evt="onClick" delay="0">
                  <p:tgtEl>
                    <p:spTgt spid="149525"/>
                  </p:tgtEl>
                </p:cond>
              </p:nextCondLst>
            </p:seq>
            <p:seq concurrent="1" nextAc="seek">
              <p:cTn id="18" restart="whenNotActive" fill="hold" evtFilter="cancelBubble" nodeType="interactiveSeq">
                <p:stCondLst>
                  <p:cond evt="onClick" delay="0">
                    <p:tgtEl>
                      <p:spTgt spid="149518"/>
                    </p:tgtEl>
                  </p:cond>
                </p:stCondLst>
                <p:endSync evt="end" delay="0">
                  <p:rtn val="all"/>
                </p:endSync>
                <p:childTnLst>
                  <p:par>
                    <p:cTn id="19" fill="hold" nodeType="clickPar">
                      <p:stCondLst>
                        <p:cond delay="0"/>
                      </p:stCondLst>
                      <p:childTnLst>
                        <p:par>
                          <p:cTn id="20" fill="hold" nodeType="withGroup">
                            <p:stCondLst>
                              <p:cond delay="0"/>
                            </p:stCondLst>
                            <p:childTnLst>
                              <p:par>
                                <p:cTn id="21" presetID="3" presetClass="exit" presetSubtype="5" fill="hold" grpId="1" nodeType="clickEffect">
                                  <p:stCondLst>
                                    <p:cond delay="0"/>
                                  </p:stCondLst>
                                  <p:childTnLst>
                                    <p:animEffect transition="out" filter="blinds(vertical)">
                                      <p:cBhvr>
                                        <p:cTn id="22" dur="1000"/>
                                        <p:tgtEl>
                                          <p:spTgt spid="149516"/>
                                        </p:tgtEl>
                                      </p:cBhvr>
                                    </p:animEffect>
                                    <p:set>
                                      <p:cBhvr>
                                        <p:cTn id="23" dur="1" fill="hold">
                                          <p:stCondLst>
                                            <p:cond delay="999"/>
                                          </p:stCondLst>
                                        </p:cTn>
                                        <p:tgtEl>
                                          <p:spTgt spid="149516"/>
                                        </p:tgtEl>
                                        <p:attrNameLst>
                                          <p:attrName>style.visibility</p:attrName>
                                        </p:attrNameLst>
                                      </p:cBhvr>
                                      <p:to>
                                        <p:strVal val="hidden"/>
                                      </p:to>
                                    </p:set>
                                  </p:childTnLst>
                                </p:cTn>
                              </p:par>
                            </p:childTnLst>
                          </p:cTn>
                        </p:par>
                        <p:par>
                          <p:cTn id="24" fill="hold" nodeType="afterGroup">
                            <p:stCondLst>
                              <p:cond delay="1000"/>
                            </p:stCondLst>
                            <p:childTnLst>
                              <p:par>
                                <p:cTn id="25" presetID="5" presetClass="exit" presetSubtype="10" fill="hold" nodeType="afterEffect">
                                  <p:stCondLst>
                                    <p:cond delay="0"/>
                                  </p:stCondLst>
                                  <p:childTnLst>
                                    <p:animEffect transition="out" filter="checkerboard(across)">
                                      <p:cBhvr>
                                        <p:cTn id="26" dur="500"/>
                                        <p:tgtEl>
                                          <p:spTgt spid="149518"/>
                                        </p:tgtEl>
                                      </p:cBhvr>
                                    </p:animEffect>
                                    <p:set>
                                      <p:cBhvr>
                                        <p:cTn id="27" dur="1" fill="hold">
                                          <p:stCondLst>
                                            <p:cond delay="499"/>
                                          </p:stCondLst>
                                        </p:cTn>
                                        <p:tgtEl>
                                          <p:spTgt spid="149518"/>
                                        </p:tgtEl>
                                        <p:attrNameLst>
                                          <p:attrName>style.visibility</p:attrName>
                                        </p:attrNameLst>
                                      </p:cBhvr>
                                      <p:to>
                                        <p:strVal val="hidden"/>
                                      </p:to>
                                    </p:set>
                                  </p:childTnLst>
                                </p:cTn>
                              </p:par>
                            </p:childTnLst>
                          </p:cTn>
                        </p:par>
                      </p:childTnLst>
                    </p:cTn>
                  </p:par>
                </p:childTnLst>
              </p:cTn>
              <p:nextCondLst>
                <p:cond evt="onClick" delay="0">
                  <p:tgtEl>
                    <p:spTgt spid="149518"/>
                  </p:tgtEl>
                </p:cond>
              </p:nextCondLst>
            </p:seq>
          </p:childTnLst>
        </p:cTn>
      </p:par>
    </p:tnLst>
    <p:bldLst>
      <p:bldP spid="149516" grpId="0" animBg="1"/>
      <p:bldP spid="149516" grpId="1" animBg="1"/>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245" name="Picture 181">
            <a:hlinkClick r:id="" action="ppaction://media"/>
            <a:extLst>
              <a:ext uri="{FF2B5EF4-FFF2-40B4-BE49-F238E27FC236}">
                <a16:creationId xmlns:a16="http://schemas.microsoft.com/office/drawing/2014/main" id="{A2851EFD-E97A-3791-6BD1-A1E7A7CC5B58}"/>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244" name="Picture 180">
            <a:hlinkClick r:id="" action="ppaction://media"/>
            <a:extLst>
              <a:ext uri="{FF2B5EF4-FFF2-40B4-BE49-F238E27FC236}">
                <a16:creationId xmlns:a16="http://schemas.microsoft.com/office/drawing/2014/main" id="{7FB1452D-E7C0-FC36-FE19-79D970929726}"/>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3412" name="Picture 4" descr="公司logo">
            <a:extLst>
              <a:ext uri="{FF2B5EF4-FFF2-40B4-BE49-F238E27FC236}">
                <a16:creationId xmlns:a16="http://schemas.microsoft.com/office/drawing/2014/main" id="{EA762211-F2DB-4F1A-3229-179153AE2C91}"/>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73" name="Picture 9" descr="originalText48">
            <a:extLst>
              <a:ext uri="{FF2B5EF4-FFF2-40B4-BE49-F238E27FC236}">
                <a16:creationId xmlns:a16="http://schemas.microsoft.com/office/drawing/2014/main" id="{66F67464-3BB4-910C-EE30-910CD757BFD9}"/>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78" name="Picture 14" descr="originalTextHide">
            <a:extLst>
              <a:ext uri="{FF2B5EF4-FFF2-40B4-BE49-F238E27FC236}">
                <a16:creationId xmlns:a16="http://schemas.microsoft.com/office/drawing/2014/main" id="{E13AB19F-B13B-B805-A98C-BC6E4D74625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3415" name="Rectangle 16">
            <a:extLst>
              <a:ext uri="{FF2B5EF4-FFF2-40B4-BE49-F238E27FC236}">
                <a16:creationId xmlns:a16="http://schemas.microsoft.com/office/drawing/2014/main" id="{19F83A97-2645-AFCD-A54C-355FDF6F039E}"/>
              </a:ext>
            </a:extLst>
          </p:cNvPr>
          <p:cNvSpPr>
            <a:spLocks noChangeArrowheads="1"/>
          </p:cNvSpPr>
          <p:nvPr/>
        </p:nvSpPr>
        <p:spPr bwMode="auto">
          <a:xfrm>
            <a:off x="611188" y="4437063"/>
            <a:ext cx="734695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a:t>
            </a:r>
          </a:p>
        </p:txBody>
      </p:sp>
      <p:sp>
        <p:nvSpPr>
          <p:cNvPr id="88081" name="Rectangle 17">
            <a:extLst>
              <a:ext uri="{FF2B5EF4-FFF2-40B4-BE49-F238E27FC236}">
                <a16:creationId xmlns:a16="http://schemas.microsoft.com/office/drawing/2014/main" id="{C158B760-5E9C-5369-3528-8907B96472A2}"/>
              </a:ext>
            </a:extLst>
          </p:cNvPr>
          <p:cNvSpPr>
            <a:spLocks noChangeArrowheads="1"/>
          </p:cNvSpPr>
          <p:nvPr/>
        </p:nvSpPr>
        <p:spPr bwMode="auto">
          <a:xfrm>
            <a:off x="2339975" y="4310063"/>
            <a:ext cx="5256213"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He went to the village.</a:t>
            </a:r>
          </a:p>
        </p:txBody>
      </p:sp>
      <p:sp>
        <p:nvSpPr>
          <p:cNvPr id="273417" name="Text Box 33">
            <a:extLst>
              <a:ext uri="{FF2B5EF4-FFF2-40B4-BE49-F238E27FC236}">
                <a16:creationId xmlns:a16="http://schemas.microsoft.com/office/drawing/2014/main" id="{763D6ADF-0625-8412-A6CF-A099F7668F8C}"/>
              </a:ext>
            </a:extLst>
          </p:cNvPr>
          <p:cNvSpPr txBox="1">
            <a:spLocks noChangeArrowheads="1"/>
          </p:cNvSpPr>
          <p:nvPr/>
        </p:nvSpPr>
        <p:spPr bwMode="auto">
          <a:xfrm>
            <a:off x="-468313" y="908050"/>
            <a:ext cx="3260726"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defTabSz="8096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defTabSz="809625">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defTabSz="809625">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defTabSz="809625">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defTabSz="809625">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buFont typeface="Wingdings" panose="05000000000000000000" pitchFamily="2" charset="2"/>
              <a:buNone/>
            </a:pPr>
            <a:endParaRPr lang="zh-CN" altLang="zh-CN" sz="2400">
              <a:latin typeface="Times New Roman" panose="02020603050405020304" pitchFamily="18" charset="0"/>
            </a:endParaRPr>
          </a:p>
        </p:txBody>
      </p:sp>
      <p:sp>
        <p:nvSpPr>
          <p:cNvPr id="273418" name="Text Box 34">
            <a:extLst>
              <a:ext uri="{FF2B5EF4-FFF2-40B4-BE49-F238E27FC236}">
                <a16:creationId xmlns:a16="http://schemas.microsoft.com/office/drawing/2014/main" id="{8DAE5D39-2546-C3D3-29A1-D7847AB8066F}"/>
              </a:ext>
            </a:extLst>
          </p:cNvPr>
          <p:cNvSpPr txBox="1">
            <a:spLocks noChangeArrowheads="1"/>
          </p:cNvSpPr>
          <p:nvPr/>
        </p:nvSpPr>
        <p:spPr bwMode="auto">
          <a:xfrm>
            <a:off x="69850" y="76200"/>
            <a:ext cx="6878638" cy="658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marL="542925" indent="-542925" defTabSz="8096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22313" indent="-285750" defTabSz="809625">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defTabSz="809625">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defTabSz="809625">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defTabSz="809625">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lnSpc>
                <a:spcPct val="120000"/>
              </a:lnSpc>
              <a:spcBef>
                <a:spcPct val="0"/>
              </a:spcBef>
              <a:buClrTx/>
              <a:buSzTx/>
              <a:buFontTx/>
              <a:buNone/>
            </a:pPr>
            <a:r>
              <a:rPr lang="en-US" altLang="zh-CN" sz="3600">
                <a:latin typeface="Times New Roman" panose="02020603050405020304" pitchFamily="18" charset="0"/>
              </a:rPr>
              <a:t>1. Where did Steven go yesterday?</a:t>
            </a:r>
            <a:r>
              <a:rPr lang="en-US" altLang="zh-CN" sz="3600" b="0">
                <a:latin typeface="Times New Roman" panose="02020603050405020304" pitchFamily="18" charset="0"/>
              </a:rPr>
              <a:t> </a:t>
            </a:r>
          </a:p>
        </p:txBody>
      </p:sp>
      <p:sp>
        <p:nvSpPr>
          <p:cNvPr id="273419" name="Rectangle 167">
            <a:extLst>
              <a:ext uri="{FF2B5EF4-FFF2-40B4-BE49-F238E27FC236}">
                <a16:creationId xmlns:a16="http://schemas.microsoft.com/office/drawing/2014/main" id="{267DE8A4-AD99-3A24-C04C-5F4CFEDD1A1C}"/>
              </a:ext>
            </a:extLst>
          </p:cNvPr>
          <p:cNvSpPr>
            <a:spLocks noChangeArrowheads="1"/>
          </p:cNvSpPr>
          <p:nvPr/>
        </p:nvSpPr>
        <p:spPr bwMode="auto">
          <a:xfrm>
            <a:off x="468313" y="692150"/>
            <a:ext cx="6767512" cy="2154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25000"/>
              </a:lnSpc>
              <a:spcBef>
                <a:spcPct val="0"/>
              </a:spcBef>
              <a:buFontTx/>
              <a:buNone/>
            </a:pPr>
            <a:r>
              <a:rPr lang="en-US" altLang="zh-CN" sz="3600" b="0">
                <a:latin typeface="Times New Roman" panose="02020603050405020304" pitchFamily="18" charset="0"/>
              </a:rPr>
              <a:t>He went to the park. </a:t>
            </a:r>
          </a:p>
          <a:p>
            <a:pPr>
              <a:lnSpc>
                <a:spcPct val="125000"/>
              </a:lnSpc>
              <a:spcBef>
                <a:spcPct val="0"/>
              </a:spcBef>
              <a:buFontTx/>
              <a:buNone/>
            </a:pPr>
            <a:r>
              <a:rPr lang="en-US" altLang="zh-CN" sz="3600" b="0">
                <a:latin typeface="Times New Roman" panose="02020603050405020304" pitchFamily="18" charset="0"/>
              </a:rPr>
              <a:t>He went to the village. </a:t>
            </a:r>
          </a:p>
          <a:p>
            <a:pPr>
              <a:lnSpc>
                <a:spcPct val="125000"/>
              </a:lnSpc>
              <a:spcBef>
                <a:spcPct val="0"/>
              </a:spcBef>
              <a:buFontTx/>
              <a:buNone/>
            </a:pPr>
            <a:r>
              <a:rPr lang="en-US" altLang="zh-CN" sz="3600" b="0">
                <a:latin typeface="Times New Roman" panose="02020603050405020304" pitchFamily="18" charset="0"/>
              </a:rPr>
              <a:t>He went to the zoo.</a:t>
            </a:r>
          </a:p>
        </p:txBody>
      </p:sp>
      <p:sp>
        <p:nvSpPr>
          <p:cNvPr id="149516" name="Rectangle 12">
            <a:extLst>
              <a:ext uri="{FF2B5EF4-FFF2-40B4-BE49-F238E27FC236}">
                <a16:creationId xmlns:a16="http://schemas.microsoft.com/office/drawing/2014/main" id="{543396B7-6D81-CE4B-3C6C-A80CE3B8ECBF}"/>
              </a:ext>
            </a:extLst>
          </p:cNvPr>
          <p:cNvSpPr>
            <a:spLocks noChangeArrowheads="1"/>
          </p:cNvSpPr>
          <p:nvPr/>
        </p:nvSpPr>
        <p:spPr bwMode="auto">
          <a:xfrm>
            <a:off x="250825" y="836613"/>
            <a:ext cx="8208963" cy="5797550"/>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804863" indent="-804863">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6176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970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976438"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155825"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6130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0702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274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9846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30000"/>
              </a:lnSpc>
              <a:spcBef>
                <a:spcPct val="0"/>
              </a:spcBef>
              <a:buFontTx/>
              <a:buNone/>
            </a:pPr>
            <a:r>
              <a:rPr lang="en-US" altLang="zh-CN" sz="4800">
                <a:latin typeface="Times New Roman" panose="02020603050405020304" pitchFamily="18" charset="0"/>
              </a:rPr>
              <a:t>W: Hi, Steven. Where did you go yesterday?</a:t>
            </a:r>
          </a:p>
          <a:p>
            <a:pPr>
              <a:lnSpc>
                <a:spcPct val="130000"/>
              </a:lnSpc>
              <a:spcBef>
                <a:spcPct val="0"/>
              </a:spcBef>
              <a:buFontTx/>
              <a:buNone/>
            </a:pPr>
            <a:r>
              <a:rPr lang="en-US" altLang="zh-CN" sz="4800">
                <a:latin typeface="Times New Roman" panose="02020603050405020304" pitchFamily="18" charset="0"/>
              </a:rPr>
              <a:t>M: I went to the village.</a:t>
            </a:r>
          </a:p>
          <a:p>
            <a:pPr>
              <a:lnSpc>
                <a:spcPct val="130000"/>
              </a:lnSpc>
              <a:spcBef>
                <a:spcPct val="0"/>
              </a:spcBef>
              <a:buFontTx/>
              <a:buNone/>
            </a:pPr>
            <a:r>
              <a:rPr lang="en-US" altLang="zh-CN" sz="4800">
                <a:latin typeface="Times New Roman" panose="02020603050405020304" pitchFamily="18" charset="0"/>
              </a:rPr>
              <a:t>W: Who did you go there with?</a:t>
            </a:r>
          </a:p>
          <a:p>
            <a:pPr>
              <a:lnSpc>
                <a:spcPct val="130000"/>
              </a:lnSpc>
              <a:spcBef>
                <a:spcPct val="0"/>
              </a:spcBef>
              <a:buFontTx/>
              <a:buNone/>
            </a:pPr>
            <a:r>
              <a:rPr lang="en-US" altLang="zh-CN" sz="4800">
                <a:latin typeface="Times New Roman" panose="02020603050405020304" pitchFamily="18" charset="0"/>
              </a:rPr>
              <a:t>M: My classmate Paul.</a:t>
            </a:r>
          </a:p>
        </p:txBody>
      </p:sp>
      <p:pic>
        <p:nvPicPr>
          <p:cNvPr id="762895" name="Picture 15">
            <a:hlinkClick r:id="" action="ppaction://media"/>
            <a:extLst>
              <a:ext uri="{FF2B5EF4-FFF2-40B4-BE49-F238E27FC236}">
                <a16:creationId xmlns:a16="http://schemas.microsoft.com/office/drawing/2014/main" id="{F9B6DFB1-5E3A-E675-F3BE-B81C3DD5A606}"/>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1577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2896" name="Picture 16">
            <a:hlinkClick r:id="" action="ppaction://media"/>
            <a:extLst>
              <a:ext uri="{FF2B5EF4-FFF2-40B4-BE49-F238E27FC236}">
                <a16:creationId xmlns:a16="http://schemas.microsoft.com/office/drawing/2014/main" id="{EC7DE2DB-CC99-94EB-C4CB-E71B71994D4B}"/>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7235825" y="260350"/>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8081"/>
                                        </p:tgtEl>
                                        <p:attrNameLst>
                                          <p:attrName>style.visibility</p:attrName>
                                        </p:attrNameLst>
                                      </p:cBhvr>
                                      <p:to>
                                        <p:strVal val="visible"/>
                                      </p:to>
                                    </p:set>
                                    <p:anim calcmode="lin" valueType="num">
                                      <p:cBhvr additive="base">
                                        <p:cTn id="7" dur="500" fill="hold"/>
                                        <p:tgtEl>
                                          <p:spTgt spid="88081"/>
                                        </p:tgtEl>
                                        <p:attrNameLst>
                                          <p:attrName>ppt_x</p:attrName>
                                        </p:attrNameLst>
                                      </p:cBhvr>
                                      <p:tavLst>
                                        <p:tav tm="0">
                                          <p:val>
                                            <p:strVal val="1+#ppt_w/2"/>
                                          </p:val>
                                        </p:tav>
                                        <p:tav tm="100000">
                                          <p:val>
                                            <p:strVal val="#ppt_x"/>
                                          </p:val>
                                        </p:tav>
                                      </p:tavLst>
                                    </p:anim>
                                    <p:anim calcmode="lin" valueType="num">
                                      <p:cBhvr additive="base">
                                        <p:cTn id="8" dur="500" fill="hold"/>
                                        <p:tgtEl>
                                          <p:spTgt spid="880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88245"/>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88245"/>
                                        </p:tgtEl>
                                      </p:cBhvr>
                                    </p:cmd>
                                  </p:childTnLst>
                                </p:cTn>
                              </p:par>
                            </p:childTnLst>
                          </p:cTn>
                        </p:par>
                      </p:childTnLst>
                    </p:cTn>
                  </p:par>
                </p:childTnLst>
              </p:cTn>
              <p:nextCondLst>
                <p:cond evt="onClick" delay="0">
                  <p:tgtEl>
                    <p:spTgt spid="88245"/>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88245"/>
                </p:tgtEl>
              </p:cMediaNode>
            </p:audio>
            <p:seq concurrent="1" nextAc="seek">
              <p:cTn id="15" restart="whenNotActive" fill="hold" evtFilter="cancelBubble" nodeType="interactiveSeq">
                <p:stCondLst>
                  <p:cond evt="onClick" delay="0">
                    <p:tgtEl>
                      <p:spTgt spid="88244"/>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88244"/>
                                        </p:tgtEl>
                                      </p:cBhvr>
                                    </p:cmd>
                                  </p:childTnLst>
                                </p:cTn>
                              </p:par>
                            </p:childTnLst>
                          </p:cTn>
                        </p:par>
                      </p:childTnLst>
                    </p:cTn>
                  </p:par>
                </p:childTnLst>
              </p:cTn>
              <p:nextCondLst>
                <p:cond evt="onClick" delay="0">
                  <p:tgtEl>
                    <p:spTgt spid="88244"/>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88244"/>
                </p:tgtEl>
              </p:cMediaNode>
            </p:audio>
            <p:seq concurrent="1" nextAc="seek">
              <p:cTn id="21" restart="whenNotActive" fill="hold" evtFilter="cancelBubble" nodeType="interactiveSeq">
                <p:stCondLst>
                  <p:cond evt="onClick" delay="0">
                    <p:tgtEl>
                      <p:spTgt spid="762895"/>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25707" fill="hold"/>
                                        <p:tgtEl>
                                          <p:spTgt spid="762895"/>
                                        </p:tgtEl>
                                      </p:cBhvr>
                                    </p:cmd>
                                  </p:childTnLst>
                                </p:cTn>
                              </p:par>
                            </p:childTnLst>
                          </p:cTn>
                        </p:par>
                      </p:childTnLst>
                    </p:cTn>
                  </p:par>
                </p:childTnLst>
              </p:cTn>
              <p:nextCondLst>
                <p:cond evt="onClick" delay="0">
                  <p:tgtEl>
                    <p:spTgt spid="762895"/>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762895"/>
                </p:tgtEl>
              </p:cMediaNode>
            </p:audio>
            <p:seq concurrent="1" nextAc="seek">
              <p:cTn id="27" restart="whenNotActive" fill="hold" evtFilter="cancelBubble" nodeType="interactiveSeq">
                <p:stCondLst>
                  <p:cond evt="onClick" delay="0">
                    <p:tgtEl>
                      <p:spTgt spid="88073"/>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2" presetClass="entr" presetSubtype="9" fill="hold" grpId="0" nodeType="clickEffect">
                                  <p:stCondLst>
                                    <p:cond delay="0"/>
                                  </p:stCondLst>
                                  <p:childTnLst>
                                    <p:set>
                                      <p:cBhvr>
                                        <p:cTn id="31" dur="1" fill="hold">
                                          <p:stCondLst>
                                            <p:cond delay="0"/>
                                          </p:stCondLst>
                                        </p:cTn>
                                        <p:tgtEl>
                                          <p:spTgt spid="149516"/>
                                        </p:tgtEl>
                                        <p:attrNameLst>
                                          <p:attrName>style.visibility</p:attrName>
                                        </p:attrNameLst>
                                      </p:cBhvr>
                                      <p:to>
                                        <p:strVal val="visible"/>
                                      </p:to>
                                    </p:set>
                                    <p:anim calcmode="lin" valueType="num">
                                      <p:cBhvr additive="base">
                                        <p:cTn id="32" dur="1000" fill="hold"/>
                                        <p:tgtEl>
                                          <p:spTgt spid="149516"/>
                                        </p:tgtEl>
                                        <p:attrNameLst>
                                          <p:attrName>ppt_x</p:attrName>
                                        </p:attrNameLst>
                                      </p:cBhvr>
                                      <p:tavLst>
                                        <p:tav tm="0">
                                          <p:val>
                                            <p:strVal val="0-#ppt_w/2"/>
                                          </p:val>
                                        </p:tav>
                                        <p:tav tm="100000">
                                          <p:val>
                                            <p:strVal val="#ppt_x"/>
                                          </p:val>
                                        </p:tav>
                                      </p:tavLst>
                                    </p:anim>
                                    <p:anim calcmode="lin" valueType="num">
                                      <p:cBhvr additive="base">
                                        <p:cTn id="33" dur="1000" fill="hold"/>
                                        <p:tgtEl>
                                          <p:spTgt spid="149516"/>
                                        </p:tgtEl>
                                        <p:attrNameLst>
                                          <p:attrName>ppt_y</p:attrName>
                                        </p:attrNameLst>
                                      </p:cBhvr>
                                      <p:tavLst>
                                        <p:tav tm="0">
                                          <p:val>
                                            <p:strVal val="0-#ppt_h/2"/>
                                          </p:val>
                                        </p:tav>
                                        <p:tav tm="100000">
                                          <p:val>
                                            <p:strVal val="#ppt_y"/>
                                          </p:val>
                                        </p:tav>
                                      </p:tavLst>
                                    </p:anim>
                                  </p:childTnLst>
                                </p:cTn>
                              </p:par>
                            </p:childTnLst>
                          </p:cTn>
                        </p:par>
                        <p:par>
                          <p:cTn id="34" fill="hold" nodeType="afterGroup">
                            <p:stCondLst>
                              <p:cond delay="1000"/>
                            </p:stCondLst>
                            <p:childTnLst>
                              <p:par>
                                <p:cTn id="35" presetID="5" presetClass="entr" presetSubtype="10" fill="hold" nodeType="afterEffect">
                                  <p:stCondLst>
                                    <p:cond delay="0"/>
                                  </p:stCondLst>
                                  <p:childTnLst>
                                    <p:set>
                                      <p:cBhvr>
                                        <p:cTn id="36" dur="1" fill="hold">
                                          <p:stCondLst>
                                            <p:cond delay="0"/>
                                          </p:stCondLst>
                                        </p:cTn>
                                        <p:tgtEl>
                                          <p:spTgt spid="88078"/>
                                        </p:tgtEl>
                                        <p:attrNameLst>
                                          <p:attrName>style.visibility</p:attrName>
                                        </p:attrNameLst>
                                      </p:cBhvr>
                                      <p:to>
                                        <p:strVal val="visible"/>
                                      </p:to>
                                    </p:set>
                                    <p:animEffect transition="in" filter="checkerboard(across)">
                                      <p:cBhvr>
                                        <p:cTn id="37" dur="500"/>
                                        <p:tgtEl>
                                          <p:spTgt spid="88078"/>
                                        </p:tgtEl>
                                      </p:cBhvr>
                                    </p:animEffect>
                                  </p:childTnLst>
                                </p:cTn>
                              </p:par>
                            </p:childTnLst>
                          </p:cTn>
                        </p:par>
                      </p:childTnLst>
                    </p:cTn>
                  </p:par>
                </p:childTnLst>
              </p:cTn>
              <p:nextCondLst>
                <p:cond evt="onClick" delay="0">
                  <p:tgtEl>
                    <p:spTgt spid="88073"/>
                  </p:tgtEl>
                </p:cond>
              </p:nextCondLst>
            </p:seq>
            <p:seq concurrent="1" nextAc="seek">
              <p:cTn id="38" restart="whenNotActive" fill="hold" evtFilter="cancelBubble" nodeType="interactiveSeq">
                <p:stCondLst>
                  <p:cond evt="onClick" delay="0">
                    <p:tgtEl>
                      <p:spTgt spid="88078"/>
                    </p:tgtEl>
                  </p:cond>
                </p:stCondLst>
                <p:endSync evt="end" delay="0">
                  <p:rtn val="all"/>
                </p:endSync>
                <p:childTnLst>
                  <p:par>
                    <p:cTn id="39" fill="hold" nodeType="clickPar">
                      <p:stCondLst>
                        <p:cond delay="0"/>
                      </p:stCondLst>
                      <p:childTnLst>
                        <p:par>
                          <p:cTn id="40" fill="hold" nodeType="withGroup">
                            <p:stCondLst>
                              <p:cond delay="0"/>
                            </p:stCondLst>
                            <p:childTnLst>
                              <p:par>
                                <p:cTn id="41" presetID="2" presetClass="exit" presetSubtype="3" fill="hold" grpId="1" nodeType="clickEffect">
                                  <p:stCondLst>
                                    <p:cond delay="0"/>
                                  </p:stCondLst>
                                  <p:childTnLst>
                                    <p:anim calcmode="lin" valueType="num">
                                      <p:cBhvr additive="base">
                                        <p:cTn id="42" dur="1000"/>
                                        <p:tgtEl>
                                          <p:spTgt spid="149516"/>
                                        </p:tgtEl>
                                        <p:attrNameLst>
                                          <p:attrName>ppt_x</p:attrName>
                                        </p:attrNameLst>
                                      </p:cBhvr>
                                      <p:tavLst>
                                        <p:tav tm="0">
                                          <p:val>
                                            <p:strVal val="ppt_x"/>
                                          </p:val>
                                        </p:tav>
                                        <p:tav tm="100000">
                                          <p:val>
                                            <p:strVal val="1+ppt_w/2"/>
                                          </p:val>
                                        </p:tav>
                                      </p:tavLst>
                                    </p:anim>
                                    <p:anim calcmode="lin" valueType="num">
                                      <p:cBhvr additive="base">
                                        <p:cTn id="43" dur="1000"/>
                                        <p:tgtEl>
                                          <p:spTgt spid="149516"/>
                                        </p:tgtEl>
                                        <p:attrNameLst>
                                          <p:attrName>ppt_y</p:attrName>
                                        </p:attrNameLst>
                                      </p:cBhvr>
                                      <p:tavLst>
                                        <p:tav tm="0">
                                          <p:val>
                                            <p:strVal val="ppt_y"/>
                                          </p:val>
                                        </p:tav>
                                        <p:tav tm="100000">
                                          <p:val>
                                            <p:strVal val="0-ppt_h/2"/>
                                          </p:val>
                                        </p:tav>
                                      </p:tavLst>
                                    </p:anim>
                                    <p:set>
                                      <p:cBhvr>
                                        <p:cTn id="44" dur="1" fill="hold">
                                          <p:stCondLst>
                                            <p:cond delay="999"/>
                                          </p:stCondLst>
                                        </p:cTn>
                                        <p:tgtEl>
                                          <p:spTgt spid="149516"/>
                                        </p:tgtEl>
                                        <p:attrNameLst>
                                          <p:attrName>style.visibility</p:attrName>
                                        </p:attrNameLst>
                                      </p:cBhvr>
                                      <p:to>
                                        <p:strVal val="hidden"/>
                                      </p:to>
                                    </p:set>
                                  </p:childTnLst>
                                </p:cTn>
                              </p:par>
                            </p:childTnLst>
                          </p:cTn>
                        </p:par>
                        <p:par>
                          <p:cTn id="45" fill="hold" nodeType="afterGroup">
                            <p:stCondLst>
                              <p:cond delay="1000"/>
                            </p:stCondLst>
                            <p:childTnLst>
                              <p:par>
                                <p:cTn id="46" presetID="5" presetClass="exit" presetSubtype="10" fill="hold" nodeType="afterEffect">
                                  <p:stCondLst>
                                    <p:cond delay="0"/>
                                  </p:stCondLst>
                                  <p:childTnLst>
                                    <p:animEffect transition="out" filter="checkerboard(across)">
                                      <p:cBhvr>
                                        <p:cTn id="47" dur="500"/>
                                        <p:tgtEl>
                                          <p:spTgt spid="88078"/>
                                        </p:tgtEl>
                                      </p:cBhvr>
                                    </p:animEffect>
                                    <p:set>
                                      <p:cBhvr>
                                        <p:cTn id="48" dur="1" fill="hold">
                                          <p:stCondLst>
                                            <p:cond delay="499"/>
                                          </p:stCondLst>
                                        </p:cTn>
                                        <p:tgtEl>
                                          <p:spTgt spid="88078"/>
                                        </p:tgtEl>
                                        <p:attrNameLst>
                                          <p:attrName>style.visibility</p:attrName>
                                        </p:attrNameLst>
                                      </p:cBhvr>
                                      <p:to>
                                        <p:strVal val="hidden"/>
                                      </p:to>
                                    </p:set>
                                  </p:childTnLst>
                                </p:cTn>
                              </p:par>
                            </p:childTnLst>
                          </p:cTn>
                        </p:par>
                      </p:childTnLst>
                    </p:cTn>
                  </p:par>
                </p:childTnLst>
              </p:cTn>
              <p:nextCondLst>
                <p:cond evt="onClick" delay="0">
                  <p:tgtEl>
                    <p:spTgt spid="88078"/>
                  </p:tgtEl>
                </p:cond>
              </p:nextCondLst>
            </p:seq>
          </p:childTnLst>
        </p:cTn>
      </p:par>
    </p:tnLst>
    <p:bldLst>
      <p:bldP spid="88081" grpId="0" autoUpdateAnimBg="0"/>
      <p:bldP spid="149516" grpId="0" animBg="1"/>
      <p:bldP spid="149516" grpId="1" animBg="1"/>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242" name="Picture 154">
            <a:hlinkClick r:id="" action="ppaction://media"/>
            <a:extLst>
              <a:ext uri="{FF2B5EF4-FFF2-40B4-BE49-F238E27FC236}">
                <a16:creationId xmlns:a16="http://schemas.microsoft.com/office/drawing/2014/main" id="{0EED5E94-8F3A-562B-4E5A-81F83408BC27}"/>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243" name="Picture 155">
            <a:hlinkClick r:id="" action="ppaction://media"/>
            <a:extLst>
              <a:ext uri="{FF2B5EF4-FFF2-40B4-BE49-F238E27FC236}">
                <a16:creationId xmlns:a16="http://schemas.microsoft.com/office/drawing/2014/main" id="{0A553121-5017-EAF4-0132-E03C3E4F97C9}"/>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5460" name="Picture 2" descr="公司logo">
            <a:extLst>
              <a:ext uri="{FF2B5EF4-FFF2-40B4-BE49-F238E27FC236}">
                <a16:creationId xmlns:a16="http://schemas.microsoft.com/office/drawing/2014/main" id="{63291702-76A1-820D-B6EA-03A6C795D6AC}"/>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091" name="Picture 3" descr="originalText48">
            <a:extLst>
              <a:ext uri="{FF2B5EF4-FFF2-40B4-BE49-F238E27FC236}">
                <a16:creationId xmlns:a16="http://schemas.microsoft.com/office/drawing/2014/main" id="{E8CE0670-40B7-A8C4-BBC0-9CDB0C646F71}"/>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5462" name="Rectangle 4">
            <a:extLst>
              <a:ext uri="{FF2B5EF4-FFF2-40B4-BE49-F238E27FC236}">
                <a16:creationId xmlns:a16="http://schemas.microsoft.com/office/drawing/2014/main" id="{758D00ED-CB9E-BFD3-3F1E-DF9C172BE66A}"/>
              </a:ext>
            </a:extLst>
          </p:cNvPr>
          <p:cNvSpPr>
            <a:spLocks noChangeArrowheads="1"/>
          </p:cNvSpPr>
          <p:nvPr/>
        </p:nvSpPr>
        <p:spPr bwMode="auto">
          <a:xfrm>
            <a:off x="73025" y="101600"/>
            <a:ext cx="6804025"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536575" indent="-5365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0017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4097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817688"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225675"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6828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1400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972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0544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2. Who did Steven go there with?</a:t>
            </a:r>
            <a:r>
              <a:rPr lang="en-US" altLang="zh-CN" sz="3600" b="0">
                <a:latin typeface="Times New Roman" panose="02020603050405020304" pitchFamily="18" charset="0"/>
              </a:rPr>
              <a:t> </a:t>
            </a:r>
          </a:p>
        </p:txBody>
      </p:sp>
      <p:pic>
        <p:nvPicPr>
          <p:cNvPr id="89093" name="Picture 5" descr="originalTextHide">
            <a:extLst>
              <a:ext uri="{FF2B5EF4-FFF2-40B4-BE49-F238E27FC236}">
                <a16:creationId xmlns:a16="http://schemas.microsoft.com/office/drawing/2014/main" id="{D162FABE-F3BA-BAB9-E30D-0E4191AD8A4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5464" name="Rectangle 7">
            <a:extLst>
              <a:ext uri="{FF2B5EF4-FFF2-40B4-BE49-F238E27FC236}">
                <a16:creationId xmlns:a16="http://schemas.microsoft.com/office/drawing/2014/main" id="{C540F0F0-859A-1644-BBE7-D0CBBB42D65C}"/>
              </a:ext>
            </a:extLst>
          </p:cNvPr>
          <p:cNvSpPr>
            <a:spLocks noChangeArrowheads="1"/>
          </p:cNvSpPr>
          <p:nvPr/>
        </p:nvSpPr>
        <p:spPr bwMode="auto">
          <a:xfrm>
            <a:off x="636588" y="4156075"/>
            <a:ext cx="7381875"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a:t>
            </a:r>
          </a:p>
        </p:txBody>
      </p:sp>
      <p:sp>
        <p:nvSpPr>
          <p:cNvPr id="89096" name="Rectangle 8">
            <a:extLst>
              <a:ext uri="{FF2B5EF4-FFF2-40B4-BE49-F238E27FC236}">
                <a16:creationId xmlns:a16="http://schemas.microsoft.com/office/drawing/2014/main" id="{B0961E99-1D68-AE2B-79E6-7EBC7661F2F0}"/>
              </a:ext>
            </a:extLst>
          </p:cNvPr>
          <p:cNvSpPr>
            <a:spLocks noChangeArrowheads="1"/>
          </p:cNvSpPr>
          <p:nvPr/>
        </p:nvSpPr>
        <p:spPr bwMode="auto">
          <a:xfrm>
            <a:off x="2411413" y="3429000"/>
            <a:ext cx="4967287"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He went there with his classmate.</a:t>
            </a:r>
          </a:p>
        </p:txBody>
      </p:sp>
      <p:sp>
        <p:nvSpPr>
          <p:cNvPr id="275466" name="Rectangle 143">
            <a:extLst>
              <a:ext uri="{FF2B5EF4-FFF2-40B4-BE49-F238E27FC236}">
                <a16:creationId xmlns:a16="http://schemas.microsoft.com/office/drawing/2014/main" id="{5F9E8787-1E96-BA9B-2CCC-55A05EB2416E}"/>
              </a:ext>
            </a:extLst>
          </p:cNvPr>
          <p:cNvSpPr>
            <a:spLocks noChangeArrowheads="1"/>
          </p:cNvSpPr>
          <p:nvPr/>
        </p:nvSpPr>
        <p:spPr bwMode="auto">
          <a:xfrm>
            <a:off x="539750" y="549275"/>
            <a:ext cx="7632700" cy="2154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25000"/>
              </a:lnSpc>
              <a:spcBef>
                <a:spcPct val="0"/>
              </a:spcBef>
              <a:buFontTx/>
              <a:buNone/>
            </a:pPr>
            <a:r>
              <a:rPr lang="en-US" altLang="zh-CN" sz="3600" b="0">
                <a:latin typeface="Times New Roman" panose="02020603050405020304" pitchFamily="18" charset="0"/>
              </a:rPr>
              <a:t>He went there with his mother. </a:t>
            </a:r>
          </a:p>
          <a:p>
            <a:pPr>
              <a:lnSpc>
                <a:spcPct val="125000"/>
              </a:lnSpc>
              <a:spcBef>
                <a:spcPct val="0"/>
              </a:spcBef>
              <a:buFontTx/>
              <a:buNone/>
            </a:pPr>
            <a:r>
              <a:rPr lang="en-US" altLang="zh-CN" sz="3600" b="0">
                <a:latin typeface="Times New Roman" panose="02020603050405020304" pitchFamily="18" charset="0"/>
              </a:rPr>
              <a:t>He went there with his classmate. </a:t>
            </a:r>
          </a:p>
          <a:p>
            <a:pPr>
              <a:lnSpc>
                <a:spcPct val="125000"/>
              </a:lnSpc>
              <a:spcBef>
                <a:spcPct val="0"/>
              </a:spcBef>
              <a:buFontTx/>
              <a:buNone/>
            </a:pPr>
            <a:r>
              <a:rPr lang="en-US" altLang="zh-CN" sz="3600" b="0">
                <a:latin typeface="Times New Roman" panose="02020603050405020304" pitchFamily="18" charset="0"/>
              </a:rPr>
              <a:t>He went there with his brother.</a:t>
            </a:r>
          </a:p>
        </p:txBody>
      </p:sp>
      <p:sp>
        <p:nvSpPr>
          <p:cNvPr id="149516" name="Rectangle 12">
            <a:extLst>
              <a:ext uri="{FF2B5EF4-FFF2-40B4-BE49-F238E27FC236}">
                <a16:creationId xmlns:a16="http://schemas.microsoft.com/office/drawing/2014/main" id="{6E82040E-D558-9079-9BC5-4E8258451067}"/>
              </a:ext>
            </a:extLst>
          </p:cNvPr>
          <p:cNvSpPr>
            <a:spLocks noChangeArrowheads="1"/>
          </p:cNvSpPr>
          <p:nvPr/>
        </p:nvSpPr>
        <p:spPr bwMode="auto">
          <a:xfrm>
            <a:off x="395288" y="836613"/>
            <a:ext cx="8105775" cy="5797550"/>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804863" indent="-804863">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6176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970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976438"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155825"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6130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0702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274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9846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30000"/>
              </a:lnSpc>
              <a:spcBef>
                <a:spcPct val="0"/>
              </a:spcBef>
              <a:buFontTx/>
              <a:buNone/>
            </a:pPr>
            <a:r>
              <a:rPr lang="en-US" altLang="zh-CN" sz="4800">
                <a:latin typeface="Times New Roman" panose="02020603050405020304" pitchFamily="18" charset="0"/>
              </a:rPr>
              <a:t>W: Hi, Steven. Where did you go yesterday?</a:t>
            </a:r>
          </a:p>
          <a:p>
            <a:pPr>
              <a:lnSpc>
                <a:spcPct val="130000"/>
              </a:lnSpc>
              <a:spcBef>
                <a:spcPct val="0"/>
              </a:spcBef>
              <a:buFontTx/>
              <a:buNone/>
            </a:pPr>
            <a:r>
              <a:rPr lang="en-US" altLang="zh-CN" sz="4800">
                <a:latin typeface="Times New Roman" panose="02020603050405020304" pitchFamily="18" charset="0"/>
              </a:rPr>
              <a:t>M: I went to the village.</a:t>
            </a:r>
          </a:p>
          <a:p>
            <a:pPr>
              <a:lnSpc>
                <a:spcPct val="130000"/>
              </a:lnSpc>
              <a:spcBef>
                <a:spcPct val="0"/>
              </a:spcBef>
              <a:buFontTx/>
              <a:buNone/>
            </a:pPr>
            <a:r>
              <a:rPr lang="en-US" altLang="zh-CN" sz="4800">
                <a:latin typeface="Times New Roman" panose="02020603050405020304" pitchFamily="18" charset="0"/>
              </a:rPr>
              <a:t>W: Who did you go there with?</a:t>
            </a:r>
          </a:p>
          <a:p>
            <a:pPr>
              <a:lnSpc>
                <a:spcPct val="130000"/>
              </a:lnSpc>
              <a:spcBef>
                <a:spcPct val="0"/>
              </a:spcBef>
              <a:buFontTx/>
              <a:buNone/>
            </a:pPr>
            <a:r>
              <a:rPr lang="en-US" altLang="zh-CN" sz="4800">
                <a:latin typeface="Times New Roman" panose="02020603050405020304" pitchFamily="18" charset="0"/>
              </a:rPr>
              <a:t>M: My classmate Paul.</a:t>
            </a:r>
          </a:p>
        </p:txBody>
      </p:sp>
      <p:pic>
        <p:nvPicPr>
          <p:cNvPr id="764942" name="Picture 14">
            <a:hlinkClick r:id="" action="ppaction://media"/>
            <a:extLst>
              <a:ext uri="{FF2B5EF4-FFF2-40B4-BE49-F238E27FC236}">
                <a16:creationId xmlns:a16="http://schemas.microsoft.com/office/drawing/2014/main" id="{D402295D-FBF8-1E13-9C86-DB1E40901DC1}"/>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1577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4943" name="Picture 15">
            <a:hlinkClick r:id="" action="ppaction://media"/>
            <a:extLst>
              <a:ext uri="{FF2B5EF4-FFF2-40B4-BE49-F238E27FC236}">
                <a16:creationId xmlns:a16="http://schemas.microsoft.com/office/drawing/2014/main" id="{A9CA4E5B-D165-7381-E005-10AA74FA96E9}"/>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7019925"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9096"/>
                                        </p:tgtEl>
                                        <p:attrNameLst>
                                          <p:attrName>style.visibility</p:attrName>
                                        </p:attrNameLst>
                                      </p:cBhvr>
                                      <p:to>
                                        <p:strVal val="visible"/>
                                      </p:to>
                                    </p:set>
                                    <p:anim calcmode="lin" valueType="num">
                                      <p:cBhvr additive="base">
                                        <p:cTn id="7" dur="500" fill="hold"/>
                                        <p:tgtEl>
                                          <p:spTgt spid="89096"/>
                                        </p:tgtEl>
                                        <p:attrNameLst>
                                          <p:attrName>ppt_x</p:attrName>
                                        </p:attrNameLst>
                                      </p:cBhvr>
                                      <p:tavLst>
                                        <p:tav tm="0">
                                          <p:val>
                                            <p:strVal val="1+#ppt_w/2"/>
                                          </p:val>
                                        </p:tav>
                                        <p:tav tm="100000">
                                          <p:val>
                                            <p:strVal val="#ppt_x"/>
                                          </p:val>
                                        </p:tav>
                                      </p:tavLst>
                                    </p:anim>
                                    <p:anim calcmode="lin" valueType="num">
                                      <p:cBhvr additive="base">
                                        <p:cTn id="8" dur="500" fill="hold"/>
                                        <p:tgtEl>
                                          <p:spTgt spid="890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89242"/>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52" fill="hold"/>
                                        <p:tgtEl>
                                          <p:spTgt spid="89242"/>
                                        </p:tgtEl>
                                      </p:cBhvr>
                                    </p:cmd>
                                  </p:childTnLst>
                                </p:cTn>
                              </p:par>
                            </p:childTnLst>
                          </p:cTn>
                        </p:par>
                      </p:childTnLst>
                    </p:cTn>
                  </p:par>
                </p:childTnLst>
              </p:cTn>
              <p:nextCondLst>
                <p:cond evt="onClick" delay="0">
                  <p:tgtEl>
                    <p:spTgt spid="89242"/>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89242"/>
                </p:tgtEl>
              </p:cMediaNode>
            </p:audio>
            <p:seq concurrent="1" nextAc="seek">
              <p:cTn id="15" restart="whenNotActive" fill="hold" evtFilter="cancelBubble" nodeType="interactiveSeq">
                <p:stCondLst>
                  <p:cond evt="onClick" delay="0">
                    <p:tgtEl>
                      <p:spTgt spid="89243"/>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16" fill="hold"/>
                                        <p:tgtEl>
                                          <p:spTgt spid="89243"/>
                                        </p:tgtEl>
                                      </p:cBhvr>
                                    </p:cmd>
                                  </p:childTnLst>
                                </p:cTn>
                              </p:par>
                            </p:childTnLst>
                          </p:cTn>
                        </p:par>
                      </p:childTnLst>
                    </p:cTn>
                  </p:par>
                </p:childTnLst>
              </p:cTn>
              <p:nextCondLst>
                <p:cond evt="onClick" delay="0">
                  <p:tgtEl>
                    <p:spTgt spid="89243"/>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89243"/>
                </p:tgtEl>
              </p:cMediaNode>
            </p:audio>
            <p:seq concurrent="1" nextAc="seek">
              <p:cTn id="21" restart="whenNotActive" fill="hold" evtFilter="cancelBubble" nodeType="interactiveSeq">
                <p:stCondLst>
                  <p:cond evt="onClick" delay="0">
                    <p:tgtEl>
                      <p:spTgt spid="764942"/>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25707" fill="hold"/>
                                        <p:tgtEl>
                                          <p:spTgt spid="764942"/>
                                        </p:tgtEl>
                                      </p:cBhvr>
                                    </p:cmd>
                                  </p:childTnLst>
                                </p:cTn>
                              </p:par>
                            </p:childTnLst>
                          </p:cTn>
                        </p:par>
                      </p:childTnLst>
                    </p:cTn>
                  </p:par>
                </p:childTnLst>
              </p:cTn>
              <p:nextCondLst>
                <p:cond evt="onClick" delay="0">
                  <p:tgtEl>
                    <p:spTgt spid="764942"/>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764942"/>
                </p:tgtEl>
              </p:cMediaNode>
            </p:audio>
            <p:seq concurrent="1" nextAc="seek">
              <p:cTn id="27" restart="whenNotActive" fill="hold" evtFilter="cancelBubble" nodeType="interactiveSeq">
                <p:stCondLst>
                  <p:cond evt="onClick" delay="0">
                    <p:tgtEl>
                      <p:spTgt spid="89091"/>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49516"/>
                                        </p:tgtEl>
                                        <p:attrNameLst>
                                          <p:attrName>style.visibility</p:attrName>
                                        </p:attrNameLst>
                                      </p:cBhvr>
                                      <p:to>
                                        <p:strVal val="visible"/>
                                      </p:to>
                                    </p:set>
                                    <p:animEffect transition="in" filter="box(in)">
                                      <p:cBhvr>
                                        <p:cTn id="32" dur="1000"/>
                                        <p:tgtEl>
                                          <p:spTgt spid="149516"/>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89093"/>
                                        </p:tgtEl>
                                        <p:attrNameLst>
                                          <p:attrName>style.visibility</p:attrName>
                                        </p:attrNameLst>
                                      </p:cBhvr>
                                      <p:to>
                                        <p:strVal val="visible"/>
                                      </p:to>
                                    </p:set>
                                    <p:animEffect transition="in" filter="checkerboard(across)">
                                      <p:cBhvr>
                                        <p:cTn id="36" dur="500"/>
                                        <p:tgtEl>
                                          <p:spTgt spid="89093"/>
                                        </p:tgtEl>
                                      </p:cBhvr>
                                    </p:animEffect>
                                  </p:childTnLst>
                                </p:cTn>
                              </p:par>
                            </p:childTnLst>
                          </p:cTn>
                        </p:par>
                      </p:childTnLst>
                    </p:cTn>
                  </p:par>
                </p:childTnLst>
              </p:cTn>
              <p:nextCondLst>
                <p:cond evt="onClick" delay="0">
                  <p:tgtEl>
                    <p:spTgt spid="89091"/>
                  </p:tgtEl>
                </p:cond>
              </p:nextCondLst>
            </p:seq>
            <p:seq concurrent="1" nextAc="seek">
              <p:cTn id="37" restart="whenNotActive" fill="hold" evtFilter="cancelBubble" nodeType="interactiveSeq">
                <p:stCondLst>
                  <p:cond evt="onClick" delay="0">
                    <p:tgtEl>
                      <p:spTgt spid="89093"/>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4" presetClass="exit" presetSubtype="32" fill="hold" grpId="1" nodeType="clickEffect">
                                  <p:stCondLst>
                                    <p:cond delay="0"/>
                                  </p:stCondLst>
                                  <p:childTnLst>
                                    <p:animEffect transition="out" filter="box(out)">
                                      <p:cBhvr>
                                        <p:cTn id="41" dur="1000"/>
                                        <p:tgtEl>
                                          <p:spTgt spid="149516"/>
                                        </p:tgtEl>
                                      </p:cBhvr>
                                    </p:animEffect>
                                    <p:set>
                                      <p:cBhvr>
                                        <p:cTn id="42" dur="1" fill="hold">
                                          <p:stCondLst>
                                            <p:cond delay="999"/>
                                          </p:stCondLst>
                                        </p:cTn>
                                        <p:tgtEl>
                                          <p:spTgt spid="149516"/>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89093"/>
                                        </p:tgtEl>
                                      </p:cBhvr>
                                    </p:animEffect>
                                    <p:set>
                                      <p:cBhvr>
                                        <p:cTn id="46" dur="1" fill="hold">
                                          <p:stCondLst>
                                            <p:cond delay="499"/>
                                          </p:stCondLst>
                                        </p:cTn>
                                        <p:tgtEl>
                                          <p:spTgt spid="89093"/>
                                        </p:tgtEl>
                                        <p:attrNameLst>
                                          <p:attrName>style.visibility</p:attrName>
                                        </p:attrNameLst>
                                      </p:cBhvr>
                                      <p:to>
                                        <p:strVal val="hidden"/>
                                      </p:to>
                                    </p:set>
                                  </p:childTnLst>
                                </p:cTn>
                              </p:par>
                            </p:childTnLst>
                          </p:cTn>
                        </p:par>
                      </p:childTnLst>
                    </p:cTn>
                  </p:par>
                </p:childTnLst>
              </p:cTn>
              <p:nextCondLst>
                <p:cond evt="onClick" delay="0">
                  <p:tgtEl>
                    <p:spTgt spid="89093"/>
                  </p:tgtEl>
                </p:cond>
              </p:nextCondLst>
            </p:seq>
          </p:childTnLst>
        </p:cTn>
      </p:par>
    </p:tnLst>
    <p:bldLst>
      <p:bldP spid="89096" grpId="0" autoUpdateAnimBg="0"/>
      <p:bldP spid="149516" grpId="0" animBg="1"/>
      <p:bldP spid="149516" grpId="1" animBg="1"/>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7506" name="Picture 7" descr="公司logo">
            <a:extLst>
              <a:ext uri="{FF2B5EF4-FFF2-40B4-BE49-F238E27FC236}">
                <a16:creationId xmlns:a16="http://schemas.microsoft.com/office/drawing/2014/main" id="{B13733B1-750C-2A3E-363D-2AFE59A6407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Picture 12" descr="originalText48">
            <a:extLst>
              <a:ext uri="{FF2B5EF4-FFF2-40B4-BE49-F238E27FC236}">
                <a16:creationId xmlns:a16="http://schemas.microsoft.com/office/drawing/2014/main" id="{D74EF2EA-DEA0-F704-A88B-A28E09A2585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0" name="Picture 14" descr="originalTextHide">
            <a:extLst>
              <a:ext uri="{FF2B5EF4-FFF2-40B4-BE49-F238E27FC236}">
                <a16:creationId xmlns:a16="http://schemas.microsoft.com/office/drawing/2014/main" id="{2262F18B-3CA9-5DA7-52A2-4B2E52A46A67}"/>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7509" name="Rectangle 9">
            <a:extLst>
              <a:ext uri="{FF2B5EF4-FFF2-40B4-BE49-F238E27FC236}">
                <a16:creationId xmlns:a16="http://schemas.microsoft.com/office/drawing/2014/main" id="{54F14C61-CF26-E67C-9485-44F07A2A72E0}"/>
              </a:ext>
            </a:extLst>
          </p:cNvPr>
          <p:cNvSpPr>
            <a:spLocks noChangeArrowheads="1"/>
          </p:cNvSpPr>
          <p:nvPr/>
        </p:nvSpPr>
        <p:spPr bwMode="auto">
          <a:xfrm>
            <a:off x="69850" y="65088"/>
            <a:ext cx="7670800" cy="57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buFontTx/>
              <a:buNone/>
            </a:pPr>
            <a:r>
              <a:rPr lang="zh-CN" altLang="en-US" sz="1800" b="0">
                <a:latin typeface="Times New Roman" panose="02020603050405020304" pitchFamily="18" charset="0"/>
              </a:rPr>
              <a:t>听第二段对话，回答第 </a:t>
            </a:r>
            <a:r>
              <a:rPr lang="en-US" altLang="zh-CN" sz="1800">
                <a:latin typeface="Times New Roman" panose="02020603050405020304" pitchFamily="18" charset="0"/>
              </a:rPr>
              <a:t>3</a:t>
            </a:r>
            <a:r>
              <a:rPr lang="en-US" altLang="zh-CN" sz="1800" b="0">
                <a:latin typeface="Times New Roman" panose="02020603050405020304" pitchFamily="18" charset="0"/>
              </a:rPr>
              <a:t> - </a:t>
            </a:r>
            <a:r>
              <a:rPr lang="en-US" altLang="zh-CN" sz="1800">
                <a:latin typeface="Times New Roman" panose="02020603050405020304" pitchFamily="18" charset="0"/>
              </a:rPr>
              <a:t>4</a:t>
            </a:r>
            <a:r>
              <a:rPr lang="en-US" altLang="zh-CN" sz="1800" b="0">
                <a:latin typeface="Times New Roman" panose="02020603050405020304" pitchFamily="18" charset="0"/>
              </a:rPr>
              <a:t> </a:t>
            </a:r>
            <a:r>
              <a:rPr lang="zh-CN" altLang="en-US" sz="1800" b="0">
                <a:latin typeface="Times New Roman" panose="02020603050405020304" pitchFamily="18" charset="0"/>
              </a:rPr>
              <a:t>两个问题。现在你有 </a:t>
            </a:r>
            <a:r>
              <a:rPr lang="en-US" altLang="zh-CN" sz="1800">
                <a:latin typeface="Times New Roman" panose="02020603050405020304" pitchFamily="18" charset="0"/>
              </a:rPr>
              <a:t>10</a:t>
            </a:r>
            <a:r>
              <a:rPr lang="en-US" altLang="zh-CN" sz="1800" b="0">
                <a:latin typeface="Times New Roman" panose="02020603050405020304" pitchFamily="18" charset="0"/>
              </a:rPr>
              <a:t> </a:t>
            </a:r>
            <a:r>
              <a:rPr lang="zh-CN" altLang="en-US" sz="1800" b="0">
                <a:latin typeface="Times New Roman" panose="02020603050405020304" pitchFamily="18" charset="0"/>
              </a:rPr>
              <a:t>秒钟的阅题时间。 </a:t>
            </a:r>
          </a:p>
        </p:txBody>
      </p:sp>
      <p:sp>
        <p:nvSpPr>
          <p:cNvPr id="277510" name="Rectangle 29">
            <a:extLst>
              <a:ext uri="{FF2B5EF4-FFF2-40B4-BE49-F238E27FC236}">
                <a16:creationId xmlns:a16="http://schemas.microsoft.com/office/drawing/2014/main" id="{7C0D0D69-FA64-1217-D46B-CF1CB0643925}"/>
              </a:ext>
            </a:extLst>
          </p:cNvPr>
          <p:cNvSpPr>
            <a:spLocks noChangeArrowheads="1"/>
          </p:cNvSpPr>
          <p:nvPr/>
        </p:nvSpPr>
        <p:spPr bwMode="auto">
          <a:xfrm>
            <a:off x="323850" y="693738"/>
            <a:ext cx="8064500" cy="5591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9128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3208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728788"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136775"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939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0511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083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9655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25000"/>
              </a:lnSpc>
              <a:spcBef>
                <a:spcPct val="0"/>
              </a:spcBef>
              <a:buFontTx/>
              <a:buNone/>
            </a:pPr>
            <a:r>
              <a:rPr lang="en-US" altLang="zh-CN" sz="3600">
                <a:latin typeface="Times New Roman" panose="02020603050405020304" pitchFamily="18" charset="0"/>
              </a:rPr>
              <a:t>3. How tall is Candy? </a:t>
            </a:r>
          </a:p>
          <a:p>
            <a:pPr>
              <a:lnSpc>
                <a:spcPct val="125000"/>
              </a:lnSpc>
              <a:spcBef>
                <a:spcPct val="0"/>
              </a:spcBef>
              <a:buFontTx/>
              <a:buNone/>
            </a:pPr>
            <a:r>
              <a:rPr lang="en-US" altLang="zh-CN" sz="3600" b="0">
                <a:latin typeface="Times New Roman" panose="02020603050405020304" pitchFamily="18" charset="0"/>
              </a:rPr>
              <a:t>    She is 1.6 metres. </a:t>
            </a:r>
          </a:p>
          <a:p>
            <a:pPr>
              <a:lnSpc>
                <a:spcPct val="125000"/>
              </a:lnSpc>
              <a:spcBef>
                <a:spcPct val="0"/>
              </a:spcBef>
              <a:buFontTx/>
              <a:buNone/>
            </a:pPr>
            <a:r>
              <a:rPr lang="en-US" altLang="zh-CN" sz="3600" b="0">
                <a:latin typeface="Times New Roman" panose="02020603050405020304" pitchFamily="18" charset="0"/>
              </a:rPr>
              <a:t>    She is 1.62 metres.  </a:t>
            </a:r>
          </a:p>
          <a:p>
            <a:pPr>
              <a:lnSpc>
                <a:spcPct val="125000"/>
              </a:lnSpc>
              <a:spcBef>
                <a:spcPct val="0"/>
              </a:spcBef>
              <a:buFontTx/>
              <a:buNone/>
            </a:pPr>
            <a:r>
              <a:rPr lang="en-US" altLang="zh-CN" sz="3600" b="0">
                <a:latin typeface="Times New Roman" panose="02020603050405020304" pitchFamily="18" charset="0"/>
              </a:rPr>
              <a:t>    She is 1.65 metres.  </a:t>
            </a:r>
          </a:p>
          <a:p>
            <a:pPr>
              <a:lnSpc>
                <a:spcPct val="125000"/>
              </a:lnSpc>
              <a:spcBef>
                <a:spcPct val="0"/>
              </a:spcBef>
              <a:buFontTx/>
              <a:buNone/>
            </a:pPr>
            <a:r>
              <a:rPr lang="en-US" altLang="zh-CN" sz="3600">
                <a:latin typeface="Times New Roman" panose="02020603050405020304" pitchFamily="18" charset="0"/>
              </a:rPr>
              <a:t>4. How heavy is Henry?</a:t>
            </a:r>
            <a:r>
              <a:rPr lang="en-US" altLang="zh-CN" sz="3600" b="0">
                <a:latin typeface="Times New Roman" panose="02020603050405020304" pitchFamily="18" charset="0"/>
              </a:rPr>
              <a:t> </a:t>
            </a:r>
          </a:p>
          <a:p>
            <a:pPr>
              <a:lnSpc>
                <a:spcPct val="125000"/>
              </a:lnSpc>
              <a:spcBef>
                <a:spcPct val="0"/>
              </a:spcBef>
              <a:buFontTx/>
              <a:buNone/>
            </a:pPr>
            <a:r>
              <a:rPr lang="en-US" altLang="zh-CN" sz="3600" b="0">
                <a:latin typeface="Times New Roman" panose="02020603050405020304" pitchFamily="18" charset="0"/>
              </a:rPr>
              <a:t>    46 kilograms. </a:t>
            </a:r>
          </a:p>
          <a:p>
            <a:pPr>
              <a:lnSpc>
                <a:spcPct val="125000"/>
              </a:lnSpc>
              <a:spcBef>
                <a:spcPct val="0"/>
              </a:spcBef>
              <a:buFontTx/>
              <a:buNone/>
            </a:pPr>
            <a:r>
              <a:rPr lang="en-US" altLang="zh-CN" sz="3600" b="0">
                <a:latin typeface="Times New Roman" panose="02020603050405020304" pitchFamily="18" charset="0"/>
              </a:rPr>
              <a:t>    47 kilograms. </a:t>
            </a:r>
          </a:p>
          <a:p>
            <a:pPr>
              <a:lnSpc>
                <a:spcPct val="125000"/>
              </a:lnSpc>
              <a:spcBef>
                <a:spcPct val="0"/>
              </a:spcBef>
              <a:buFontTx/>
              <a:buNone/>
            </a:pPr>
            <a:r>
              <a:rPr lang="en-US" altLang="zh-CN" sz="3600" b="0">
                <a:latin typeface="Times New Roman" panose="02020603050405020304" pitchFamily="18" charset="0"/>
              </a:rPr>
              <a:t>    48 kilograms. </a:t>
            </a:r>
          </a:p>
        </p:txBody>
      </p:sp>
      <p:sp>
        <p:nvSpPr>
          <p:cNvPr id="19463" name="Rectangle 13">
            <a:extLst>
              <a:ext uri="{FF2B5EF4-FFF2-40B4-BE49-F238E27FC236}">
                <a16:creationId xmlns:a16="http://schemas.microsoft.com/office/drawing/2014/main" id="{5773940C-F180-7B45-0F1F-0E088C1BDCFD}"/>
              </a:ext>
            </a:extLst>
          </p:cNvPr>
          <p:cNvSpPr>
            <a:spLocks noChangeArrowheads="1"/>
          </p:cNvSpPr>
          <p:nvPr/>
        </p:nvSpPr>
        <p:spPr bwMode="auto">
          <a:xfrm>
            <a:off x="322263" y="836613"/>
            <a:ext cx="8137525" cy="569277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714375" indent="-7143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8937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0731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25000"/>
              </a:lnSpc>
              <a:spcBef>
                <a:spcPct val="0"/>
              </a:spcBef>
              <a:buFontTx/>
              <a:buNone/>
            </a:pPr>
            <a:r>
              <a:rPr lang="en-US" altLang="zh-CN" sz="4200">
                <a:latin typeface="Times New Roman" panose="02020603050405020304" pitchFamily="18" charset="0"/>
              </a:rPr>
              <a:t>M: How tall are you, Candy?</a:t>
            </a:r>
          </a:p>
          <a:p>
            <a:pPr>
              <a:lnSpc>
                <a:spcPct val="125000"/>
              </a:lnSpc>
              <a:spcBef>
                <a:spcPct val="0"/>
              </a:spcBef>
              <a:buFontTx/>
              <a:buNone/>
            </a:pPr>
            <a:r>
              <a:rPr lang="en-US" altLang="zh-CN" sz="4200">
                <a:latin typeface="Times New Roman" panose="02020603050405020304" pitchFamily="18" charset="0"/>
              </a:rPr>
              <a:t>W: I'm 1.6 metres tall. How about you, Henry?</a:t>
            </a:r>
          </a:p>
          <a:p>
            <a:pPr>
              <a:lnSpc>
                <a:spcPct val="125000"/>
              </a:lnSpc>
              <a:spcBef>
                <a:spcPct val="0"/>
              </a:spcBef>
              <a:buFontTx/>
              <a:buNone/>
            </a:pPr>
            <a:r>
              <a:rPr lang="en-US" altLang="zh-CN" sz="4200">
                <a:latin typeface="Times New Roman" panose="02020603050405020304" pitchFamily="18" charset="0"/>
              </a:rPr>
              <a:t>M: I'm 1.65 metres tall. I'm five centimeters taller than you.</a:t>
            </a:r>
          </a:p>
          <a:p>
            <a:pPr>
              <a:lnSpc>
                <a:spcPct val="125000"/>
              </a:lnSpc>
              <a:spcBef>
                <a:spcPct val="0"/>
              </a:spcBef>
              <a:buFontTx/>
              <a:buNone/>
            </a:pPr>
            <a:r>
              <a:rPr lang="en-US" altLang="zh-CN" sz="4200">
                <a:latin typeface="Times New Roman" panose="02020603050405020304" pitchFamily="18" charset="0"/>
              </a:rPr>
              <a:t>W: Yes. How heavy are you?</a:t>
            </a:r>
          </a:p>
          <a:p>
            <a:pPr>
              <a:lnSpc>
                <a:spcPct val="125000"/>
              </a:lnSpc>
              <a:spcBef>
                <a:spcPct val="0"/>
              </a:spcBef>
              <a:buFontTx/>
              <a:buNone/>
            </a:pPr>
            <a:r>
              <a:rPr lang="en-US" altLang="zh-CN" sz="4200">
                <a:latin typeface="Times New Roman" panose="02020603050405020304" pitchFamily="18" charset="0"/>
              </a:rPr>
              <a:t>M: I'm 46 kilograms.</a:t>
            </a:r>
          </a:p>
        </p:txBody>
      </p:sp>
      <p:pic>
        <p:nvPicPr>
          <p:cNvPr id="94312" name="Picture 104">
            <a:hlinkClick r:id="" action="ppaction://media"/>
            <a:extLst>
              <a:ext uri="{FF2B5EF4-FFF2-40B4-BE49-F238E27FC236}">
                <a16:creationId xmlns:a16="http://schemas.microsoft.com/office/drawing/2014/main" id="{DF854A0A-E5D6-84C5-1337-DF56F170D0B6}"/>
              </a:ext>
            </a:extLst>
          </p:cNvPr>
          <p:cNvPicPr>
            <a:picLocks noChangeAspect="1" noChangeArrowheads="1"/>
          </p:cNvPicPr>
          <p:nvPr>
            <p:ph sz="half" idx="4294967295"/>
            <a:audioFile r:link="rId2"/>
            <p:extLst>
              <p:ext uri="{DAA4B4D4-6D71-4841-9C94-3DE7FCFB9230}">
                <p14:media xmlns:p14="http://schemas.microsoft.com/office/powerpoint/2010/main" r:embed="rId1"/>
              </p:ext>
            </p:extLst>
          </p:nvPr>
        </p:nvPicPr>
        <p:blipFill>
          <a:blip r:embed="rId10">
            <a:extLst>
              <a:ext uri="{28A0092B-C50C-407E-A947-70E740481C1C}">
                <a14:useLocalDpi xmlns:a14="http://schemas.microsoft.com/office/drawing/2010/main" val="0"/>
              </a:ext>
            </a:extLst>
          </a:blip>
          <a:srcRect/>
          <a:stretch>
            <a:fillRect/>
          </a:stretch>
        </p:blipFill>
        <p:spPr>
          <a:xfrm>
            <a:off x="7667625" y="115888"/>
            <a:ext cx="503238" cy="50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66986" name="Picture 10">
            <a:hlinkClick r:id="" action="ppaction://media"/>
            <a:extLst>
              <a:ext uri="{FF2B5EF4-FFF2-40B4-BE49-F238E27FC236}">
                <a16:creationId xmlns:a16="http://schemas.microsoft.com/office/drawing/2014/main" id="{2549C449-2C52-CD84-F6EB-19E7B4E59444}"/>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0">
            <a:extLst>
              <a:ext uri="{28A0092B-C50C-407E-A947-70E740481C1C}">
                <a14:useLocalDpi xmlns:a14="http://schemas.microsoft.com/office/drawing/2010/main" val="0"/>
              </a:ext>
            </a:extLst>
          </a:blip>
          <a:srcRect/>
          <a:stretch>
            <a:fillRect/>
          </a:stretch>
        </p:blipFill>
        <p:spPr bwMode="auto">
          <a:xfrm>
            <a:off x="8601075" y="5229225"/>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restart="whenNotActive" fill="hold" evtFilter="cancelBubble" nodeType="interactiveSeq">
                <p:stCondLst>
                  <p:cond evt="onClick" delay="0">
                    <p:tgtEl>
                      <p:spTgt spid="94312"/>
                    </p:tgtEl>
                  </p:cond>
                </p:stCondLst>
                <p:endSync evt="end" delay="0">
                  <p:rtn val="all"/>
                </p:endSync>
                <p:childTnLst>
                  <p:par>
                    <p:cTn id="3" fill="hold" nodeType="clickPar">
                      <p:stCondLst>
                        <p:cond delay="0"/>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0770" fill="hold"/>
                                        <p:tgtEl>
                                          <p:spTgt spid="94312"/>
                                        </p:tgtEl>
                                      </p:cBhvr>
                                    </p:cmd>
                                  </p:childTnLst>
                                </p:cTn>
                              </p:par>
                            </p:childTnLst>
                          </p:cTn>
                        </p:par>
                      </p:childTnLst>
                    </p:cTn>
                  </p:par>
                </p:childTnLst>
              </p:cTn>
              <p:nextCondLst>
                <p:cond evt="onClick" delay="0">
                  <p:tgtEl>
                    <p:spTgt spid="94312"/>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4312"/>
                </p:tgtEl>
              </p:cMediaNode>
            </p:audio>
            <p:seq concurrent="1" nextAc="seek">
              <p:cTn id="8" restart="whenNotActive" fill="hold" evtFilter="cancelBubble" nodeType="interactiveSeq">
                <p:stCondLst>
                  <p:cond evt="onClick" delay="0">
                    <p:tgtEl>
                      <p:spTgt spid="19459"/>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19463"/>
                                        </p:tgtEl>
                                        <p:attrNameLst>
                                          <p:attrName>style.visibility</p:attrName>
                                        </p:attrNameLst>
                                      </p:cBhvr>
                                      <p:to>
                                        <p:strVal val="visible"/>
                                      </p:to>
                                    </p:set>
                                    <p:animEffect transition="in" filter="diamond(in)">
                                      <p:cBhvr>
                                        <p:cTn id="13" dur="1000"/>
                                        <p:tgtEl>
                                          <p:spTgt spid="19463"/>
                                        </p:tgtEl>
                                      </p:cBhvr>
                                    </p:animEffect>
                                  </p:childTnLst>
                                </p:cTn>
                              </p:par>
                            </p:childTnLst>
                          </p:cTn>
                        </p:par>
                        <p:par>
                          <p:cTn id="14" fill="hold" nodeType="afterGroup">
                            <p:stCondLst>
                              <p:cond delay="1000"/>
                            </p:stCondLst>
                            <p:childTnLst>
                              <p:par>
                                <p:cTn id="15" presetID="5" presetClass="entr" presetSubtype="10" fill="hold" nodeType="afterEffect">
                                  <p:stCondLst>
                                    <p:cond delay="0"/>
                                  </p:stCondLst>
                                  <p:childTnLst>
                                    <p:set>
                                      <p:cBhvr>
                                        <p:cTn id="16" dur="1" fill="hold">
                                          <p:stCondLst>
                                            <p:cond delay="0"/>
                                          </p:stCondLst>
                                        </p:cTn>
                                        <p:tgtEl>
                                          <p:spTgt spid="19460"/>
                                        </p:tgtEl>
                                        <p:attrNameLst>
                                          <p:attrName>style.visibility</p:attrName>
                                        </p:attrNameLst>
                                      </p:cBhvr>
                                      <p:to>
                                        <p:strVal val="visible"/>
                                      </p:to>
                                    </p:set>
                                    <p:animEffect transition="in" filter="checkerboard(across)">
                                      <p:cBhvr>
                                        <p:cTn id="17" dur="500"/>
                                        <p:tgtEl>
                                          <p:spTgt spid="19460"/>
                                        </p:tgtEl>
                                      </p:cBhvr>
                                    </p:animEffect>
                                  </p:childTnLst>
                                </p:cTn>
                              </p:par>
                            </p:childTnLst>
                          </p:cTn>
                        </p:par>
                      </p:childTnLst>
                    </p:cTn>
                  </p:par>
                </p:childTnLst>
              </p:cTn>
              <p:nextCondLst>
                <p:cond evt="onClick" delay="0">
                  <p:tgtEl>
                    <p:spTgt spid="19459"/>
                  </p:tgtEl>
                </p:cond>
              </p:nextCondLst>
            </p:seq>
            <p:seq concurrent="1" nextAc="seek">
              <p:cTn id="18" restart="whenNotActive" fill="hold" evtFilter="cancelBubble" nodeType="interactiveSeq">
                <p:stCondLst>
                  <p:cond evt="onClick" delay="0">
                    <p:tgtEl>
                      <p:spTgt spid="19460"/>
                    </p:tgtEl>
                  </p:cond>
                </p:stCondLst>
                <p:endSync evt="end" delay="0">
                  <p:rtn val="all"/>
                </p:endSync>
                <p:childTnLst>
                  <p:par>
                    <p:cTn id="19" fill="hold" nodeType="clickPar">
                      <p:stCondLst>
                        <p:cond delay="0"/>
                      </p:stCondLst>
                      <p:childTnLst>
                        <p:par>
                          <p:cTn id="20" fill="hold" nodeType="withGroup">
                            <p:stCondLst>
                              <p:cond delay="0"/>
                            </p:stCondLst>
                            <p:childTnLst>
                              <p:par>
                                <p:cTn id="21" presetID="8" presetClass="exit" presetSubtype="32" fill="hold" grpId="1" nodeType="clickEffect">
                                  <p:stCondLst>
                                    <p:cond delay="0"/>
                                  </p:stCondLst>
                                  <p:childTnLst>
                                    <p:animEffect transition="out" filter="diamond(out)">
                                      <p:cBhvr>
                                        <p:cTn id="22" dur="1000"/>
                                        <p:tgtEl>
                                          <p:spTgt spid="19463"/>
                                        </p:tgtEl>
                                      </p:cBhvr>
                                    </p:animEffect>
                                    <p:set>
                                      <p:cBhvr>
                                        <p:cTn id="23" dur="1" fill="hold">
                                          <p:stCondLst>
                                            <p:cond delay="999"/>
                                          </p:stCondLst>
                                        </p:cTn>
                                        <p:tgtEl>
                                          <p:spTgt spid="19463"/>
                                        </p:tgtEl>
                                        <p:attrNameLst>
                                          <p:attrName>style.visibility</p:attrName>
                                        </p:attrNameLst>
                                      </p:cBhvr>
                                      <p:to>
                                        <p:strVal val="hidden"/>
                                      </p:to>
                                    </p:set>
                                  </p:childTnLst>
                                </p:cTn>
                              </p:par>
                            </p:childTnLst>
                          </p:cTn>
                        </p:par>
                        <p:par>
                          <p:cTn id="24" fill="hold" nodeType="afterGroup">
                            <p:stCondLst>
                              <p:cond delay="1000"/>
                            </p:stCondLst>
                            <p:childTnLst>
                              <p:par>
                                <p:cTn id="25" presetID="5" presetClass="exit" presetSubtype="10" fill="hold" nodeType="afterEffect">
                                  <p:stCondLst>
                                    <p:cond delay="0"/>
                                  </p:stCondLst>
                                  <p:childTnLst>
                                    <p:animEffect transition="out" filter="checkerboard(across)">
                                      <p:cBhvr>
                                        <p:cTn id="26" dur="500"/>
                                        <p:tgtEl>
                                          <p:spTgt spid="19460"/>
                                        </p:tgtEl>
                                      </p:cBhvr>
                                    </p:animEffect>
                                    <p:set>
                                      <p:cBhvr>
                                        <p:cTn id="27" dur="1" fill="hold">
                                          <p:stCondLst>
                                            <p:cond delay="499"/>
                                          </p:stCondLst>
                                        </p:cTn>
                                        <p:tgtEl>
                                          <p:spTgt spid="19460"/>
                                        </p:tgtEl>
                                        <p:attrNameLst>
                                          <p:attrName>style.visibility</p:attrName>
                                        </p:attrNameLst>
                                      </p:cBhvr>
                                      <p:to>
                                        <p:strVal val="hidden"/>
                                      </p:to>
                                    </p:set>
                                  </p:childTnLst>
                                </p:cTn>
                              </p:par>
                            </p:childTnLst>
                          </p:cTn>
                        </p:par>
                      </p:childTnLst>
                    </p:cTn>
                  </p:par>
                </p:childTnLst>
              </p:cTn>
              <p:nextCondLst>
                <p:cond evt="onClick" delay="0">
                  <p:tgtEl>
                    <p:spTgt spid="19460"/>
                  </p:tgtEl>
                </p:cond>
              </p:nextCondLst>
            </p:seq>
          </p:childTnLst>
        </p:cTn>
      </p:par>
    </p:tnLst>
    <p:bldLst>
      <p:bldP spid="19463" grpId="0" animBg="1"/>
      <p:bldP spid="19463" grpId="1" animBg="1"/>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293" name="Picture 181">
            <a:hlinkClick r:id="" action="ppaction://media"/>
            <a:extLst>
              <a:ext uri="{FF2B5EF4-FFF2-40B4-BE49-F238E27FC236}">
                <a16:creationId xmlns:a16="http://schemas.microsoft.com/office/drawing/2014/main" id="{F418C544-D706-073F-C2CC-F27CA988E3D9}"/>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294" name="Picture 182">
            <a:hlinkClick r:id="" action="ppaction://media"/>
            <a:extLst>
              <a:ext uri="{FF2B5EF4-FFF2-40B4-BE49-F238E27FC236}">
                <a16:creationId xmlns:a16="http://schemas.microsoft.com/office/drawing/2014/main" id="{01EDDAD9-210C-3DD0-734B-9D1A275B2FC6}"/>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9556" name="Picture 2" descr="公司logo">
            <a:extLst>
              <a:ext uri="{FF2B5EF4-FFF2-40B4-BE49-F238E27FC236}">
                <a16:creationId xmlns:a16="http://schemas.microsoft.com/office/drawing/2014/main" id="{8E485793-1023-175E-1BCF-1A6CD78A2847}"/>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3" descr="originalText48">
            <a:extLst>
              <a:ext uri="{FF2B5EF4-FFF2-40B4-BE49-F238E27FC236}">
                <a16:creationId xmlns:a16="http://schemas.microsoft.com/office/drawing/2014/main" id="{3E71F346-B22F-9A25-00EB-9BAACA9957E8}"/>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9558" name="Rectangle 4">
            <a:extLst>
              <a:ext uri="{FF2B5EF4-FFF2-40B4-BE49-F238E27FC236}">
                <a16:creationId xmlns:a16="http://schemas.microsoft.com/office/drawing/2014/main" id="{AF3FE958-F7ED-5719-853F-30C28549FD5A}"/>
              </a:ext>
            </a:extLst>
          </p:cNvPr>
          <p:cNvSpPr>
            <a:spLocks noChangeArrowheads="1"/>
          </p:cNvSpPr>
          <p:nvPr/>
        </p:nvSpPr>
        <p:spPr bwMode="auto">
          <a:xfrm>
            <a:off x="73025" y="93663"/>
            <a:ext cx="4498975"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223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3. How tall is Candy? </a:t>
            </a:r>
          </a:p>
        </p:txBody>
      </p:sp>
      <p:pic>
        <p:nvPicPr>
          <p:cNvPr id="21511" name="Picture 5" descr="originalTextHide">
            <a:extLst>
              <a:ext uri="{FF2B5EF4-FFF2-40B4-BE49-F238E27FC236}">
                <a16:creationId xmlns:a16="http://schemas.microsoft.com/office/drawing/2014/main" id="{6F5B4540-2328-7E57-D07B-FB881A5E5E42}"/>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9560" name="Rectangle 6">
            <a:extLst>
              <a:ext uri="{FF2B5EF4-FFF2-40B4-BE49-F238E27FC236}">
                <a16:creationId xmlns:a16="http://schemas.microsoft.com/office/drawing/2014/main" id="{49EC748B-7AF2-F4EA-CEFB-862698CFB13F}"/>
              </a:ext>
            </a:extLst>
          </p:cNvPr>
          <p:cNvSpPr>
            <a:spLocks noChangeArrowheads="1"/>
          </p:cNvSpPr>
          <p:nvPr/>
        </p:nvSpPr>
        <p:spPr bwMode="auto">
          <a:xfrm>
            <a:off x="611188" y="4803775"/>
            <a:ext cx="7273925"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a:t>
            </a:r>
          </a:p>
        </p:txBody>
      </p:sp>
      <p:sp>
        <p:nvSpPr>
          <p:cNvPr id="90119" name="Rectangle 7">
            <a:extLst>
              <a:ext uri="{FF2B5EF4-FFF2-40B4-BE49-F238E27FC236}">
                <a16:creationId xmlns:a16="http://schemas.microsoft.com/office/drawing/2014/main" id="{5C955396-066B-8D19-D758-1E960D0B54CB}"/>
              </a:ext>
            </a:extLst>
          </p:cNvPr>
          <p:cNvSpPr>
            <a:spLocks noChangeArrowheads="1"/>
          </p:cNvSpPr>
          <p:nvPr/>
        </p:nvSpPr>
        <p:spPr bwMode="auto">
          <a:xfrm>
            <a:off x="2339975" y="4652963"/>
            <a:ext cx="5113338"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She is 1.6 metres.</a:t>
            </a:r>
          </a:p>
        </p:txBody>
      </p:sp>
      <p:sp>
        <p:nvSpPr>
          <p:cNvPr id="279562" name="Rectangle 162">
            <a:extLst>
              <a:ext uri="{FF2B5EF4-FFF2-40B4-BE49-F238E27FC236}">
                <a16:creationId xmlns:a16="http://schemas.microsoft.com/office/drawing/2014/main" id="{B7880A60-A637-4C68-DF01-E9F27C094669}"/>
              </a:ext>
            </a:extLst>
          </p:cNvPr>
          <p:cNvSpPr>
            <a:spLocks noChangeArrowheads="1"/>
          </p:cNvSpPr>
          <p:nvPr/>
        </p:nvSpPr>
        <p:spPr bwMode="auto">
          <a:xfrm>
            <a:off x="611188" y="620713"/>
            <a:ext cx="5473700" cy="2154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25000"/>
              </a:lnSpc>
              <a:spcBef>
                <a:spcPct val="0"/>
              </a:spcBef>
              <a:buFontTx/>
              <a:buNone/>
            </a:pPr>
            <a:r>
              <a:rPr lang="en-US" altLang="zh-CN" sz="3600" b="0">
                <a:latin typeface="Times New Roman" panose="02020603050405020304" pitchFamily="18" charset="0"/>
              </a:rPr>
              <a:t>She is 1.6 metres. </a:t>
            </a:r>
          </a:p>
          <a:p>
            <a:pPr>
              <a:lnSpc>
                <a:spcPct val="125000"/>
              </a:lnSpc>
              <a:spcBef>
                <a:spcPct val="0"/>
              </a:spcBef>
              <a:buFontTx/>
              <a:buNone/>
            </a:pPr>
            <a:r>
              <a:rPr lang="en-US" altLang="zh-CN" sz="3600" b="0">
                <a:latin typeface="Times New Roman" panose="02020603050405020304" pitchFamily="18" charset="0"/>
              </a:rPr>
              <a:t>She is 1.62 metres.  </a:t>
            </a:r>
          </a:p>
          <a:p>
            <a:pPr>
              <a:lnSpc>
                <a:spcPct val="125000"/>
              </a:lnSpc>
              <a:spcBef>
                <a:spcPct val="0"/>
              </a:spcBef>
              <a:buFontTx/>
              <a:buNone/>
            </a:pPr>
            <a:r>
              <a:rPr lang="en-US" altLang="zh-CN" sz="3600" b="0">
                <a:latin typeface="Times New Roman" panose="02020603050405020304" pitchFamily="18" charset="0"/>
              </a:rPr>
              <a:t>She is 1.65 metres.</a:t>
            </a:r>
          </a:p>
        </p:txBody>
      </p:sp>
      <p:sp>
        <p:nvSpPr>
          <p:cNvPr id="19463" name="Rectangle 13">
            <a:extLst>
              <a:ext uri="{FF2B5EF4-FFF2-40B4-BE49-F238E27FC236}">
                <a16:creationId xmlns:a16="http://schemas.microsoft.com/office/drawing/2014/main" id="{A607D7DB-E64A-EB3C-522B-88F8232F05A7}"/>
              </a:ext>
            </a:extLst>
          </p:cNvPr>
          <p:cNvSpPr>
            <a:spLocks noChangeArrowheads="1"/>
          </p:cNvSpPr>
          <p:nvPr/>
        </p:nvSpPr>
        <p:spPr bwMode="auto">
          <a:xfrm>
            <a:off x="323850" y="831850"/>
            <a:ext cx="8137525" cy="569277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714375" indent="-7143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8937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0731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25000"/>
              </a:lnSpc>
              <a:spcBef>
                <a:spcPct val="0"/>
              </a:spcBef>
              <a:buFontTx/>
              <a:buNone/>
            </a:pPr>
            <a:r>
              <a:rPr lang="en-US" altLang="zh-CN" sz="4200">
                <a:latin typeface="Times New Roman" panose="02020603050405020304" pitchFamily="18" charset="0"/>
              </a:rPr>
              <a:t>M: How tall are you, Candy?</a:t>
            </a:r>
          </a:p>
          <a:p>
            <a:pPr>
              <a:lnSpc>
                <a:spcPct val="125000"/>
              </a:lnSpc>
              <a:spcBef>
                <a:spcPct val="0"/>
              </a:spcBef>
              <a:buFontTx/>
              <a:buNone/>
            </a:pPr>
            <a:r>
              <a:rPr lang="en-US" altLang="zh-CN" sz="4200">
                <a:latin typeface="Times New Roman" panose="02020603050405020304" pitchFamily="18" charset="0"/>
              </a:rPr>
              <a:t>W: I'm 1.6 metres tall. How about you, Henry?</a:t>
            </a:r>
          </a:p>
          <a:p>
            <a:pPr>
              <a:lnSpc>
                <a:spcPct val="125000"/>
              </a:lnSpc>
              <a:spcBef>
                <a:spcPct val="0"/>
              </a:spcBef>
              <a:buFontTx/>
              <a:buNone/>
            </a:pPr>
            <a:r>
              <a:rPr lang="en-US" altLang="zh-CN" sz="4200">
                <a:latin typeface="Times New Roman" panose="02020603050405020304" pitchFamily="18" charset="0"/>
              </a:rPr>
              <a:t>M: I'm 1.65 metres tall. I'm five centimeters taller than you.</a:t>
            </a:r>
          </a:p>
          <a:p>
            <a:pPr>
              <a:lnSpc>
                <a:spcPct val="125000"/>
              </a:lnSpc>
              <a:spcBef>
                <a:spcPct val="0"/>
              </a:spcBef>
              <a:buFontTx/>
              <a:buNone/>
            </a:pPr>
            <a:r>
              <a:rPr lang="en-US" altLang="zh-CN" sz="4200">
                <a:latin typeface="Times New Roman" panose="02020603050405020304" pitchFamily="18" charset="0"/>
              </a:rPr>
              <a:t>W: Yes. How heavy are you?</a:t>
            </a:r>
          </a:p>
          <a:p>
            <a:pPr>
              <a:lnSpc>
                <a:spcPct val="125000"/>
              </a:lnSpc>
              <a:spcBef>
                <a:spcPct val="0"/>
              </a:spcBef>
              <a:buFontTx/>
              <a:buNone/>
            </a:pPr>
            <a:r>
              <a:rPr lang="en-US" altLang="zh-CN" sz="4200">
                <a:latin typeface="Times New Roman" panose="02020603050405020304" pitchFamily="18" charset="0"/>
              </a:rPr>
              <a:t>M: I'm 46 kilograms.</a:t>
            </a:r>
          </a:p>
        </p:txBody>
      </p:sp>
      <p:pic>
        <p:nvPicPr>
          <p:cNvPr id="769038" name="Picture 14">
            <a:hlinkClick r:id="" action="ppaction://media"/>
            <a:extLst>
              <a:ext uri="{FF2B5EF4-FFF2-40B4-BE49-F238E27FC236}">
                <a16:creationId xmlns:a16="http://schemas.microsoft.com/office/drawing/2014/main" id="{A8BDC132-898E-E852-4C35-4914CFB3D378}"/>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1075" y="5229225"/>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9039" name="Picture 15">
            <a:hlinkClick r:id="" action="ppaction://media"/>
            <a:extLst>
              <a:ext uri="{FF2B5EF4-FFF2-40B4-BE49-F238E27FC236}">
                <a16:creationId xmlns:a16="http://schemas.microsoft.com/office/drawing/2014/main" id="{ED0F4846-CA16-39FD-243F-5A2B5A539D59}"/>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4643438"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0119"/>
                                        </p:tgtEl>
                                        <p:attrNameLst>
                                          <p:attrName>style.visibility</p:attrName>
                                        </p:attrNameLst>
                                      </p:cBhvr>
                                      <p:to>
                                        <p:strVal val="visible"/>
                                      </p:to>
                                    </p:set>
                                    <p:anim calcmode="lin" valueType="num">
                                      <p:cBhvr additive="base">
                                        <p:cTn id="7" dur="500" fill="hold"/>
                                        <p:tgtEl>
                                          <p:spTgt spid="90119"/>
                                        </p:tgtEl>
                                        <p:attrNameLst>
                                          <p:attrName>ppt_x</p:attrName>
                                        </p:attrNameLst>
                                      </p:cBhvr>
                                      <p:tavLst>
                                        <p:tav tm="0">
                                          <p:val>
                                            <p:strVal val="#ppt_x"/>
                                          </p:val>
                                        </p:tav>
                                        <p:tav tm="100000">
                                          <p:val>
                                            <p:strVal val="#ppt_x"/>
                                          </p:val>
                                        </p:tav>
                                      </p:tavLst>
                                    </p:anim>
                                    <p:anim calcmode="lin" valueType="num">
                                      <p:cBhvr additive="base">
                                        <p:cTn id="8" dur="500" fill="hold"/>
                                        <p:tgtEl>
                                          <p:spTgt spid="901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0293"/>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52" fill="hold"/>
                                        <p:tgtEl>
                                          <p:spTgt spid="90293"/>
                                        </p:tgtEl>
                                      </p:cBhvr>
                                    </p:cmd>
                                  </p:childTnLst>
                                </p:cTn>
                              </p:par>
                            </p:childTnLst>
                          </p:cTn>
                        </p:par>
                      </p:childTnLst>
                    </p:cTn>
                  </p:par>
                </p:childTnLst>
              </p:cTn>
              <p:nextCondLst>
                <p:cond evt="onClick" delay="0">
                  <p:tgtEl>
                    <p:spTgt spid="90293"/>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0293"/>
                </p:tgtEl>
              </p:cMediaNode>
            </p:audio>
            <p:seq concurrent="1" nextAc="seek">
              <p:cTn id="15" restart="whenNotActive" fill="hold" evtFilter="cancelBubble" nodeType="interactiveSeq">
                <p:stCondLst>
                  <p:cond evt="onClick" delay="0">
                    <p:tgtEl>
                      <p:spTgt spid="90294"/>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16" fill="hold"/>
                                        <p:tgtEl>
                                          <p:spTgt spid="90294"/>
                                        </p:tgtEl>
                                      </p:cBhvr>
                                    </p:cmd>
                                  </p:childTnLst>
                                </p:cTn>
                              </p:par>
                            </p:childTnLst>
                          </p:cTn>
                        </p:par>
                      </p:childTnLst>
                    </p:cTn>
                  </p:par>
                </p:childTnLst>
              </p:cTn>
              <p:nextCondLst>
                <p:cond evt="onClick" delay="0">
                  <p:tgtEl>
                    <p:spTgt spid="90294"/>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0294"/>
                </p:tgtEl>
              </p:cMediaNode>
            </p:audio>
            <p:seq concurrent="1" nextAc="seek">
              <p:cTn id="21" restart="whenNotActive" fill="hold" evtFilter="cancelBubble" nodeType="interactiveSeq">
                <p:stCondLst>
                  <p:cond evt="onClick" delay="0">
                    <p:tgtEl>
                      <p:spTgt spid="769038"/>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46083" fill="hold"/>
                                        <p:tgtEl>
                                          <p:spTgt spid="769038"/>
                                        </p:tgtEl>
                                      </p:cBhvr>
                                    </p:cmd>
                                  </p:childTnLst>
                                </p:cTn>
                              </p:par>
                            </p:childTnLst>
                          </p:cTn>
                        </p:par>
                      </p:childTnLst>
                    </p:cTn>
                  </p:par>
                </p:childTnLst>
              </p:cTn>
              <p:nextCondLst>
                <p:cond evt="onClick" delay="0">
                  <p:tgtEl>
                    <p:spTgt spid="769038"/>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769038"/>
                </p:tgtEl>
              </p:cMediaNode>
            </p:audio>
            <p:seq concurrent="1" nextAc="seek">
              <p:cTn id="27" restart="whenNotActive" fill="hold" evtFilter="cancelBubble" nodeType="interactiveSeq">
                <p:stCondLst>
                  <p:cond evt="onClick" delay="0">
                    <p:tgtEl>
                      <p:spTgt spid="21509"/>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9463"/>
                                        </p:tgtEl>
                                        <p:attrNameLst>
                                          <p:attrName>style.visibility</p:attrName>
                                        </p:attrNameLst>
                                      </p:cBhvr>
                                      <p:to>
                                        <p:strVal val="visible"/>
                                      </p:to>
                                    </p:set>
                                    <p:animEffect transition="in" filter="checkerboard(across)">
                                      <p:cBhvr>
                                        <p:cTn id="32" dur="1000"/>
                                        <p:tgtEl>
                                          <p:spTgt spid="19463"/>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21511"/>
                                        </p:tgtEl>
                                        <p:attrNameLst>
                                          <p:attrName>style.visibility</p:attrName>
                                        </p:attrNameLst>
                                      </p:cBhvr>
                                      <p:to>
                                        <p:strVal val="visible"/>
                                      </p:to>
                                    </p:set>
                                    <p:animEffect transition="in" filter="checkerboard(across)">
                                      <p:cBhvr>
                                        <p:cTn id="36" dur="500"/>
                                        <p:tgtEl>
                                          <p:spTgt spid="21511"/>
                                        </p:tgtEl>
                                      </p:cBhvr>
                                    </p:animEffect>
                                  </p:childTnLst>
                                </p:cTn>
                              </p:par>
                            </p:childTnLst>
                          </p:cTn>
                        </p:par>
                      </p:childTnLst>
                    </p:cTn>
                  </p:par>
                </p:childTnLst>
              </p:cTn>
              <p:nextCondLst>
                <p:cond evt="onClick" delay="0">
                  <p:tgtEl>
                    <p:spTgt spid="21509"/>
                  </p:tgtEl>
                </p:cond>
              </p:nextCondLst>
            </p:seq>
            <p:seq concurrent="1" nextAc="seek">
              <p:cTn id="37" restart="whenNotActive" fill="hold" evtFilter="cancelBubble" nodeType="interactiveSeq">
                <p:stCondLst>
                  <p:cond evt="onClick" delay="0">
                    <p:tgtEl>
                      <p:spTgt spid="21511"/>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5" presetClass="exit" presetSubtype="5" fill="hold" grpId="1" nodeType="clickEffect">
                                  <p:stCondLst>
                                    <p:cond delay="0"/>
                                  </p:stCondLst>
                                  <p:childTnLst>
                                    <p:animEffect transition="out" filter="checkerboard(down)">
                                      <p:cBhvr>
                                        <p:cTn id="41" dur="1000"/>
                                        <p:tgtEl>
                                          <p:spTgt spid="19463"/>
                                        </p:tgtEl>
                                      </p:cBhvr>
                                    </p:animEffect>
                                    <p:set>
                                      <p:cBhvr>
                                        <p:cTn id="42" dur="1" fill="hold">
                                          <p:stCondLst>
                                            <p:cond delay="999"/>
                                          </p:stCondLst>
                                        </p:cTn>
                                        <p:tgtEl>
                                          <p:spTgt spid="19463"/>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21511"/>
                                        </p:tgtEl>
                                      </p:cBhvr>
                                    </p:animEffect>
                                    <p:set>
                                      <p:cBhvr>
                                        <p:cTn id="46" dur="1" fill="hold">
                                          <p:stCondLst>
                                            <p:cond delay="499"/>
                                          </p:stCondLst>
                                        </p:cTn>
                                        <p:tgtEl>
                                          <p:spTgt spid="21511"/>
                                        </p:tgtEl>
                                        <p:attrNameLst>
                                          <p:attrName>style.visibility</p:attrName>
                                        </p:attrNameLst>
                                      </p:cBhvr>
                                      <p:to>
                                        <p:strVal val="hidden"/>
                                      </p:to>
                                    </p:set>
                                  </p:childTnLst>
                                </p:cTn>
                              </p:par>
                            </p:childTnLst>
                          </p:cTn>
                        </p:par>
                      </p:childTnLst>
                    </p:cTn>
                  </p:par>
                </p:childTnLst>
              </p:cTn>
              <p:nextCondLst>
                <p:cond evt="onClick" delay="0">
                  <p:tgtEl>
                    <p:spTgt spid="21511"/>
                  </p:tgtEl>
                </p:cond>
              </p:nextCondLst>
            </p:seq>
          </p:childTnLst>
        </p:cTn>
      </p:par>
    </p:tnLst>
    <p:bldLst>
      <p:bldP spid="90119" grpId="0" autoUpdateAnimBg="0"/>
      <p:bldP spid="19463" grpId="0" animBg="1"/>
      <p:bldP spid="19463" grpId="1" animBg="1"/>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300" name="Picture 164">
            <a:hlinkClick r:id="" action="ppaction://media"/>
            <a:extLst>
              <a:ext uri="{FF2B5EF4-FFF2-40B4-BE49-F238E27FC236}">
                <a16:creationId xmlns:a16="http://schemas.microsoft.com/office/drawing/2014/main" id="{B7500CE5-A005-4892-82C4-C62151CFAD07}"/>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299" name="Picture 163">
            <a:hlinkClick r:id="" action="ppaction://media"/>
            <a:extLst>
              <a:ext uri="{FF2B5EF4-FFF2-40B4-BE49-F238E27FC236}">
                <a16:creationId xmlns:a16="http://schemas.microsoft.com/office/drawing/2014/main" id="{E623729E-5A5D-6283-1DC7-45EB91D711FE}"/>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1604" name="Picture 2" descr="公司logo">
            <a:extLst>
              <a:ext uri="{FF2B5EF4-FFF2-40B4-BE49-F238E27FC236}">
                <a16:creationId xmlns:a16="http://schemas.microsoft.com/office/drawing/2014/main" id="{960A79B4-D8BA-69DC-9A93-F2C0E2A2DFEA}"/>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Picture 3" descr="originalText48">
            <a:extLst>
              <a:ext uri="{FF2B5EF4-FFF2-40B4-BE49-F238E27FC236}">
                <a16:creationId xmlns:a16="http://schemas.microsoft.com/office/drawing/2014/main" id="{24035C3E-AB59-F9B0-AA1F-23B1E88A4346}"/>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1606" name="Rectangle 4">
            <a:extLst>
              <a:ext uri="{FF2B5EF4-FFF2-40B4-BE49-F238E27FC236}">
                <a16:creationId xmlns:a16="http://schemas.microsoft.com/office/drawing/2014/main" id="{400CE81E-72F8-A985-B641-76ED129DB0B7}"/>
              </a:ext>
            </a:extLst>
          </p:cNvPr>
          <p:cNvSpPr>
            <a:spLocks noChangeArrowheads="1"/>
          </p:cNvSpPr>
          <p:nvPr/>
        </p:nvSpPr>
        <p:spPr bwMode="auto">
          <a:xfrm>
            <a:off x="76200" y="73025"/>
            <a:ext cx="4783138"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4. How heavy is Henry?</a:t>
            </a:r>
            <a:r>
              <a:rPr lang="en-US" altLang="zh-CN" sz="3600" b="0">
                <a:latin typeface="Times New Roman" panose="02020603050405020304" pitchFamily="18" charset="0"/>
              </a:rPr>
              <a:t> </a:t>
            </a:r>
          </a:p>
        </p:txBody>
      </p:sp>
      <p:pic>
        <p:nvPicPr>
          <p:cNvPr id="23559" name="Picture 5" descr="originalTextHide">
            <a:extLst>
              <a:ext uri="{FF2B5EF4-FFF2-40B4-BE49-F238E27FC236}">
                <a16:creationId xmlns:a16="http://schemas.microsoft.com/office/drawing/2014/main" id="{1F9D72F8-102D-85C7-6F2B-39588F1552B4}"/>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1608" name="Rectangle 6">
            <a:extLst>
              <a:ext uri="{FF2B5EF4-FFF2-40B4-BE49-F238E27FC236}">
                <a16:creationId xmlns:a16="http://schemas.microsoft.com/office/drawing/2014/main" id="{36F1673D-0182-B56C-AD0C-7AFCAB3DA672}"/>
              </a:ext>
            </a:extLst>
          </p:cNvPr>
          <p:cNvSpPr>
            <a:spLocks noChangeArrowheads="1"/>
          </p:cNvSpPr>
          <p:nvPr/>
        </p:nvSpPr>
        <p:spPr bwMode="auto">
          <a:xfrm>
            <a:off x="684213" y="4437063"/>
            <a:ext cx="7453312"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a:t>
            </a:r>
          </a:p>
        </p:txBody>
      </p:sp>
      <p:sp>
        <p:nvSpPr>
          <p:cNvPr id="91143" name="Rectangle 7">
            <a:extLst>
              <a:ext uri="{FF2B5EF4-FFF2-40B4-BE49-F238E27FC236}">
                <a16:creationId xmlns:a16="http://schemas.microsoft.com/office/drawing/2014/main" id="{A50EBE85-B396-06A6-20DC-F58C37EB7991}"/>
              </a:ext>
            </a:extLst>
          </p:cNvPr>
          <p:cNvSpPr>
            <a:spLocks noChangeArrowheads="1"/>
          </p:cNvSpPr>
          <p:nvPr/>
        </p:nvSpPr>
        <p:spPr bwMode="auto">
          <a:xfrm>
            <a:off x="2484438" y="4238625"/>
            <a:ext cx="5759450"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46 kilograms.</a:t>
            </a:r>
          </a:p>
        </p:txBody>
      </p:sp>
      <p:sp>
        <p:nvSpPr>
          <p:cNvPr id="281610" name="Rectangle 148">
            <a:extLst>
              <a:ext uri="{FF2B5EF4-FFF2-40B4-BE49-F238E27FC236}">
                <a16:creationId xmlns:a16="http://schemas.microsoft.com/office/drawing/2014/main" id="{B7EF9B55-1DEF-AC88-2453-EC0EC5D8BA59}"/>
              </a:ext>
            </a:extLst>
          </p:cNvPr>
          <p:cNvSpPr>
            <a:spLocks noChangeArrowheads="1"/>
          </p:cNvSpPr>
          <p:nvPr/>
        </p:nvSpPr>
        <p:spPr bwMode="auto">
          <a:xfrm>
            <a:off x="612775" y="692150"/>
            <a:ext cx="6551613" cy="2154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25000"/>
              </a:lnSpc>
              <a:spcBef>
                <a:spcPct val="0"/>
              </a:spcBef>
              <a:buFontTx/>
              <a:buNone/>
            </a:pPr>
            <a:r>
              <a:rPr lang="en-US" altLang="zh-CN" sz="3600" b="0">
                <a:latin typeface="Times New Roman" panose="02020603050405020304" pitchFamily="18" charset="0"/>
              </a:rPr>
              <a:t>46 kilograms. </a:t>
            </a:r>
          </a:p>
          <a:p>
            <a:pPr>
              <a:lnSpc>
                <a:spcPct val="125000"/>
              </a:lnSpc>
              <a:spcBef>
                <a:spcPct val="0"/>
              </a:spcBef>
              <a:buFontTx/>
              <a:buNone/>
            </a:pPr>
            <a:r>
              <a:rPr lang="en-US" altLang="zh-CN" sz="3600" b="0">
                <a:latin typeface="Times New Roman" panose="02020603050405020304" pitchFamily="18" charset="0"/>
              </a:rPr>
              <a:t>47 kilograms. </a:t>
            </a:r>
          </a:p>
          <a:p>
            <a:pPr>
              <a:lnSpc>
                <a:spcPct val="125000"/>
              </a:lnSpc>
              <a:spcBef>
                <a:spcPct val="0"/>
              </a:spcBef>
              <a:buFontTx/>
              <a:buNone/>
            </a:pPr>
            <a:r>
              <a:rPr lang="en-US" altLang="zh-CN" sz="3600" b="0">
                <a:latin typeface="Times New Roman" panose="02020603050405020304" pitchFamily="18" charset="0"/>
              </a:rPr>
              <a:t>48 kilograms. </a:t>
            </a:r>
          </a:p>
        </p:txBody>
      </p:sp>
      <p:sp>
        <p:nvSpPr>
          <p:cNvPr id="19463" name="Rectangle 13">
            <a:extLst>
              <a:ext uri="{FF2B5EF4-FFF2-40B4-BE49-F238E27FC236}">
                <a16:creationId xmlns:a16="http://schemas.microsoft.com/office/drawing/2014/main" id="{1EAEBF2E-35E4-8017-5C93-4A6E695AF4ED}"/>
              </a:ext>
            </a:extLst>
          </p:cNvPr>
          <p:cNvSpPr>
            <a:spLocks noChangeArrowheads="1"/>
          </p:cNvSpPr>
          <p:nvPr/>
        </p:nvSpPr>
        <p:spPr bwMode="auto">
          <a:xfrm>
            <a:off x="323850" y="836613"/>
            <a:ext cx="8137525" cy="569277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714375" indent="-7143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8937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0731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25000"/>
              </a:lnSpc>
              <a:spcBef>
                <a:spcPct val="0"/>
              </a:spcBef>
              <a:buFontTx/>
              <a:buNone/>
            </a:pPr>
            <a:r>
              <a:rPr lang="en-US" altLang="zh-CN" sz="4200">
                <a:latin typeface="Times New Roman" panose="02020603050405020304" pitchFamily="18" charset="0"/>
              </a:rPr>
              <a:t>M: How tall are you, Candy?</a:t>
            </a:r>
          </a:p>
          <a:p>
            <a:pPr>
              <a:lnSpc>
                <a:spcPct val="125000"/>
              </a:lnSpc>
              <a:spcBef>
                <a:spcPct val="0"/>
              </a:spcBef>
              <a:buFontTx/>
              <a:buNone/>
            </a:pPr>
            <a:r>
              <a:rPr lang="en-US" altLang="zh-CN" sz="4200">
                <a:latin typeface="Times New Roman" panose="02020603050405020304" pitchFamily="18" charset="0"/>
              </a:rPr>
              <a:t>W: I'm 1.6 metres tall. How about you, Henry?</a:t>
            </a:r>
          </a:p>
          <a:p>
            <a:pPr>
              <a:lnSpc>
                <a:spcPct val="125000"/>
              </a:lnSpc>
              <a:spcBef>
                <a:spcPct val="0"/>
              </a:spcBef>
              <a:buFontTx/>
              <a:buNone/>
            </a:pPr>
            <a:r>
              <a:rPr lang="en-US" altLang="zh-CN" sz="4200">
                <a:latin typeface="Times New Roman" panose="02020603050405020304" pitchFamily="18" charset="0"/>
              </a:rPr>
              <a:t>M: I'm 1.65 metres tall. I'm five centimeters taller than you.</a:t>
            </a:r>
          </a:p>
          <a:p>
            <a:pPr>
              <a:lnSpc>
                <a:spcPct val="125000"/>
              </a:lnSpc>
              <a:spcBef>
                <a:spcPct val="0"/>
              </a:spcBef>
              <a:buFontTx/>
              <a:buNone/>
            </a:pPr>
            <a:r>
              <a:rPr lang="en-US" altLang="zh-CN" sz="4200">
                <a:latin typeface="Times New Roman" panose="02020603050405020304" pitchFamily="18" charset="0"/>
              </a:rPr>
              <a:t>W: Yes. How heavy are you?</a:t>
            </a:r>
          </a:p>
          <a:p>
            <a:pPr>
              <a:lnSpc>
                <a:spcPct val="125000"/>
              </a:lnSpc>
              <a:spcBef>
                <a:spcPct val="0"/>
              </a:spcBef>
              <a:buFontTx/>
              <a:buNone/>
            </a:pPr>
            <a:r>
              <a:rPr lang="en-US" altLang="zh-CN" sz="4200">
                <a:latin typeface="Times New Roman" panose="02020603050405020304" pitchFamily="18" charset="0"/>
              </a:rPr>
              <a:t>M: I'm 46 kilograms.</a:t>
            </a:r>
          </a:p>
        </p:txBody>
      </p:sp>
      <p:pic>
        <p:nvPicPr>
          <p:cNvPr id="771086" name="Picture 14">
            <a:hlinkClick r:id="" action="ppaction://media"/>
            <a:extLst>
              <a:ext uri="{FF2B5EF4-FFF2-40B4-BE49-F238E27FC236}">
                <a16:creationId xmlns:a16="http://schemas.microsoft.com/office/drawing/2014/main" id="{55313456-BB63-1E32-B8C2-5D4FEA081756}"/>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1075" y="5229225"/>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1087" name="Picture 15">
            <a:hlinkClick r:id="" action="ppaction://media"/>
            <a:extLst>
              <a:ext uri="{FF2B5EF4-FFF2-40B4-BE49-F238E27FC236}">
                <a16:creationId xmlns:a16="http://schemas.microsoft.com/office/drawing/2014/main" id="{1F977A6E-275A-0655-AA23-B18C373146B7}"/>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5076825"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1143"/>
                                        </p:tgtEl>
                                        <p:attrNameLst>
                                          <p:attrName>style.visibility</p:attrName>
                                        </p:attrNameLst>
                                      </p:cBhvr>
                                      <p:to>
                                        <p:strVal val="visible"/>
                                      </p:to>
                                    </p:set>
                                    <p:anim calcmode="lin" valueType="num">
                                      <p:cBhvr additive="base">
                                        <p:cTn id="7" dur="500" fill="hold"/>
                                        <p:tgtEl>
                                          <p:spTgt spid="91143"/>
                                        </p:tgtEl>
                                        <p:attrNameLst>
                                          <p:attrName>ppt_x</p:attrName>
                                        </p:attrNameLst>
                                      </p:cBhvr>
                                      <p:tavLst>
                                        <p:tav tm="0">
                                          <p:val>
                                            <p:strVal val="1+#ppt_w/2"/>
                                          </p:val>
                                        </p:tav>
                                        <p:tav tm="100000">
                                          <p:val>
                                            <p:strVal val="#ppt_x"/>
                                          </p:val>
                                        </p:tav>
                                      </p:tavLst>
                                    </p:anim>
                                    <p:anim calcmode="lin" valueType="num">
                                      <p:cBhvr additive="base">
                                        <p:cTn id="8" dur="500" fill="hold"/>
                                        <p:tgtEl>
                                          <p:spTgt spid="911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1300"/>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91300"/>
                                        </p:tgtEl>
                                      </p:cBhvr>
                                    </p:cmd>
                                  </p:childTnLst>
                                </p:cTn>
                              </p:par>
                            </p:childTnLst>
                          </p:cTn>
                        </p:par>
                      </p:childTnLst>
                    </p:cTn>
                  </p:par>
                </p:childTnLst>
              </p:cTn>
              <p:nextCondLst>
                <p:cond evt="onClick" delay="0">
                  <p:tgtEl>
                    <p:spTgt spid="91300"/>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1300"/>
                </p:tgtEl>
              </p:cMediaNode>
            </p:audio>
            <p:seq concurrent="1" nextAc="seek">
              <p:cTn id="15" restart="whenNotActive" fill="hold" evtFilter="cancelBubble" nodeType="interactiveSeq">
                <p:stCondLst>
                  <p:cond evt="onClick" delay="0">
                    <p:tgtEl>
                      <p:spTgt spid="91299"/>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91299"/>
                                        </p:tgtEl>
                                      </p:cBhvr>
                                    </p:cmd>
                                  </p:childTnLst>
                                </p:cTn>
                              </p:par>
                            </p:childTnLst>
                          </p:cTn>
                        </p:par>
                      </p:childTnLst>
                    </p:cTn>
                  </p:par>
                </p:childTnLst>
              </p:cTn>
              <p:nextCondLst>
                <p:cond evt="onClick" delay="0">
                  <p:tgtEl>
                    <p:spTgt spid="91299"/>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1299"/>
                </p:tgtEl>
              </p:cMediaNode>
            </p:audio>
            <p:seq concurrent="1" nextAc="seek">
              <p:cTn id="21" restart="whenNotActive" fill="hold" evtFilter="cancelBubble" nodeType="interactiveSeq">
                <p:stCondLst>
                  <p:cond evt="onClick" delay="0">
                    <p:tgtEl>
                      <p:spTgt spid="771086"/>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46083" fill="hold"/>
                                        <p:tgtEl>
                                          <p:spTgt spid="771086"/>
                                        </p:tgtEl>
                                      </p:cBhvr>
                                    </p:cmd>
                                  </p:childTnLst>
                                </p:cTn>
                              </p:par>
                            </p:childTnLst>
                          </p:cTn>
                        </p:par>
                      </p:childTnLst>
                    </p:cTn>
                  </p:par>
                </p:childTnLst>
              </p:cTn>
              <p:nextCondLst>
                <p:cond evt="onClick" delay="0">
                  <p:tgtEl>
                    <p:spTgt spid="771086"/>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771086"/>
                </p:tgtEl>
              </p:cMediaNode>
            </p:audio>
            <p:seq concurrent="1" nextAc="seek">
              <p:cTn id="27" restart="whenNotActive" fill="hold" evtFilter="cancelBubble" nodeType="interactiveSeq">
                <p:stCondLst>
                  <p:cond evt="onClick" delay="0">
                    <p:tgtEl>
                      <p:spTgt spid="23557"/>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9463"/>
                                        </p:tgtEl>
                                        <p:attrNameLst>
                                          <p:attrName>style.visibility</p:attrName>
                                        </p:attrNameLst>
                                      </p:cBhvr>
                                      <p:to>
                                        <p:strVal val="visible"/>
                                      </p:to>
                                    </p:set>
                                    <p:animEffect transition="in" filter="blinds(horizontal)">
                                      <p:cBhvr>
                                        <p:cTn id="32" dur="1000"/>
                                        <p:tgtEl>
                                          <p:spTgt spid="19463"/>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23559"/>
                                        </p:tgtEl>
                                        <p:attrNameLst>
                                          <p:attrName>style.visibility</p:attrName>
                                        </p:attrNameLst>
                                      </p:cBhvr>
                                      <p:to>
                                        <p:strVal val="visible"/>
                                      </p:to>
                                    </p:set>
                                    <p:animEffect transition="in" filter="checkerboard(across)">
                                      <p:cBhvr>
                                        <p:cTn id="36" dur="500"/>
                                        <p:tgtEl>
                                          <p:spTgt spid="23559"/>
                                        </p:tgtEl>
                                      </p:cBhvr>
                                    </p:animEffect>
                                  </p:childTnLst>
                                </p:cTn>
                              </p:par>
                            </p:childTnLst>
                          </p:cTn>
                        </p:par>
                      </p:childTnLst>
                    </p:cTn>
                  </p:par>
                </p:childTnLst>
              </p:cTn>
              <p:nextCondLst>
                <p:cond evt="onClick" delay="0">
                  <p:tgtEl>
                    <p:spTgt spid="23557"/>
                  </p:tgtEl>
                </p:cond>
              </p:nextCondLst>
            </p:seq>
            <p:seq concurrent="1" nextAc="seek">
              <p:cTn id="37" restart="whenNotActive" fill="hold" evtFilter="cancelBubble" nodeType="interactiveSeq">
                <p:stCondLst>
                  <p:cond evt="onClick" delay="0">
                    <p:tgtEl>
                      <p:spTgt spid="23559"/>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3" presetClass="exit" presetSubtype="5" fill="hold" grpId="1" nodeType="clickEffect">
                                  <p:stCondLst>
                                    <p:cond delay="0"/>
                                  </p:stCondLst>
                                  <p:childTnLst>
                                    <p:animEffect transition="out" filter="blinds(vertical)">
                                      <p:cBhvr>
                                        <p:cTn id="41" dur="1000"/>
                                        <p:tgtEl>
                                          <p:spTgt spid="19463"/>
                                        </p:tgtEl>
                                      </p:cBhvr>
                                    </p:animEffect>
                                    <p:set>
                                      <p:cBhvr>
                                        <p:cTn id="42" dur="1" fill="hold">
                                          <p:stCondLst>
                                            <p:cond delay="999"/>
                                          </p:stCondLst>
                                        </p:cTn>
                                        <p:tgtEl>
                                          <p:spTgt spid="19463"/>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23559"/>
                                        </p:tgtEl>
                                      </p:cBhvr>
                                    </p:animEffect>
                                    <p:set>
                                      <p:cBhvr>
                                        <p:cTn id="46" dur="1" fill="hold">
                                          <p:stCondLst>
                                            <p:cond delay="499"/>
                                          </p:stCondLst>
                                        </p:cTn>
                                        <p:tgtEl>
                                          <p:spTgt spid="23559"/>
                                        </p:tgtEl>
                                        <p:attrNameLst>
                                          <p:attrName>style.visibility</p:attrName>
                                        </p:attrNameLst>
                                      </p:cBhvr>
                                      <p:to>
                                        <p:strVal val="hidden"/>
                                      </p:to>
                                    </p:set>
                                  </p:childTnLst>
                                </p:cTn>
                              </p:par>
                            </p:childTnLst>
                          </p:cTn>
                        </p:par>
                      </p:childTnLst>
                    </p:cTn>
                  </p:par>
                </p:childTnLst>
              </p:cTn>
              <p:nextCondLst>
                <p:cond evt="onClick" delay="0">
                  <p:tgtEl>
                    <p:spTgt spid="23559"/>
                  </p:tgtEl>
                </p:cond>
              </p:nextCondLst>
            </p:seq>
          </p:childTnLst>
        </p:cTn>
      </p:par>
    </p:tnLst>
    <p:bldLst>
      <p:bldP spid="91143" grpId="0" autoUpdateAnimBg="0"/>
      <p:bldP spid="19463" grpId="0" animBg="1"/>
      <p:bldP spid="19463" grpId="1" animBg="1"/>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3650" name="Picture 2" descr="公司logo">
            <a:extLst>
              <a:ext uri="{FF2B5EF4-FFF2-40B4-BE49-F238E27FC236}">
                <a16:creationId xmlns:a16="http://schemas.microsoft.com/office/drawing/2014/main" id="{0C7AE2F8-5C52-A47F-4D18-FF8538A200C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3" name="Picture 4" descr="originalText48">
            <a:extLst>
              <a:ext uri="{FF2B5EF4-FFF2-40B4-BE49-F238E27FC236}">
                <a16:creationId xmlns:a16="http://schemas.microsoft.com/office/drawing/2014/main" id="{9CC863C5-0D30-4571-249D-AF432C8B492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4" name="Picture 5" descr="originalTextHide">
            <a:extLst>
              <a:ext uri="{FF2B5EF4-FFF2-40B4-BE49-F238E27FC236}">
                <a16:creationId xmlns:a16="http://schemas.microsoft.com/office/drawing/2014/main" id="{58E2D7B5-1397-2601-10F5-187EAC5E0AE4}"/>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3653" name="Rectangle 3">
            <a:extLst>
              <a:ext uri="{FF2B5EF4-FFF2-40B4-BE49-F238E27FC236}">
                <a16:creationId xmlns:a16="http://schemas.microsoft.com/office/drawing/2014/main" id="{62738EC9-5A82-3093-D04D-758F37DC6252}"/>
              </a:ext>
            </a:extLst>
          </p:cNvPr>
          <p:cNvSpPr>
            <a:spLocks noChangeArrowheads="1"/>
          </p:cNvSpPr>
          <p:nvPr/>
        </p:nvSpPr>
        <p:spPr bwMode="auto">
          <a:xfrm>
            <a:off x="55563" y="44450"/>
            <a:ext cx="7685087" cy="57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buFontTx/>
              <a:buNone/>
            </a:pPr>
            <a:r>
              <a:rPr lang="zh-CN" altLang="en-US" sz="1800" b="0">
                <a:latin typeface="Times New Roman" panose="02020603050405020304" pitchFamily="18" charset="0"/>
              </a:rPr>
              <a:t>听第三段对话，回答第 </a:t>
            </a:r>
            <a:r>
              <a:rPr lang="en-US" altLang="zh-CN" sz="1800">
                <a:latin typeface="Times New Roman" panose="02020603050405020304" pitchFamily="18" charset="0"/>
              </a:rPr>
              <a:t>5</a:t>
            </a:r>
            <a:r>
              <a:rPr lang="en-US" altLang="zh-CN" sz="1800" b="0">
                <a:latin typeface="Times New Roman" panose="02020603050405020304" pitchFamily="18" charset="0"/>
              </a:rPr>
              <a:t> - </a:t>
            </a:r>
            <a:r>
              <a:rPr lang="en-US" altLang="zh-CN" sz="1800">
                <a:latin typeface="Times New Roman" panose="02020603050405020304" pitchFamily="18" charset="0"/>
              </a:rPr>
              <a:t>6</a:t>
            </a:r>
            <a:r>
              <a:rPr lang="en-US" altLang="zh-CN" sz="1800" b="0">
                <a:latin typeface="Times New Roman" panose="02020603050405020304" pitchFamily="18" charset="0"/>
              </a:rPr>
              <a:t> </a:t>
            </a:r>
            <a:r>
              <a:rPr lang="zh-CN" altLang="en-US" sz="1800" b="0">
                <a:latin typeface="Times New Roman" panose="02020603050405020304" pitchFamily="18" charset="0"/>
              </a:rPr>
              <a:t>两个问题。现在你有 </a:t>
            </a:r>
            <a:r>
              <a:rPr lang="en-US" altLang="zh-CN" sz="1800">
                <a:latin typeface="Times New Roman" panose="02020603050405020304" pitchFamily="18" charset="0"/>
              </a:rPr>
              <a:t>10</a:t>
            </a:r>
            <a:r>
              <a:rPr lang="en-US" altLang="zh-CN" sz="1800" b="0">
                <a:latin typeface="Times New Roman" panose="02020603050405020304" pitchFamily="18" charset="0"/>
              </a:rPr>
              <a:t> </a:t>
            </a:r>
            <a:r>
              <a:rPr lang="zh-CN" altLang="en-US" sz="1800" b="0">
                <a:latin typeface="Times New Roman" panose="02020603050405020304" pitchFamily="18" charset="0"/>
              </a:rPr>
              <a:t>秒钟的阅题时间。</a:t>
            </a:r>
            <a:r>
              <a:rPr lang="zh-CN" altLang="en-US" sz="1800"/>
              <a:t> </a:t>
            </a:r>
          </a:p>
        </p:txBody>
      </p:sp>
      <p:sp>
        <p:nvSpPr>
          <p:cNvPr id="283654" name="Rectangle 46">
            <a:extLst>
              <a:ext uri="{FF2B5EF4-FFF2-40B4-BE49-F238E27FC236}">
                <a16:creationId xmlns:a16="http://schemas.microsoft.com/office/drawing/2014/main" id="{B051A84A-B4AE-D14C-BCB8-831E2A6053A5}"/>
              </a:ext>
            </a:extLst>
          </p:cNvPr>
          <p:cNvSpPr>
            <a:spLocks noChangeArrowheads="1"/>
          </p:cNvSpPr>
          <p:nvPr/>
        </p:nvSpPr>
        <p:spPr bwMode="auto">
          <a:xfrm>
            <a:off x="107950" y="838200"/>
            <a:ext cx="8280400" cy="5591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25000"/>
              </a:lnSpc>
              <a:spcBef>
                <a:spcPct val="0"/>
              </a:spcBef>
              <a:buFontTx/>
              <a:buNone/>
            </a:pPr>
            <a:r>
              <a:rPr lang="en-US" altLang="zh-CN" sz="3600">
                <a:latin typeface="Times New Roman" panose="02020603050405020304" pitchFamily="18" charset="0"/>
              </a:rPr>
              <a:t>5. What does Jim's  uncle do?</a:t>
            </a:r>
            <a:r>
              <a:rPr lang="en-US" altLang="zh-CN" sz="3600" b="0">
                <a:latin typeface="Times New Roman" panose="02020603050405020304" pitchFamily="18" charset="0"/>
              </a:rPr>
              <a:t>  </a:t>
            </a:r>
          </a:p>
          <a:p>
            <a:pPr>
              <a:lnSpc>
                <a:spcPct val="125000"/>
              </a:lnSpc>
              <a:spcBef>
                <a:spcPct val="0"/>
              </a:spcBef>
              <a:buFontTx/>
              <a:buNone/>
            </a:pPr>
            <a:r>
              <a:rPr lang="en-US" altLang="zh-CN" sz="3600" b="0">
                <a:latin typeface="Times New Roman" panose="02020603050405020304" pitchFamily="18" charset="0"/>
              </a:rPr>
              <a:t>    He is a police. </a:t>
            </a:r>
          </a:p>
          <a:p>
            <a:pPr>
              <a:lnSpc>
                <a:spcPct val="125000"/>
              </a:lnSpc>
              <a:spcBef>
                <a:spcPct val="0"/>
              </a:spcBef>
              <a:buFontTx/>
              <a:buNone/>
            </a:pPr>
            <a:r>
              <a:rPr lang="en-US" altLang="zh-CN" sz="3600" b="0">
                <a:latin typeface="Times New Roman" panose="02020603050405020304" pitchFamily="18" charset="0"/>
              </a:rPr>
              <a:t>    He is a doctor. </a:t>
            </a:r>
          </a:p>
          <a:p>
            <a:pPr>
              <a:lnSpc>
                <a:spcPct val="125000"/>
              </a:lnSpc>
              <a:spcBef>
                <a:spcPct val="0"/>
              </a:spcBef>
              <a:buFontTx/>
              <a:buNone/>
            </a:pPr>
            <a:r>
              <a:rPr lang="en-US" altLang="zh-CN" sz="3600" b="0">
                <a:latin typeface="Times New Roman" panose="02020603050405020304" pitchFamily="18" charset="0"/>
              </a:rPr>
              <a:t>    He is a farm.  </a:t>
            </a:r>
          </a:p>
          <a:p>
            <a:pPr>
              <a:lnSpc>
                <a:spcPct val="125000"/>
              </a:lnSpc>
              <a:spcBef>
                <a:spcPct val="0"/>
              </a:spcBef>
              <a:buFontTx/>
              <a:buNone/>
            </a:pPr>
            <a:r>
              <a:rPr lang="en-US" altLang="zh-CN" sz="3600">
                <a:latin typeface="Times New Roman" panose="02020603050405020304" pitchFamily="18" charset="0"/>
              </a:rPr>
              <a:t>6. How does Dave go to work?</a:t>
            </a:r>
            <a:r>
              <a:rPr lang="en-US" altLang="zh-CN" sz="3600" b="0">
                <a:latin typeface="Times New Roman" panose="02020603050405020304" pitchFamily="18" charset="0"/>
              </a:rPr>
              <a:t> </a:t>
            </a:r>
          </a:p>
          <a:p>
            <a:pPr>
              <a:lnSpc>
                <a:spcPct val="125000"/>
              </a:lnSpc>
              <a:spcBef>
                <a:spcPct val="0"/>
              </a:spcBef>
              <a:buFontTx/>
              <a:buNone/>
            </a:pPr>
            <a:r>
              <a:rPr lang="en-US" altLang="zh-CN" sz="3600" b="0">
                <a:latin typeface="Times New Roman" panose="02020603050405020304" pitchFamily="18" charset="0"/>
              </a:rPr>
              <a:t>    He goes to work by car. </a:t>
            </a:r>
          </a:p>
          <a:p>
            <a:pPr>
              <a:lnSpc>
                <a:spcPct val="125000"/>
              </a:lnSpc>
              <a:spcBef>
                <a:spcPct val="0"/>
              </a:spcBef>
              <a:buFontTx/>
              <a:buNone/>
            </a:pPr>
            <a:r>
              <a:rPr lang="en-US" altLang="zh-CN" sz="3600" b="0">
                <a:latin typeface="Times New Roman" panose="02020603050405020304" pitchFamily="18" charset="0"/>
              </a:rPr>
              <a:t>    He goes to work by bus. </a:t>
            </a:r>
          </a:p>
          <a:p>
            <a:pPr>
              <a:lnSpc>
                <a:spcPct val="125000"/>
              </a:lnSpc>
              <a:spcBef>
                <a:spcPct val="0"/>
              </a:spcBef>
              <a:buFontTx/>
              <a:buNone/>
            </a:pPr>
            <a:r>
              <a:rPr lang="en-US" altLang="zh-CN" sz="3600" b="0">
                <a:latin typeface="Times New Roman" panose="02020603050405020304" pitchFamily="18" charset="0"/>
              </a:rPr>
              <a:t>    He goes to work by bike.</a:t>
            </a:r>
            <a:r>
              <a:rPr lang="en-US" altLang="zh-CN" b="0"/>
              <a:t> </a:t>
            </a:r>
          </a:p>
        </p:txBody>
      </p:sp>
      <p:sp>
        <p:nvSpPr>
          <p:cNvPr id="25607" name="Rectangle 30">
            <a:extLst>
              <a:ext uri="{FF2B5EF4-FFF2-40B4-BE49-F238E27FC236}">
                <a16:creationId xmlns:a16="http://schemas.microsoft.com/office/drawing/2014/main" id="{0C651607-81A5-B347-1E45-D804726DC267}"/>
              </a:ext>
            </a:extLst>
          </p:cNvPr>
          <p:cNvSpPr>
            <a:spLocks noChangeArrowheads="1"/>
          </p:cNvSpPr>
          <p:nvPr/>
        </p:nvSpPr>
        <p:spPr bwMode="auto">
          <a:xfrm>
            <a:off x="179388" y="765175"/>
            <a:ext cx="8208962" cy="5580063"/>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542925" indent="-5429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223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buFontTx/>
              <a:buNone/>
            </a:pPr>
            <a:r>
              <a:rPr lang="en-US" altLang="zh-CN" sz="4000">
                <a:latin typeface="Times New Roman" panose="02020603050405020304" pitchFamily="18" charset="0"/>
              </a:rPr>
              <a:t>W: Hello, Jim. Who's that man beside the house?</a:t>
            </a:r>
          </a:p>
          <a:p>
            <a:pPr>
              <a:buFontTx/>
              <a:buNone/>
            </a:pPr>
            <a:r>
              <a:rPr lang="en-US" altLang="zh-CN" sz="4000">
                <a:latin typeface="Times New Roman" panose="02020603050405020304" pitchFamily="18" charset="0"/>
              </a:rPr>
              <a:t>M: He's my uncle Dave.</a:t>
            </a:r>
          </a:p>
          <a:p>
            <a:pPr>
              <a:buFontTx/>
              <a:buNone/>
            </a:pPr>
            <a:r>
              <a:rPr lang="en-US" altLang="zh-CN" sz="4000">
                <a:latin typeface="Times New Roman" panose="02020603050405020304" pitchFamily="18" charset="0"/>
              </a:rPr>
              <a:t>W: He's tall and strong. What does he do?</a:t>
            </a:r>
          </a:p>
          <a:p>
            <a:pPr>
              <a:buFontTx/>
              <a:buNone/>
            </a:pPr>
            <a:r>
              <a:rPr lang="en-US" altLang="zh-CN" sz="4000">
                <a:latin typeface="Times New Roman" panose="02020603050405020304" pitchFamily="18" charset="0"/>
              </a:rPr>
              <a:t>M: He is a doctor.</a:t>
            </a:r>
          </a:p>
          <a:p>
            <a:pPr>
              <a:buFontTx/>
              <a:buNone/>
            </a:pPr>
            <a:r>
              <a:rPr lang="en-US" altLang="zh-CN" sz="4000">
                <a:latin typeface="Times New Roman" panose="02020603050405020304" pitchFamily="18" charset="0"/>
              </a:rPr>
              <a:t>W: Does he go to work by car?</a:t>
            </a:r>
          </a:p>
          <a:p>
            <a:pPr>
              <a:buFontTx/>
              <a:buNone/>
            </a:pPr>
            <a:r>
              <a:rPr lang="en-US" altLang="zh-CN" sz="4000">
                <a:latin typeface="Times New Roman" panose="02020603050405020304" pitchFamily="18" charset="0"/>
              </a:rPr>
              <a:t>M: No, he goes to work by bike.</a:t>
            </a:r>
          </a:p>
        </p:txBody>
      </p:sp>
      <p:pic>
        <p:nvPicPr>
          <p:cNvPr id="95358" name="Picture 126">
            <a:hlinkClick r:id="" action="ppaction://media"/>
            <a:extLst>
              <a:ext uri="{FF2B5EF4-FFF2-40B4-BE49-F238E27FC236}">
                <a16:creationId xmlns:a16="http://schemas.microsoft.com/office/drawing/2014/main" id="{4CD2E9AC-DFB0-DEEC-A6C7-7A6E6ED26A02}"/>
              </a:ext>
            </a:extLst>
          </p:cNvPr>
          <p:cNvPicPr>
            <a:picLocks noChangeAspect="1" noChangeArrowheads="1"/>
          </p:cNvPicPr>
          <p:nvPr>
            <p:ph sz="half" idx="4294967295"/>
            <a:audioFile r:link="rId2"/>
            <p:extLst>
              <p:ext uri="{DAA4B4D4-6D71-4841-9C94-3DE7FCFB9230}">
                <p14:media xmlns:p14="http://schemas.microsoft.com/office/powerpoint/2010/main" r:embed="rId1"/>
              </p:ext>
            </p:extLst>
          </p:nvPr>
        </p:nvPicPr>
        <p:blipFill>
          <a:blip r:embed="rId10">
            <a:extLst>
              <a:ext uri="{28A0092B-C50C-407E-A947-70E740481C1C}">
                <a14:useLocalDpi xmlns:a14="http://schemas.microsoft.com/office/drawing/2010/main" val="0"/>
              </a:ext>
            </a:extLst>
          </a:blip>
          <a:srcRect/>
          <a:stretch>
            <a:fillRect/>
          </a:stretch>
        </p:blipFill>
        <p:spPr>
          <a:xfrm>
            <a:off x="7380288" y="58738"/>
            <a:ext cx="504825" cy="504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73130" name="Picture 10">
            <a:hlinkClick r:id="" action="ppaction://media"/>
            <a:extLst>
              <a:ext uri="{FF2B5EF4-FFF2-40B4-BE49-F238E27FC236}">
                <a16:creationId xmlns:a16="http://schemas.microsoft.com/office/drawing/2014/main" id="{D1FDBEC2-A71A-D1D0-2D6E-1DC375D2E3A0}"/>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0">
            <a:extLst>
              <a:ext uri="{28A0092B-C50C-407E-A947-70E740481C1C}">
                <a14:useLocalDpi xmlns:a14="http://schemas.microsoft.com/office/drawing/2010/main" val="0"/>
              </a:ext>
            </a:extLst>
          </a:blip>
          <a:srcRect/>
          <a:stretch>
            <a:fillRect/>
          </a:stretch>
        </p:blipFill>
        <p:spPr bwMode="auto">
          <a:xfrm>
            <a:off x="8604250" y="51577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restart="whenNotActive" fill="hold" evtFilter="cancelBubble" nodeType="interactiveSeq">
                <p:stCondLst>
                  <p:cond evt="onClick" delay="0">
                    <p:tgtEl>
                      <p:spTgt spid="95358"/>
                    </p:tgtEl>
                  </p:cond>
                </p:stCondLst>
                <p:endSync evt="end" delay="0">
                  <p:rtn val="all"/>
                </p:endSync>
                <p:childTnLst>
                  <p:par>
                    <p:cTn id="3" fill="hold" nodeType="clickPar">
                      <p:stCondLst>
                        <p:cond delay="0"/>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0266" fill="hold"/>
                                        <p:tgtEl>
                                          <p:spTgt spid="95358"/>
                                        </p:tgtEl>
                                      </p:cBhvr>
                                    </p:cmd>
                                  </p:childTnLst>
                                </p:cTn>
                              </p:par>
                            </p:childTnLst>
                          </p:cTn>
                        </p:par>
                      </p:childTnLst>
                    </p:cTn>
                  </p:par>
                </p:childTnLst>
              </p:cTn>
              <p:nextCondLst>
                <p:cond evt="onClick" delay="0">
                  <p:tgtEl>
                    <p:spTgt spid="95358"/>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5358"/>
                </p:tgtEl>
              </p:cMediaNode>
            </p:audio>
            <p:seq concurrent="1" nextAc="seek">
              <p:cTn id="8" restart="whenNotActive" fill="hold" evtFilter="cancelBubble" nodeType="interactiveSeq">
                <p:stCondLst>
                  <p:cond evt="onClick" delay="0">
                    <p:tgtEl>
                      <p:spTgt spid="25603"/>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5607"/>
                                        </p:tgtEl>
                                        <p:attrNameLst>
                                          <p:attrName>style.visibility</p:attrName>
                                        </p:attrNameLst>
                                      </p:cBhvr>
                                      <p:to>
                                        <p:strVal val="visible"/>
                                      </p:to>
                                    </p:set>
                                    <p:anim calcmode="lin" valueType="num">
                                      <p:cBhvr additive="base">
                                        <p:cTn id="13" dur="1000" fill="hold"/>
                                        <p:tgtEl>
                                          <p:spTgt spid="25607"/>
                                        </p:tgtEl>
                                        <p:attrNameLst>
                                          <p:attrName>ppt_x</p:attrName>
                                        </p:attrNameLst>
                                      </p:cBhvr>
                                      <p:tavLst>
                                        <p:tav tm="0">
                                          <p:val>
                                            <p:strVal val="#ppt_x"/>
                                          </p:val>
                                        </p:tav>
                                        <p:tav tm="100000">
                                          <p:val>
                                            <p:strVal val="#ppt_x"/>
                                          </p:val>
                                        </p:tav>
                                      </p:tavLst>
                                    </p:anim>
                                    <p:anim calcmode="lin" valueType="num">
                                      <p:cBhvr additive="base">
                                        <p:cTn id="14" dur="1000" fill="hold"/>
                                        <p:tgtEl>
                                          <p:spTgt spid="25607"/>
                                        </p:tgtEl>
                                        <p:attrNameLst>
                                          <p:attrName>ppt_y</p:attrName>
                                        </p:attrNameLst>
                                      </p:cBhvr>
                                      <p:tavLst>
                                        <p:tav tm="0">
                                          <p:val>
                                            <p:strVal val="1+#ppt_h/2"/>
                                          </p:val>
                                        </p:tav>
                                        <p:tav tm="100000">
                                          <p:val>
                                            <p:strVal val="#ppt_y"/>
                                          </p:val>
                                        </p:tav>
                                      </p:tavLst>
                                    </p:anim>
                                  </p:childTnLst>
                                </p:cTn>
                              </p:par>
                            </p:childTnLst>
                          </p:cTn>
                        </p:par>
                        <p:par>
                          <p:cTn id="15" fill="hold" nodeType="afterGroup">
                            <p:stCondLst>
                              <p:cond delay="1000"/>
                            </p:stCondLst>
                            <p:childTnLst>
                              <p:par>
                                <p:cTn id="16" presetID="5" presetClass="entr" presetSubtype="10" fill="hold" nodeType="afterEffect">
                                  <p:stCondLst>
                                    <p:cond delay="0"/>
                                  </p:stCondLst>
                                  <p:childTnLst>
                                    <p:set>
                                      <p:cBhvr>
                                        <p:cTn id="17" dur="1" fill="hold">
                                          <p:stCondLst>
                                            <p:cond delay="0"/>
                                          </p:stCondLst>
                                        </p:cTn>
                                        <p:tgtEl>
                                          <p:spTgt spid="25604"/>
                                        </p:tgtEl>
                                        <p:attrNameLst>
                                          <p:attrName>style.visibility</p:attrName>
                                        </p:attrNameLst>
                                      </p:cBhvr>
                                      <p:to>
                                        <p:strVal val="visible"/>
                                      </p:to>
                                    </p:set>
                                    <p:animEffect transition="in" filter="checkerboard(across)">
                                      <p:cBhvr>
                                        <p:cTn id="18" dur="500"/>
                                        <p:tgtEl>
                                          <p:spTgt spid="25604"/>
                                        </p:tgtEl>
                                      </p:cBhvr>
                                    </p:animEffect>
                                  </p:childTnLst>
                                </p:cTn>
                              </p:par>
                            </p:childTnLst>
                          </p:cTn>
                        </p:par>
                      </p:childTnLst>
                    </p:cTn>
                  </p:par>
                </p:childTnLst>
              </p:cTn>
              <p:nextCondLst>
                <p:cond evt="onClick" delay="0">
                  <p:tgtEl>
                    <p:spTgt spid="25603"/>
                  </p:tgtEl>
                </p:cond>
              </p:nextCondLst>
            </p:seq>
            <p:seq concurrent="1" nextAc="seek">
              <p:cTn id="19" restart="whenNotActive" fill="hold" evtFilter="cancelBubble" nodeType="interactiveSeq">
                <p:stCondLst>
                  <p:cond evt="onClick" delay="0">
                    <p:tgtEl>
                      <p:spTgt spid="25604"/>
                    </p:tgtEl>
                  </p:cond>
                </p:stCondLst>
                <p:endSync evt="end" delay="0">
                  <p:rtn val="all"/>
                </p:endSync>
                <p:childTnLst>
                  <p:par>
                    <p:cTn id="20" fill="hold" nodeType="clickPar">
                      <p:stCondLst>
                        <p:cond delay="0"/>
                      </p:stCondLst>
                      <p:childTnLst>
                        <p:par>
                          <p:cTn id="21" fill="hold" nodeType="withGroup">
                            <p:stCondLst>
                              <p:cond delay="0"/>
                            </p:stCondLst>
                            <p:childTnLst>
                              <p:par>
                                <p:cTn id="22" presetID="2" presetClass="exit" presetSubtype="1" fill="hold" grpId="1" nodeType="clickEffect">
                                  <p:stCondLst>
                                    <p:cond delay="0"/>
                                  </p:stCondLst>
                                  <p:childTnLst>
                                    <p:anim calcmode="lin" valueType="num">
                                      <p:cBhvr additive="base">
                                        <p:cTn id="23" dur="1000"/>
                                        <p:tgtEl>
                                          <p:spTgt spid="25607"/>
                                        </p:tgtEl>
                                        <p:attrNameLst>
                                          <p:attrName>ppt_x</p:attrName>
                                        </p:attrNameLst>
                                      </p:cBhvr>
                                      <p:tavLst>
                                        <p:tav tm="0">
                                          <p:val>
                                            <p:strVal val="ppt_x"/>
                                          </p:val>
                                        </p:tav>
                                        <p:tav tm="100000">
                                          <p:val>
                                            <p:strVal val="ppt_x"/>
                                          </p:val>
                                        </p:tav>
                                      </p:tavLst>
                                    </p:anim>
                                    <p:anim calcmode="lin" valueType="num">
                                      <p:cBhvr additive="base">
                                        <p:cTn id="24" dur="1000"/>
                                        <p:tgtEl>
                                          <p:spTgt spid="25607"/>
                                        </p:tgtEl>
                                        <p:attrNameLst>
                                          <p:attrName>ppt_y</p:attrName>
                                        </p:attrNameLst>
                                      </p:cBhvr>
                                      <p:tavLst>
                                        <p:tav tm="0">
                                          <p:val>
                                            <p:strVal val="ppt_y"/>
                                          </p:val>
                                        </p:tav>
                                        <p:tav tm="100000">
                                          <p:val>
                                            <p:strVal val="0-ppt_h/2"/>
                                          </p:val>
                                        </p:tav>
                                      </p:tavLst>
                                    </p:anim>
                                    <p:set>
                                      <p:cBhvr>
                                        <p:cTn id="25" dur="1" fill="hold">
                                          <p:stCondLst>
                                            <p:cond delay="999"/>
                                          </p:stCondLst>
                                        </p:cTn>
                                        <p:tgtEl>
                                          <p:spTgt spid="25607"/>
                                        </p:tgtEl>
                                        <p:attrNameLst>
                                          <p:attrName>style.visibility</p:attrName>
                                        </p:attrNameLst>
                                      </p:cBhvr>
                                      <p:to>
                                        <p:strVal val="hidden"/>
                                      </p:to>
                                    </p:set>
                                  </p:childTnLst>
                                </p:cTn>
                              </p:par>
                            </p:childTnLst>
                          </p:cTn>
                        </p:par>
                        <p:par>
                          <p:cTn id="26" fill="hold" nodeType="afterGroup">
                            <p:stCondLst>
                              <p:cond delay="1000"/>
                            </p:stCondLst>
                            <p:childTnLst>
                              <p:par>
                                <p:cTn id="27" presetID="5" presetClass="exit" presetSubtype="10" fill="hold" nodeType="afterEffect">
                                  <p:stCondLst>
                                    <p:cond delay="0"/>
                                  </p:stCondLst>
                                  <p:childTnLst>
                                    <p:animEffect transition="out" filter="checkerboard(across)">
                                      <p:cBhvr>
                                        <p:cTn id="28" dur="500"/>
                                        <p:tgtEl>
                                          <p:spTgt spid="25604"/>
                                        </p:tgtEl>
                                      </p:cBhvr>
                                    </p:animEffect>
                                    <p:set>
                                      <p:cBhvr>
                                        <p:cTn id="29" dur="1" fill="hold">
                                          <p:stCondLst>
                                            <p:cond delay="499"/>
                                          </p:stCondLst>
                                        </p:cTn>
                                        <p:tgtEl>
                                          <p:spTgt spid="25604"/>
                                        </p:tgtEl>
                                        <p:attrNameLst>
                                          <p:attrName>style.visibility</p:attrName>
                                        </p:attrNameLst>
                                      </p:cBhvr>
                                      <p:to>
                                        <p:strVal val="hidden"/>
                                      </p:to>
                                    </p:set>
                                  </p:childTnLst>
                                </p:cTn>
                              </p:par>
                            </p:childTnLst>
                          </p:cTn>
                        </p:par>
                      </p:childTnLst>
                    </p:cTn>
                  </p:par>
                </p:childTnLst>
              </p:cTn>
              <p:nextCondLst>
                <p:cond evt="onClick" delay="0">
                  <p:tgtEl>
                    <p:spTgt spid="25604"/>
                  </p:tgtEl>
                </p:cond>
              </p:nextCondLst>
            </p:seq>
          </p:childTnLst>
        </p:cTn>
      </p:par>
    </p:tnLst>
    <p:bldLst>
      <p:bldP spid="25607" grpId="0" animBg="1"/>
      <p:bldP spid="25607" grpId="1" animBg="1"/>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341" name="Picture 181">
            <a:hlinkClick r:id="" action="ppaction://media"/>
            <a:extLst>
              <a:ext uri="{FF2B5EF4-FFF2-40B4-BE49-F238E27FC236}">
                <a16:creationId xmlns:a16="http://schemas.microsoft.com/office/drawing/2014/main" id="{04888C9A-2D8E-8147-5E3D-0A96275AFC7A}"/>
              </a:ext>
            </a:extLst>
          </p:cNvPr>
          <p:cNvPicPr>
            <a:picLocks noChangeAspect="1" noChangeArrowheads="1"/>
          </p:cNvPicPr>
          <p:nvPr>
            <p:ph sz="quarter" idx="4294967295"/>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a:xfrm>
            <a:off x="8604250" y="188913"/>
            <a:ext cx="304800" cy="30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2344" name="Picture 184">
            <a:hlinkClick r:id="" action="ppaction://media"/>
            <a:extLst>
              <a:ext uri="{FF2B5EF4-FFF2-40B4-BE49-F238E27FC236}">
                <a16:creationId xmlns:a16="http://schemas.microsoft.com/office/drawing/2014/main" id="{05405105-7A49-2C52-A2DE-BC37A44A2164}"/>
              </a:ext>
            </a:extLst>
          </p:cNvPr>
          <p:cNvPicPr>
            <a:picLocks noChangeAspect="1" noChangeArrowheads="1"/>
          </p:cNvPicPr>
          <p:nvPr>
            <p:ph sz="quarter" idx="4294967295"/>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a:xfrm>
            <a:off x="8675688" y="115888"/>
            <a:ext cx="304800" cy="30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85700" name="Picture 2" descr="公司logo">
            <a:extLst>
              <a:ext uri="{FF2B5EF4-FFF2-40B4-BE49-F238E27FC236}">
                <a16:creationId xmlns:a16="http://schemas.microsoft.com/office/drawing/2014/main" id="{98EADE75-72E8-76FF-5257-7C6169D25142}"/>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Picture 3" descr="originalText48">
            <a:extLst>
              <a:ext uri="{FF2B5EF4-FFF2-40B4-BE49-F238E27FC236}">
                <a16:creationId xmlns:a16="http://schemas.microsoft.com/office/drawing/2014/main" id="{C79FAFF1-2EE8-67F1-79E0-415E2041FACD}"/>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5702" name="Rectangle 4">
            <a:extLst>
              <a:ext uri="{FF2B5EF4-FFF2-40B4-BE49-F238E27FC236}">
                <a16:creationId xmlns:a16="http://schemas.microsoft.com/office/drawing/2014/main" id="{E19B968B-B794-6ACE-86F5-D5AC813F539B}"/>
              </a:ext>
            </a:extLst>
          </p:cNvPr>
          <p:cNvSpPr>
            <a:spLocks noChangeArrowheads="1"/>
          </p:cNvSpPr>
          <p:nvPr/>
        </p:nvSpPr>
        <p:spPr bwMode="auto">
          <a:xfrm>
            <a:off x="88900" y="88900"/>
            <a:ext cx="6138863"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5. What does Jim's  uncle do?</a:t>
            </a:r>
            <a:r>
              <a:rPr lang="en-US" altLang="zh-CN" sz="3600" b="0">
                <a:latin typeface="Times New Roman" panose="02020603050405020304" pitchFamily="18" charset="0"/>
              </a:rPr>
              <a:t> </a:t>
            </a:r>
          </a:p>
        </p:txBody>
      </p:sp>
      <p:pic>
        <p:nvPicPr>
          <p:cNvPr id="27655" name="Picture 5" descr="originalTextHide">
            <a:extLst>
              <a:ext uri="{FF2B5EF4-FFF2-40B4-BE49-F238E27FC236}">
                <a16:creationId xmlns:a16="http://schemas.microsoft.com/office/drawing/2014/main" id="{A6559500-8EDE-BA1B-B249-D56DBE362630}"/>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5704" name="Rectangle 6">
            <a:extLst>
              <a:ext uri="{FF2B5EF4-FFF2-40B4-BE49-F238E27FC236}">
                <a16:creationId xmlns:a16="http://schemas.microsoft.com/office/drawing/2014/main" id="{863B1D02-4FAC-C1DF-2935-B229A7F129C6}"/>
              </a:ext>
            </a:extLst>
          </p:cNvPr>
          <p:cNvSpPr>
            <a:spLocks noChangeArrowheads="1"/>
          </p:cNvSpPr>
          <p:nvPr/>
        </p:nvSpPr>
        <p:spPr bwMode="auto">
          <a:xfrm>
            <a:off x="755650" y="4868863"/>
            <a:ext cx="7129463"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a:t>
            </a:r>
          </a:p>
        </p:txBody>
      </p:sp>
      <p:sp>
        <p:nvSpPr>
          <p:cNvPr id="92167" name="Rectangle 7">
            <a:extLst>
              <a:ext uri="{FF2B5EF4-FFF2-40B4-BE49-F238E27FC236}">
                <a16:creationId xmlns:a16="http://schemas.microsoft.com/office/drawing/2014/main" id="{F5189EA7-C644-65E7-A5CE-F34A1D893D41}"/>
              </a:ext>
            </a:extLst>
          </p:cNvPr>
          <p:cNvSpPr>
            <a:spLocks noChangeArrowheads="1"/>
          </p:cNvSpPr>
          <p:nvPr/>
        </p:nvSpPr>
        <p:spPr bwMode="auto">
          <a:xfrm>
            <a:off x="2555875" y="4743450"/>
            <a:ext cx="5183188"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He is a doctor.</a:t>
            </a:r>
          </a:p>
        </p:txBody>
      </p:sp>
      <p:sp>
        <p:nvSpPr>
          <p:cNvPr id="285706" name="Rectangle 168">
            <a:extLst>
              <a:ext uri="{FF2B5EF4-FFF2-40B4-BE49-F238E27FC236}">
                <a16:creationId xmlns:a16="http://schemas.microsoft.com/office/drawing/2014/main" id="{54D027CD-8221-F08A-5738-D0363EEAF400}"/>
              </a:ext>
            </a:extLst>
          </p:cNvPr>
          <p:cNvSpPr>
            <a:spLocks noChangeArrowheads="1"/>
          </p:cNvSpPr>
          <p:nvPr/>
        </p:nvSpPr>
        <p:spPr bwMode="auto">
          <a:xfrm>
            <a:off x="630238" y="749300"/>
            <a:ext cx="5957887" cy="2154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25000"/>
              </a:lnSpc>
              <a:spcBef>
                <a:spcPct val="0"/>
              </a:spcBef>
              <a:buFontTx/>
              <a:buNone/>
            </a:pPr>
            <a:r>
              <a:rPr lang="en-US" altLang="zh-CN" sz="3600" b="0">
                <a:latin typeface="Times New Roman" panose="02020603050405020304" pitchFamily="18" charset="0"/>
              </a:rPr>
              <a:t>He is a police. </a:t>
            </a:r>
          </a:p>
          <a:p>
            <a:pPr>
              <a:lnSpc>
                <a:spcPct val="125000"/>
              </a:lnSpc>
              <a:spcBef>
                <a:spcPct val="0"/>
              </a:spcBef>
              <a:buFontTx/>
              <a:buNone/>
            </a:pPr>
            <a:r>
              <a:rPr lang="en-US" altLang="zh-CN" sz="3600" b="0">
                <a:latin typeface="Times New Roman" panose="02020603050405020304" pitchFamily="18" charset="0"/>
              </a:rPr>
              <a:t>He is a doctor. </a:t>
            </a:r>
          </a:p>
          <a:p>
            <a:pPr>
              <a:lnSpc>
                <a:spcPct val="125000"/>
              </a:lnSpc>
              <a:spcBef>
                <a:spcPct val="0"/>
              </a:spcBef>
              <a:buFontTx/>
              <a:buNone/>
            </a:pPr>
            <a:r>
              <a:rPr lang="en-US" altLang="zh-CN" sz="3600" b="0">
                <a:latin typeface="Times New Roman" panose="02020603050405020304" pitchFamily="18" charset="0"/>
              </a:rPr>
              <a:t>He is a farm.</a:t>
            </a:r>
          </a:p>
        </p:txBody>
      </p:sp>
      <p:sp>
        <p:nvSpPr>
          <p:cNvPr id="27659" name="Rectangle 192">
            <a:extLst>
              <a:ext uri="{FF2B5EF4-FFF2-40B4-BE49-F238E27FC236}">
                <a16:creationId xmlns:a16="http://schemas.microsoft.com/office/drawing/2014/main" id="{72F7A00D-958C-D21F-CA9A-B54F7CCA1B5D}"/>
              </a:ext>
            </a:extLst>
          </p:cNvPr>
          <p:cNvSpPr>
            <a:spLocks noChangeArrowheads="1"/>
          </p:cNvSpPr>
          <p:nvPr/>
        </p:nvSpPr>
        <p:spPr bwMode="auto">
          <a:xfrm>
            <a:off x="322263" y="836613"/>
            <a:ext cx="8137525" cy="5580062"/>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542925" indent="-5429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223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buFontTx/>
              <a:buNone/>
            </a:pPr>
            <a:r>
              <a:rPr lang="en-US" altLang="zh-CN" sz="4000">
                <a:latin typeface="Times New Roman" panose="02020603050405020304" pitchFamily="18" charset="0"/>
              </a:rPr>
              <a:t>W: Hello, Jim. Who's that man beside the house?</a:t>
            </a:r>
          </a:p>
          <a:p>
            <a:pPr>
              <a:buFontTx/>
              <a:buNone/>
            </a:pPr>
            <a:r>
              <a:rPr lang="en-US" altLang="zh-CN" sz="4000">
                <a:latin typeface="Times New Roman" panose="02020603050405020304" pitchFamily="18" charset="0"/>
              </a:rPr>
              <a:t>M: He's my uncle Dave.</a:t>
            </a:r>
          </a:p>
          <a:p>
            <a:pPr>
              <a:buFontTx/>
              <a:buNone/>
            </a:pPr>
            <a:r>
              <a:rPr lang="en-US" altLang="zh-CN" sz="4000">
                <a:latin typeface="Times New Roman" panose="02020603050405020304" pitchFamily="18" charset="0"/>
              </a:rPr>
              <a:t>W: He's tall and strong. What does he do?</a:t>
            </a:r>
          </a:p>
          <a:p>
            <a:pPr>
              <a:buFontTx/>
              <a:buNone/>
            </a:pPr>
            <a:r>
              <a:rPr lang="en-US" altLang="zh-CN" sz="4000">
                <a:latin typeface="Times New Roman" panose="02020603050405020304" pitchFamily="18" charset="0"/>
              </a:rPr>
              <a:t>M: He is a doctor.</a:t>
            </a:r>
          </a:p>
          <a:p>
            <a:pPr>
              <a:buFontTx/>
              <a:buNone/>
            </a:pPr>
            <a:r>
              <a:rPr lang="en-US" altLang="zh-CN" sz="4000">
                <a:latin typeface="Times New Roman" panose="02020603050405020304" pitchFamily="18" charset="0"/>
              </a:rPr>
              <a:t>W: Does he go to work by car?</a:t>
            </a:r>
          </a:p>
          <a:p>
            <a:pPr>
              <a:buFontTx/>
              <a:buNone/>
            </a:pPr>
            <a:r>
              <a:rPr lang="en-US" altLang="zh-CN" sz="4000">
                <a:latin typeface="Times New Roman" panose="02020603050405020304" pitchFamily="18" charset="0"/>
              </a:rPr>
              <a:t>M: No, he goes to work by bike.</a:t>
            </a:r>
          </a:p>
        </p:txBody>
      </p:sp>
      <p:pic>
        <p:nvPicPr>
          <p:cNvPr id="775182" name="Picture 14">
            <a:hlinkClick r:id="" action="ppaction://media"/>
            <a:extLst>
              <a:ext uri="{FF2B5EF4-FFF2-40B4-BE49-F238E27FC236}">
                <a16:creationId xmlns:a16="http://schemas.microsoft.com/office/drawing/2014/main" id="{055532B8-31CD-529A-53E0-45EC1B09EBE6}"/>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1577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5183" name="Picture 15">
            <a:hlinkClick r:id="" action="ppaction://media"/>
            <a:extLst>
              <a:ext uri="{FF2B5EF4-FFF2-40B4-BE49-F238E27FC236}">
                <a16:creationId xmlns:a16="http://schemas.microsoft.com/office/drawing/2014/main" id="{2C441401-1BE2-A945-CCF0-810D62454758}"/>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6588125"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2167"/>
                                        </p:tgtEl>
                                        <p:attrNameLst>
                                          <p:attrName>style.visibility</p:attrName>
                                        </p:attrNameLst>
                                      </p:cBhvr>
                                      <p:to>
                                        <p:strVal val="visible"/>
                                      </p:to>
                                    </p:set>
                                    <p:anim calcmode="lin" valueType="num">
                                      <p:cBhvr additive="base">
                                        <p:cTn id="7" dur="500" fill="hold"/>
                                        <p:tgtEl>
                                          <p:spTgt spid="92167"/>
                                        </p:tgtEl>
                                        <p:attrNameLst>
                                          <p:attrName>ppt_x</p:attrName>
                                        </p:attrNameLst>
                                      </p:cBhvr>
                                      <p:tavLst>
                                        <p:tav tm="0">
                                          <p:val>
                                            <p:strVal val="1+#ppt_w/2"/>
                                          </p:val>
                                        </p:tav>
                                        <p:tav tm="100000">
                                          <p:val>
                                            <p:strVal val="#ppt_x"/>
                                          </p:val>
                                        </p:tav>
                                      </p:tavLst>
                                    </p:anim>
                                    <p:anim calcmode="lin" valueType="num">
                                      <p:cBhvr additive="base">
                                        <p:cTn id="8" dur="500" fill="hold"/>
                                        <p:tgtEl>
                                          <p:spTgt spid="921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2341"/>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92341"/>
                                        </p:tgtEl>
                                      </p:cBhvr>
                                    </p:cmd>
                                  </p:childTnLst>
                                </p:cTn>
                              </p:par>
                            </p:childTnLst>
                          </p:cTn>
                        </p:par>
                      </p:childTnLst>
                    </p:cTn>
                  </p:par>
                </p:childTnLst>
              </p:cTn>
              <p:nextCondLst>
                <p:cond evt="onClick" delay="0">
                  <p:tgtEl>
                    <p:spTgt spid="92341"/>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2341"/>
                </p:tgtEl>
              </p:cMediaNode>
            </p:audio>
            <p:seq concurrent="1" nextAc="seek">
              <p:cTn id="15" restart="whenNotActive" fill="hold" evtFilter="cancelBubble" nodeType="interactiveSeq">
                <p:stCondLst>
                  <p:cond evt="onClick" delay="0">
                    <p:tgtEl>
                      <p:spTgt spid="92344"/>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92344"/>
                                        </p:tgtEl>
                                      </p:cBhvr>
                                    </p:cmd>
                                  </p:childTnLst>
                                </p:cTn>
                              </p:par>
                            </p:childTnLst>
                          </p:cTn>
                        </p:par>
                      </p:childTnLst>
                    </p:cTn>
                  </p:par>
                </p:childTnLst>
              </p:cTn>
              <p:nextCondLst>
                <p:cond evt="onClick" delay="0">
                  <p:tgtEl>
                    <p:spTgt spid="92344"/>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2344"/>
                </p:tgtEl>
              </p:cMediaNode>
            </p:audio>
            <p:seq concurrent="1" nextAc="seek">
              <p:cTn id="21" restart="whenNotActive" fill="hold" evtFilter="cancelBubble" nodeType="interactiveSeq">
                <p:stCondLst>
                  <p:cond evt="onClick" delay="0">
                    <p:tgtEl>
                      <p:spTgt spid="775182"/>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42729" fill="hold"/>
                                        <p:tgtEl>
                                          <p:spTgt spid="775182"/>
                                        </p:tgtEl>
                                      </p:cBhvr>
                                    </p:cmd>
                                  </p:childTnLst>
                                </p:cTn>
                              </p:par>
                            </p:childTnLst>
                          </p:cTn>
                        </p:par>
                      </p:childTnLst>
                    </p:cTn>
                  </p:par>
                </p:childTnLst>
              </p:cTn>
              <p:nextCondLst>
                <p:cond evt="onClick" delay="0">
                  <p:tgtEl>
                    <p:spTgt spid="775182"/>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775182"/>
                </p:tgtEl>
              </p:cMediaNode>
            </p:audio>
            <p:seq concurrent="1" nextAc="seek">
              <p:cTn id="27" restart="whenNotActive" fill="hold" evtFilter="cancelBubble" nodeType="interactiveSeq">
                <p:stCondLst>
                  <p:cond evt="onClick" delay="0">
                    <p:tgtEl>
                      <p:spTgt spid="27653"/>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27659"/>
                                        </p:tgtEl>
                                        <p:attrNameLst>
                                          <p:attrName>style.visibility</p:attrName>
                                        </p:attrNameLst>
                                      </p:cBhvr>
                                      <p:to>
                                        <p:strVal val="visible"/>
                                      </p:to>
                                    </p:set>
                                    <p:animEffect transition="in" filter="box(in)">
                                      <p:cBhvr>
                                        <p:cTn id="32" dur="1000"/>
                                        <p:tgtEl>
                                          <p:spTgt spid="27659"/>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27655"/>
                                        </p:tgtEl>
                                        <p:attrNameLst>
                                          <p:attrName>style.visibility</p:attrName>
                                        </p:attrNameLst>
                                      </p:cBhvr>
                                      <p:to>
                                        <p:strVal val="visible"/>
                                      </p:to>
                                    </p:set>
                                    <p:animEffect transition="in" filter="checkerboard(across)">
                                      <p:cBhvr>
                                        <p:cTn id="36" dur="500"/>
                                        <p:tgtEl>
                                          <p:spTgt spid="27655"/>
                                        </p:tgtEl>
                                      </p:cBhvr>
                                    </p:animEffect>
                                  </p:childTnLst>
                                </p:cTn>
                              </p:par>
                            </p:childTnLst>
                          </p:cTn>
                        </p:par>
                      </p:childTnLst>
                    </p:cTn>
                  </p:par>
                </p:childTnLst>
              </p:cTn>
              <p:nextCondLst>
                <p:cond evt="onClick" delay="0">
                  <p:tgtEl>
                    <p:spTgt spid="27653"/>
                  </p:tgtEl>
                </p:cond>
              </p:nextCondLst>
            </p:seq>
            <p:seq concurrent="1" nextAc="seek">
              <p:cTn id="37" restart="whenNotActive" fill="hold" evtFilter="cancelBubble" nodeType="interactiveSeq">
                <p:stCondLst>
                  <p:cond evt="onClick" delay="0">
                    <p:tgtEl>
                      <p:spTgt spid="27655"/>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4" presetClass="exit" presetSubtype="32" fill="hold" grpId="1" nodeType="clickEffect">
                                  <p:stCondLst>
                                    <p:cond delay="0"/>
                                  </p:stCondLst>
                                  <p:childTnLst>
                                    <p:animEffect transition="out" filter="box(out)">
                                      <p:cBhvr>
                                        <p:cTn id="41" dur="1000"/>
                                        <p:tgtEl>
                                          <p:spTgt spid="27659"/>
                                        </p:tgtEl>
                                      </p:cBhvr>
                                    </p:animEffect>
                                    <p:set>
                                      <p:cBhvr>
                                        <p:cTn id="42" dur="1" fill="hold">
                                          <p:stCondLst>
                                            <p:cond delay="999"/>
                                          </p:stCondLst>
                                        </p:cTn>
                                        <p:tgtEl>
                                          <p:spTgt spid="27659"/>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27655"/>
                                        </p:tgtEl>
                                      </p:cBhvr>
                                    </p:animEffect>
                                    <p:set>
                                      <p:cBhvr>
                                        <p:cTn id="46" dur="1" fill="hold">
                                          <p:stCondLst>
                                            <p:cond delay="499"/>
                                          </p:stCondLst>
                                        </p:cTn>
                                        <p:tgtEl>
                                          <p:spTgt spid="27655"/>
                                        </p:tgtEl>
                                        <p:attrNameLst>
                                          <p:attrName>style.visibility</p:attrName>
                                        </p:attrNameLst>
                                      </p:cBhvr>
                                      <p:to>
                                        <p:strVal val="hidden"/>
                                      </p:to>
                                    </p:set>
                                  </p:childTnLst>
                                </p:cTn>
                              </p:par>
                            </p:childTnLst>
                          </p:cTn>
                        </p:par>
                      </p:childTnLst>
                    </p:cTn>
                  </p:par>
                </p:childTnLst>
              </p:cTn>
              <p:nextCondLst>
                <p:cond evt="onClick" delay="0">
                  <p:tgtEl>
                    <p:spTgt spid="27655"/>
                  </p:tgtEl>
                </p:cond>
              </p:nextCondLst>
            </p:seq>
          </p:childTnLst>
        </p:cTn>
      </p:par>
    </p:tnLst>
    <p:bldLst>
      <p:bldP spid="92167" grpId="0" autoUpdateAnimBg="0"/>
      <p:bldP spid="27659" grpId="0" animBg="1"/>
      <p:bldP spid="27659" grpId="1" animBg="1"/>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346" name="Picture 162">
            <a:hlinkClick r:id="" action="ppaction://media"/>
            <a:extLst>
              <a:ext uri="{FF2B5EF4-FFF2-40B4-BE49-F238E27FC236}">
                <a16:creationId xmlns:a16="http://schemas.microsoft.com/office/drawing/2014/main" id="{2409A192-A5B5-FDDD-1AA8-1E770AB83F20}"/>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345" name="Picture 161">
            <a:hlinkClick r:id="" action="ppaction://media"/>
            <a:extLst>
              <a:ext uri="{FF2B5EF4-FFF2-40B4-BE49-F238E27FC236}">
                <a16:creationId xmlns:a16="http://schemas.microsoft.com/office/drawing/2014/main" id="{6CE4C053-2A66-74AB-AB14-2FEABAA66051}"/>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748" name="Picture 2" descr="公司logo">
            <a:extLst>
              <a:ext uri="{FF2B5EF4-FFF2-40B4-BE49-F238E27FC236}">
                <a16:creationId xmlns:a16="http://schemas.microsoft.com/office/drawing/2014/main" id="{00888824-4FB1-A571-2847-5AAB4F2E61AA}"/>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1" name="Picture 3" descr="originalText48">
            <a:extLst>
              <a:ext uri="{FF2B5EF4-FFF2-40B4-BE49-F238E27FC236}">
                <a16:creationId xmlns:a16="http://schemas.microsoft.com/office/drawing/2014/main" id="{D20A2E44-E76B-A3D2-F4C2-5E3BE65B4EC2}"/>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7750" name="Rectangle 4">
            <a:extLst>
              <a:ext uri="{FF2B5EF4-FFF2-40B4-BE49-F238E27FC236}">
                <a16:creationId xmlns:a16="http://schemas.microsoft.com/office/drawing/2014/main" id="{BEA138DE-D0CC-913F-B495-4E379B006B6C}"/>
              </a:ext>
            </a:extLst>
          </p:cNvPr>
          <p:cNvSpPr>
            <a:spLocks noChangeArrowheads="1"/>
          </p:cNvSpPr>
          <p:nvPr/>
        </p:nvSpPr>
        <p:spPr bwMode="auto">
          <a:xfrm>
            <a:off x="85725" y="93663"/>
            <a:ext cx="6357938"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6. How does Dave go to work?</a:t>
            </a:r>
            <a:r>
              <a:rPr lang="en-US" altLang="zh-CN" sz="3600" b="0">
                <a:latin typeface="Times New Roman" panose="02020603050405020304" pitchFamily="18" charset="0"/>
              </a:rPr>
              <a:t> </a:t>
            </a:r>
          </a:p>
        </p:txBody>
      </p:sp>
      <p:pic>
        <p:nvPicPr>
          <p:cNvPr id="29703" name="Picture 5" descr="originalTextHide">
            <a:extLst>
              <a:ext uri="{FF2B5EF4-FFF2-40B4-BE49-F238E27FC236}">
                <a16:creationId xmlns:a16="http://schemas.microsoft.com/office/drawing/2014/main" id="{3A0F2C9C-0777-F0C9-0164-C024556020C8}"/>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7752" name="Rectangle 6">
            <a:extLst>
              <a:ext uri="{FF2B5EF4-FFF2-40B4-BE49-F238E27FC236}">
                <a16:creationId xmlns:a16="http://schemas.microsoft.com/office/drawing/2014/main" id="{F45D93FD-D0E1-D36C-A399-FE8C0E470DEF}"/>
              </a:ext>
            </a:extLst>
          </p:cNvPr>
          <p:cNvSpPr>
            <a:spLocks noChangeArrowheads="1"/>
          </p:cNvSpPr>
          <p:nvPr/>
        </p:nvSpPr>
        <p:spPr bwMode="auto">
          <a:xfrm>
            <a:off x="611188" y="4437063"/>
            <a:ext cx="741680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a:t>
            </a:r>
          </a:p>
        </p:txBody>
      </p:sp>
      <p:sp>
        <p:nvSpPr>
          <p:cNvPr id="93191" name="Rectangle 7">
            <a:extLst>
              <a:ext uri="{FF2B5EF4-FFF2-40B4-BE49-F238E27FC236}">
                <a16:creationId xmlns:a16="http://schemas.microsoft.com/office/drawing/2014/main" id="{D627227B-59EE-17F9-A2DF-11097CC6DA04}"/>
              </a:ext>
            </a:extLst>
          </p:cNvPr>
          <p:cNvSpPr>
            <a:spLocks noChangeArrowheads="1"/>
          </p:cNvSpPr>
          <p:nvPr/>
        </p:nvSpPr>
        <p:spPr bwMode="auto">
          <a:xfrm>
            <a:off x="2339975" y="4164013"/>
            <a:ext cx="5616575" cy="854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25000"/>
              </a:lnSpc>
              <a:spcBef>
                <a:spcPct val="0"/>
              </a:spcBef>
              <a:buFontTx/>
              <a:buNone/>
            </a:pPr>
            <a:r>
              <a:rPr lang="en-US" altLang="zh-CN" sz="4000">
                <a:solidFill>
                  <a:srgbClr val="FF0000"/>
                </a:solidFill>
                <a:latin typeface="Times New Roman" panose="02020603050405020304" pitchFamily="18" charset="0"/>
              </a:rPr>
              <a:t>He goes to work by bike.</a:t>
            </a:r>
            <a:r>
              <a:rPr lang="en-US" altLang="zh-CN" b="0"/>
              <a:t> </a:t>
            </a:r>
            <a:endParaRPr lang="en-US" altLang="zh-CN" sz="4000">
              <a:solidFill>
                <a:srgbClr val="FF0000"/>
              </a:solidFill>
              <a:latin typeface="Times New Roman" panose="02020603050405020304" pitchFamily="18" charset="0"/>
            </a:endParaRPr>
          </a:p>
        </p:txBody>
      </p:sp>
      <p:sp>
        <p:nvSpPr>
          <p:cNvPr id="287754" name="Rectangle 148">
            <a:extLst>
              <a:ext uri="{FF2B5EF4-FFF2-40B4-BE49-F238E27FC236}">
                <a16:creationId xmlns:a16="http://schemas.microsoft.com/office/drawing/2014/main" id="{1C052BDD-5444-A97C-BF07-E0D35B234DFA}"/>
              </a:ext>
            </a:extLst>
          </p:cNvPr>
          <p:cNvSpPr>
            <a:spLocks noChangeArrowheads="1"/>
          </p:cNvSpPr>
          <p:nvPr/>
        </p:nvSpPr>
        <p:spPr bwMode="auto">
          <a:xfrm>
            <a:off x="611188" y="620713"/>
            <a:ext cx="7704137" cy="2154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25000"/>
              </a:lnSpc>
              <a:spcBef>
                <a:spcPct val="0"/>
              </a:spcBef>
              <a:buFontTx/>
              <a:buNone/>
            </a:pPr>
            <a:r>
              <a:rPr lang="en-US" altLang="zh-CN" sz="3600" b="0">
                <a:latin typeface="Times New Roman" panose="02020603050405020304" pitchFamily="18" charset="0"/>
              </a:rPr>
              <a:t>He goes to work by car. </a:t>
            </a:r>
          </a:p>
          <a:p>
            <a:pPr>
              <a:lnSpc>
                <a:spcPct val="125000"/>
              </a:lnSpc>
              <a:spcBef>
                <a:spcPct val="0"/>
              </a:spcBef>
              <a:buFontTx/>
              <a:buNone/>
            </a:pPr>
            <a:r>
              <a:rPr lang="en-US" altLang="zh-CN" sz="3600" b="0">
                <a:latin typeface="Times New Roman" panose="02020603050405020304" pitchFamily="18" charset="0"/>
              </a:rPr>
              <a:t>He goes to work by bus. </a:t>
            </a:r>
          </a:p>
          <a:p>
            <a:pPr>
              <a:lnSpc>
                <a:spcPct val="125000"/>
              </a:lnSpc>
              <a:spcBef>
                <a:spcPct val="0"/>
              </a:spcBef>
              <a:buFontTx/>
              <a:buNone/>
            </a:pPr>
            <a:r>
              <a:rPr lang="en-US" altLang="zh-CN" sz="3600" b="0">
                <a:latin typeface="Times New Roman" panose="02020603050405020304" pitchFamily="18" charset="0"/>
              </a:rPr>
              <a:t>He goes to work by bike.</a:t>
            </a:r>
            <a:r>
              <a:rPr lang="en-US" altLang="zh-CN" b="0"/>
              <a:t> </a:t>
            </a:r>
          </a:p>
        </p:txBody>
      </p:sp>
      <p:sp>
        <p:nvSpPr>
          <p:cNvPr id="29707" name="Rectangle 167">
            <a:extLst>
              <a:ext uri="{FF2B5EF4-FFF2-40B4-BE49-F238E27FC236}">
                <a16:creationId xmlns:a16="http://schemas.microsoft.com/office/drawing/2014/main" id="{90859BB8-29C9-7B0B-F840-B2478981E34A}"/>
              </a:ext>
            </a:extLst>
          </p:cNvPr>
          <p:cNvSpPr>
            <a:spLocks noChangeArrowheads="1"/>
          </p:cNvSpPr>
          <p:nvPr/>
        </p:nvSpPr>
        <p:spPr bwMode="auto">
          <a:xfrm>
            <a:off x="323850" y="836613"/>
            <a:ext cx="8135938" cy="5580062"/>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542925" indent="-5429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223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buFontTx/>
              <a:buNone/>
            </a:pPr>
            <a:r>
              <a:rPr lang="en-US" altLang="zh-CN" sz="4000">
                <a:latin typeface="Times New Roman" panose="02020603050405020304" pitchFamily="18" charset="0"/>
              </a:rPr>
              <a:t>W: Hello, Jim. Who's that man beside the house?</a:t>
            </a:r>
          </a:p>
          <a:p>
            <a:pPr>
              <a:buFontTx/>
              <a:buNone/>
            </a:pPr>
            <a:r>
              <a:rPr lang="en-US" altLang="zh-CN" sz="4000">
                <a:latin typeface="Times New Roman" panose="02020603050405020304" pitchFamily="18" charset="0"/>
              </a:rPr>
              <a:t>M: He's my uncle Dave.</a:t>
            </a:r>
          </a:p>
          <a:p>
            <a:pPr>
              <a:buFontTx/>
              <a:buNone/>
            </a:pPr>
            <a:r>
              <a:rPr lang="en-US" altLang="zh-CN" sz="4000">
                <a:latin typeface="Times New Roman" panose="02020603050405020304" pitchFamily="18" charset="0"/>
              </a:rPr>
              <a:t>W: He's tall and strong. What does he do?</a:t>
            </a:r>
          </a:p>
          <a:p>
            <a:pPr>
              <a:buFontTx/>
              <a:buNone/>
            </a:pPr>
            <a:r>
              <a:rPr lang="en-US" altLang="zh-CN" sz="4000">
                <a:latin typeface="Times New Roman" panose="02020603050405020304" pitchFamily="18" charset="0"/>
              </a:rPr>
              <a:t>M: He is a doctor.</a:t>
            </a:r>
          </a:p>
          <a:p>
            <a:pPr>
              <a:buFontTx/>
              <a:buNone/>
            </a:pPr>
            <a:r>
              <a:rPr lang="en-US" altLang="zh-CN" sz="4000">
                <a:latin typeface="Times New Roman" panose="02020603050405020304" pitchFamily="18" charset="0"/>
              </a:rPr>
              <a:t>W: Does he go to work by car?</a:t>
            </a:r>
          </a:p>
          <a:p>
            <a:pPr>
              <a:buFontTx/>
              <a:buNone/>
            </a:pPr>
            <a:r>
              <a:rPr lang="en-US" altLang="zh-CN" sz="4000">
                <a:latin typeface="Times New Roman" panose="02020603050405020304" pitchFamily="18" charset="0"/>
              </a:rPr>
              <a:t>M: No, he goes to work by bike.</a:t>
            </a:r>
          </a:p>
        </p:txBody>
      </p:sp>
      <p:pic>
        <p:nvPicPr>
          <p:cNvPr id="777230" name="Picture 14">
            <a:hlinkClick r:id="" action="ppaction://media"/>
            <a:extLst>
              <a:ext uri="{FF2B5EF4-FFF2-40B4-BE49-F238E27FC236}">
                <a16:creationId xmlns:a16="http://schemas.microsoft.com/office/drawing/2014/main" id="{423E7685-8DF4-8CAB-63D7-5B296043C24B}"/>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1577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7231" name="Picture 15">
            <a:hlinkClick r:id="" action="ppaction://media"/>
            <a:extLst>
              <a:ext uri="{FF2B5EF4-FFF2-40B4-BE49-F238E27FC236}">
                <a16:creationId xmlns:a16="http://schemas.microsoft.com/office/drawing/2014/main" id="{77FAB1EF-B39F-63D2-80F1-AE151275E5B1}"/>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6443663"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3191"/>
                                        </p:tgtEl>
                                        <p:attrNameLst>
                                          <p:attrName>style.visibility</p:attrName>
                                        </p:attrNameLst>
                                      </p:cBhvr>
                                      <p:to>
                                        <p:strVal val="visible"/>
                                      </p:to>
                                    </p:set>
                                    <p:anim calcmode="lin" valueType="num">
                                      <p:cBhvr additive="base">
                                        <p:cTn id="7" dur="500" fill="hold"/>
                                        <p:tgtEl>
                                          <p:spTgt spid="93191"/>
                                        </p:tgtEl>
                                        <p:attrNameLst>
                                          <p:attrName>ppt_x</p:attrName>
                                        </p:attrNameLst>
                                      </p:cBhvr>
                                      <p:tavLst>
                                        <p:tav tm="0">
                                          <p:val>
                                            <p:strVal val="1+#ppt_w/2"/>
                                          </p:val>
                                        </p:tav>
                                        <p:tav tm="100000">
                                          <p:val>
                                            <p:strVal val="#ppt_x"/>
                                          </p:val>
                                        </p:tav>
                                      </p:tavLst>
                                    </p:anim>
                                    <p:anim calcmode="lin" valueType="num">
                                      <p:cBhvr additive="base">
                                        <p:cTn id="8" dur="500" fill="hold"/>
                                        <p:tgtEl>
                                          <p:spTgt spid="931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3346"/>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93346"/>
                                        </p:tgtEl>
                                      </p:cBhvr>
                                    </p:cmd>
                                  </p:childTnLst>
                                </p:cTn>
                              </p:par>
                            </p:childTnLst>
                          </p:cTn>
                        </p:par>
                      </p:childTnLst>
                    </p:cTn>
                  </p:par>
                </p:childTnLst>
              </p:cTn>
              <p:nextCondLst>
                <p:cond evt="onClick" delay="0">
                  <p:tgtEl>
                    <p:spTgt spid="93346"/>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3346"/>
                </p:tgtEl>
              </p:cMediaNode>
            </p:audio>
            <p:seq concurrent="1" nextAc="seek">
              <p:cTn id="15" restart="whenNotActive" fill="hold" evtFilter="cancelBubble" nodeType="interactiveSeq">
                <p:stCondLst>
                  <p:cond evt="onClick" delay="0">
                    <p:tgtEl>
                      <p:spTgt spid="93345"/>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93345"/>
                                        </p:tgtEl>
                                      </p:cBhvr>
                                    </p:cmd>
                                  </p:childTnLst>
                                </p:cTn>
                              </p:par>
                            </p:childTnLst>
                          </p:cTn>
                        </p:par>
                      </p:childTnLst>
                    </p:cTn>
                  </p:par>
                </p:childTnLst>
              </p:cTn>
              <p:nextCondLst>
                <p:cond evt="onClick" delay="0">
                  <p:tgtEl>
                    <p:spTgt spid="93345"/>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3345"/>
                </p:tgtEl>
              </p:cMediaNode>
            </p:audio>
            <p:seq concurrent="1" nextAc="seek">
              <p:cTn id="21" restart="whenNotActive" fill="hold" evtFilter="cancelBubble" nodeType="interactiveSeq">
                <p:stCondLst>
                  <p:cond evt="onClick" delay="0">
                    <p:tgtEl>
                      <p:spTgt spid="777230"/>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42729" fill="hold"/>
                                        <p:tgtEl>
                                          <p:spTgt spid="777230"/>
                                        </p:tgtEl>
                                      </p:cBhvr>
                                    </p:cmd>
                                  </p:childTnLst>
                                </p:cTn>
                              </p:par>
                            </p:childTnLst>
                          </p:cTn>
                        </p:par>
                      </p:childTnLst>
                    </p:cTn>
                  </p:par>
                </p:childTnLst>
              </p:cTn>
              <p:nextCondLst>
                <p:cond evt="onClick" delay="0">
                  <p:tgtEl>
                    <p:spTgt spid="777230"/>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777230"/>
                </p:tgtEl>
              </p:cMediaNode>
            </p:audio>
            <p:seq concurrent="1" nextAc="seek">
              <p:cTn id="27" restart="whenNotActive" fill="hold" evtFilter="cancelBubble" nodeType="interactiveSeq">
                <p:stCondLst>
                  <p:cond evt="onClick" delay="0">
                    <p:tgtEl>
                      <p:spTgt spid="29701"/>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29707"/>
                                        </p:tgtEl>
                                        <p:attrNameLst>
                                          <p:attrName>style.visibility</p:attrName>
                                        </p:attrNameLst>
                                      </p:cBhvr>
                                      <p:to>
                                        <p:strVal val="visible"/>
                                      </p:to>
                                    </p:set>
                                    <p:animEffect transition="in" filter="diamond(in)">
                                      <p:cBhvr>
                                        <p:cTn id="32" dur="1000"/>
                                        <p:tgtEl>
                                          <p:spTgt spid="29707"/>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29703"/>
                                        </p:tgtEl>
                                        <p:attrNameLst>
                                          <p:attrName>style.visibility</p:attrName>
                                        </p:attrNameLst>
                                      </p:cBhvr>
                                      <p:to>
                                        <p:strVal val="visible"/>
                                      </p:to>
                                    </p:set>
                                    <p:animEffect transition="in" filter="checkerboard(across)">
                                      <p:cBhvr>
                                        <p:cTn id="36" dur="500"/>
                                        <p:tgtEl>
                                          <p:spTgt spid="29703"/>
                                        </p:tgtEl>
                                      </p:cBhvr>
                                    </p:animEffect>
                                  </p:childTnLst>
                                </p:cTn>
                              </p:par>
                            </p:childTnLst>
                          </p:cTn>
                        </p:par>
                      </p:childTnLst>
                    </p:cTn>
                  </p:par>
                </p:childTnLst>
              </p:cTn>
              <p:nextCondLst>
                <p:cond evt="onClick" delay="0">
                  <p:tgtEl>
                    <p:spTgt spid="29701"/>
                  </p:tgtEl>
                </p:cond>
              </p:nextCondLst>
            </p:seq>
            <p:seq concurrent="1" nextAc="seek">
              <p:cTn id="37" restart="whenNotActive" fill="hold" evtFilter="cancelBubble" nodeType="interactiveSeq">
                <p:stCondLst>
                  <p:cond evt="onClick" delay="0">
                    <p:tgtEl>
                      <p:spTgt spid="29703"/>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8" presetClass="exit" presetSubtype="32" fill="hold" grpId="1" nodeType="clickEffect">
                                  <p:stCondLst>
                                    <p:cond delay="0"/>
                                  </p:stCondLst>
                                  <p:childTnLst>
                                    <p:animEffect transition="out" filter="diamond(out)">
                                      <p:cBhvr>
                                        <p:cTn id="41" dur="1000"/>
                                        <p:tgtEl>
                                          <p:spTgt spid="29707"/>
                                        </p:tgtEl>
                                      </p:cBhvr>
                                    </p:animEffect>
                                    <p:set>
                                      <p:cBhvr>
                                        <p:cTn id="42" dur="1" fill="hold">
                                          <p:stCondLst>
                                            <p:cond delay="999"/>
                                          </p:stCondLst>
                                        </p:cTn>
                                        <p:tgtEl>
                                          <p:spTgt spid="29707"/>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29703"/>
                                        </p:tgtEl>
                                      </p:cBhvr>
                                    </p:animEffect>
                                    <p:set>
                                      <p:cBhvr>
                                        <p:cTn id="46" dur="1" fill="hold">
                                          <p:stCondLst>
                                            <p:cond delay="499"/>
                                          </p:stCondLst>
                                        </p:cTn>
                                        <p:tgtEl>
                                          <p:spTgt spid="29703"/>
                                        </p:tgtEl>
                                        <p:attrNameLst>
                                          <p:attrName>style.visibility</p:attrName>
                                        </p:attrNameLst>
                                      </p:cBhvr>
                                      <p:to>
                                        <p:strVal val="hidden"/>
                                      </p:to>
                                    </p:set>
                                  </p:childTnLst>
                                </p:cTn>
                              </p:par>
                            </p:childTnLst>
                          </p:cTn>
                        </p:par>
                      </p:childTnLst>
                    </p:cTn>
                  </p:par>
                </p:childTnLst>
              </p:cTn>
              <p:nextCondLst>
                <p:cond evt="onClick" delay="0">
                  <p:tgtEl>
                    <p:spTgt spid="29703"/>
                  </p:tgtEl>
                </p:cond>
              </p:nextCondLst>
            </p:seq>
          </p:childTnLst>
        </p:cTn>
      </p:par>
    </p:tnLst>
    <p:bldLst>
      <p:bldP spid="93191" grpId="0" autoUpdateAnimBg="0"/>
      <p:bldP spid="29707" grpId="0" animBg="1"/>
      <p:bldP spid="29707"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463" name="Picture 159">
            <a:hlinkClick r:id="" action="ppaction://media"/>
            <a:extLst>
              <a:ext uri="{FF2B5EF4-FFF2-40B4-BE49-F238E27FC236}">
                <a16:creationId xmlns:a16="http://schemas.microsoft.com/office/drawing/2014/main" id="{3C9DAEC7-4BD0-B261-D35F-E390906AE380}"/>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462" name="Picture 158">
            <a:hlinkClick r:id="" action="ppaction://media"/>
            <a:extLst>
              <a:ext uri="{FF2B5EF4-FFF2-40B4-BE49-F238E27FC236}">
                <a16:creationId xmlns:a16="http://schemas.microsoft.com/office/drawing/2014/main" id="{F3BF8D22-6A8A-B5B3-1A2C-473953DD90F2}"/>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8" name="Picture 2" descr="公司logo">
            <a:extLst>
              <a:ext uri="{FF2B5EF4-FFF2-40B4-BE49-F238E27FC236}">
                <a16:creationId xmlns:a16="http://schemas.microsoft.com/office/drawing/2014/main" id="{0BF49D64-0AB8-1D09-4BC6-1B35AB7B8082}"/>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5" name="Picture 3" descr="originalText48">
            <a:extLst>
              <a:ext uri="{FF2B5EF4-FFF2-40B4-BE49-F238E27FC236}">
                <a16:creationId xmlns:a16="http://schemas.microsoft.com/office/drawing/2014/main" id="{BF9479B2-08A3-6C75-D1AF-9586D727BD01}"/>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0" name="Rectangle 4">
            <a:extLst>
              <a:ext uri="{FF2B5EF4-FFF2-40B4-BE49-F238E27FC236}">
                <a16:creationId xmlns:a16="http://schemas.microsoft.com/office/drawing/2014/main" id="{44B1D54A-864C-29C0-F168-6AD064C24036}"/>
              </a:ext>
            </a:extLst>
          </p:cNvPr>
          <p:cNvSpPr>
            <a:spLocks noChangeArrowheads="1"/>
          </p:cNvSpPr>
          <p:nvPr/>
        </p:nvSpPr>
        <p:spPr bwMode="auto">
          <a:xfrm>
            <a:off x="82550" y="77788"/>
            <a:ext cx="8089900" cy="1190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8. What colour was Jackson's sister's hair? </a:t>
            </a:r>
          </a:p>
        </p:txBody>
      </p:sp>
      <p:pic>
        <p:nvPicPr>
          <p:cNvPr id="35847" name="Picture 5" descr="originalTextHide">
            <a:extLst>
              <a:ext uri="{FF2B5EF4-FFF2-40B4-BE49-F238E27FC236}">
                <a16:creationId xmlns:a16="http://schemas.microsoft.com/office/drawing/2014/main" id="{5A05C33B-A6F8-13CB-BBEF-735BA407A07B}"/>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2" name="Rectangle 6">
            <a:extLst>
              <a:ext uri="{FF2B5EF4-FFF2-40B4-BE49-F238E27FC236}">
                <a16:creationId xmlns:a16="http://schemas.microsoft.com/office/drawing/2014/main" id="{37D03053-1162-78F7-FF2E-129E3656CD9A}"/>
              </a:ext>
            </a:extLst>
          </p:cNvPr>
          <p:cNvSpPr>
            <a:spLocks noChangeArrowheads="1"/>
          </p:cNvSpPr>
          <p:nvPr/>
        </p:nvSpPr>
        <p:spPr bwMode="auto">
          <a:xfrm>
            <a:off x="611188" y="4005263"/>
            <a:ext cx="7345362"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a:t>
            </a:r>
          </a:p>
        </p:txBody>
      </p:sp>
      <p:sp>
        <p:nvSpPr>
          <p:cNvPr id="98311" name="Rectangle 7">
            <a:extLst>
              <a:ext uri="{FF2B5EF4-FFF2-40B4-BE49-F238E27FC236}">
                <a16:creationId xmlns:a16="http://schemas.microsoft.com/office/drawing/2014/main" id="{68390B8E-7604-F84E-80CF-F8D4D163C787}"/>
              </a:ext>
            </a:extLst>
          </p:cNvPr>
          <p:cNvSpPr>
            <a:spLocks noChangeArrowheads="1"/>
          </p:cNvSpPr>
          <p:nvPr/>
        </p:nvSpPr>
        <p:spPr bwMode="auto">
          <a:xfrm>
            <a:off x="2484438" y="3181350"/>
            <a:ext cx="5975350"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She </a:t>
            </a:r>
            <a:r>
              <a:rPr lang="en-US" altLang="zh-CN" sz="4000">
                <a:solidFill>
                  <a:srgbClr val="3333FF"/>
                </a:solidFill>
                <a:latin typeface="Times New Roman" panose="02020603050405020304" pitchFamily="18" charset="0"/>
              </a:rPr>
              <a:t>(Jackson's sister)</a:t>
            </a:r>
            <a:r>
              <a:rPr lang="en-US" altLang="zh-CN" sz="4000">
                <a:solidFill>
                  <a:srgbClr val="FF0000"/>
                </a:solidFill>
                <a:latin typeface="Times New Roman" panose="02020603050405020304" pitchFamily="18" charset="0"/>
              </a:rPr>
              <a:t> had brown hair. </a:t>
            </a:r>
          </a:p>
        </p:txBody>
      </p:sp>
      <p:sp>
        <p:nvSpPr>
          <p:cNvPr id="98468" name="Rectangle 164">
            <a:extLst>
              <a:ext uri="{FF2B5EF4-FFF2-40B4-BE49-F238E27FC236}">
                <a16:creationId xmlns:a16="http://schemas.microsoft.com/office/drawing/2014/main" id="{2F636497-D718-1325-59E3-C2F2BCB28944}"/>
              </a:ext>
            </a:extLst>
          </p:cNvPr>
          <p:cNvSpPr>
            <a:spLocks noChangeArrowheads="1"/>
          </p:cNvSpPr>
          <p:nvPr/>
        </p:nvSpPr>
        <p:spPr bwMode="auto">
          <a:xfrm>
            <a:off x="323850" y="1339850"/>
            <a:ext cx="8208963" cy="511333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15000"/>
              </a:lnSpc>
              <a:spcBef>
                <a:spcPct val="0"/>
              </a:spcBef>
              <a:buFont typeface="Wingdings" panose="05000000000000000000" pitchFamily="2" charset="2"/>
              <a:buNone/>
            </a:pPr>
            <a:r>
              <a:rPr lang="en-US" altLang="zh-CN" sz="4000">
                <a:latin typeface="Times New Roman" panose="02020603050405020304" pitchFamily="18" charset="0"/>
              </a:rPr>
              <a:t>My name is Jackson. I have a sister. Look at this photo. She was two years old. She was thin. She had big eyes and brown hair. She could jump. Now my sister is a beautiful girl. She often wears a yellow dress. She can sing.</a:t>
            </a:r>
          </a:p>
        </p:txBody>
      </p:sp>
      <p:pic>
        <p:nvPicPr>
          <p:cNvPr id="130061" name="Picture 13">
            <a:hlinkClick r:id="" action="ppaction://media"/>
            <a:extLst>
              <a:ext uri="{FF2B5EF4-FFF2-40B4-BE49-F238E27FC236}">
                <a16:creationId xmlns:a16="http://schemas.microsoft.com/office/drawing/2014/main" id="{370DC0F9-869D-EABF-FF6D-68BC4591C801}"/>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3736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0062" name="Picture 14">
            <a:hlinkClick r:id="" action="ppaction://media"/>
            <a:extLst>
              <a:ext uri="{FF2B5EF4-FFF2-40B4-BE49-F238E27FC236}">
                <a16:creationId xmlns:a16="http://schemas.microsoft.com/office/drawing/2014/main" id="{D1E853A8-0CBE-5474-29BD-6C5D756B4464}"/>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2268538" y="7604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8311"/>
                                        </p:tgtEl>
                                        <p:attrNameLst>
                                          <p:attrName>style.visibility</p:attrName>
                                        </p:attrNameLst>
                                      </p:cBhvr>
                                      <p:to>
                                        <p:strVal val="visible"/>
                                      </p:to>
                                    </p:set>
                                    <p:anim calcmode="lin" valueType="num">
                                      <p:cBhvr additive="base">
                                        <p:cTn id="7" dur="500" fill="hold"/>
                                        <p:tgtEl>
                                          <p:spTgt spid="98311"/>
                                        </p:tgtEl>
                                        <p:attrNameLst>
                                          <p:attrName>ppt_x</p:attrName>
                                        </p:attrNameLst>
                                      </p:cBhvr>
                                      <p:tavLst>
                                        <p:tav tm="0">
                                          <p:val>
                                            <p:strVal val="1+#ppt_w/2"/>
                                          </p:val>
                                        </p:tav>
                                        <p:tav tm="100000">
                                          <p:val>
                                            <p:strVal val="#ppt_x"/>
                                          </p:val>
                                        </p:tav>
                                      </p:tavLst>
                                    </p:anim>
                                    <p:anim calcmode="lin" valueType="num">
                                      <p:cBhvr additive="base">
                                        <p:cTn id="8" dur="500" fill="hold"/>
                                        <p:tgtEl>
                                          <p:spTgt spid="983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8463"/>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98463"/>
                                        </p:tgtEl>
                                      </p:cBhvr>
                                    </p:cmd>
                                  </p:childTnLst>
                                </p:cTn>
                              </p:par>
                            </p:childTnLst>
                          </p:cTn>
                        </p:par>
                      </p:childTnLst>
                    </p:cTn>
                  </p:par>
                </p:childTnLst>
              </p:cTn>
              <p:nextCondLst>
                <p:cond evt="onClick" delay="0">
                  <p:tgtEl>
                    <p:spTgt spid="98463"/>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8463"/>
                </p:tgtEl>
              </p:cMediaNode>
            </p:audio>
            <p:seq concurrent="1" nextAc="seek">
              <p:cTn id="15" restart="whenNotActive" fill="hold" evtFilter="cancelBubble" nodeType="interactiveSeq">
                <p:stCondLst>
                  <p:cond evt="onClick" delay="0">
                    <p:tgtEl>
                      <p:spTgt spid="98462"/>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98462"/>
                                        </p:tgtEl>
                                      </p:cBhvr>
                                    </p:cmd>
                                  </p:childTnLst>
                                </p:cTn>
                              </p:par>
                            </p:childTnLst>
                          </p:cTn>
                        </p:par>
                      </p:childTnLst>
                    </p:cTn>
                  </p:par>
                </p:childTnLst>
              </p:cTn>
              <p:nextCondLst>
                <p:cond evt="onClick" delay="0">
                  <p:tgtEl>
                    <p:spTgt spid="98462"/>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8462"/>
                </p:tgtEl>
              </p:cMediaNode>
            </p:audio>
            <p:seq concurrent="1" nextAc="seek">
              <p:cTn id="21" restart="whenNotActive" fill="hold" evtFilter="cancelBubble" nodeType="interactiveSeq">
                <p:stCondLst>
                  <p:cond evt="onClick" delay="0">
                    <p:tgtEl>
                      <p:spTgt spid="130061"/>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46971" fill="hold"/>
                                        <p:tgtEl>
                                          <p:spTgt spid="130061"/>
                                        </p:tgtEl>
                                      </p:cBhvr>
                                    </p:cmd>
                                  </p:childTnLst>
                                </p:cTn>
                              </p:par>
                            </p:childTnLst>
                          </p:cTn>
                        </p:par>
                      </p:childTnLst>
                    </p:cTn>
                  </p:par>
                </p:childTnLst>
              </p:cTn>
              <p:nextCondLst>
                <p:cond evt="onClick" delay="0">
                  <p:tgtEl>
                    <p:spTgt spid="130061"/>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130061"/>
                </p:tgtEl>
              </p:cMediaNode>
            </p:audio>
            <p:seq concurrent="1" nextAc="seek">
              <p:cTn id="27" restart="whenNotActive" fill="hold" evtFilter="cancelBubble" nodeType="interactiveSeq">
                <p:stCondLst>
                  <p:cond evt="onClick" delay="0">
                    <p:tgtEl>
                      <p:spTgt spid="35845"/>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8468"/>
                                        </p:tgtEl>
                                        <p:attrNameLst>
                                          <p:attrName>style.visibility</p:attrName>
                                        </p:attrNameLst>
                                      </p:cBhvr>
                                      <p:to>
                                        <p:strVal val="visible"/>
                                      </p:to>
                                    </p:set>
                                    <p:animEffect transition="in" filter="blinds(horizontal)">
                                      <p:cBhvr>
                                        <p:cTn id="32" dur="1000"/>
                                        <p:tgtEl>
                                          <p:spTgt spid="98468"/>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35847"/>
                                        </p:tgtEl>
                                        <p:attrNameLst>
                                          <p:attrName>style.visibility</p:attrName>
                                        </p:attrNameLst>
                                      </p:cBhvr>
                                      <p:to>
                                        <p:strVal val="visible"/>
                                      </p:to>
                                    </p:set>
                                    <p:animEffect transition="in" filter="checkerboard(across)">
                                      <p:cBhvr>
                                        <p:cTn id="36" dur="500"/>
                                        <p:tgtEl>
                                          <p:spTgt spid="35847"/>
                                        </p:tgtEl>
                                      </p:cBhvr>
                                    </p:animEffect>
                                  </p:childTnLst>
                                </p:cTn>
                              </p:par>
                            </p:childTnLst>
                          </p:cTn>
                        </p:par>
                      </p:childTnLst>
                    </p:cTn>
                  </p:par>
                </p:childTnLst>
              </p:cTn>
              <p:nextCondLst>
                <p:cond evt="onClick" delay="0">
                  <p:tgtEl>
                    <p:spTgt spid="35845"/>
                  </p:tgtEl>
                </p:cond>
              </p:nextCondLst>
            </p:seq>
            <p:seq concurrent="1" nextAc="seek">
              <p:cTn id="37" restart="whenNotActive" fill="hold" evtFilter="cancelBubble" nodeType="interactiveSeq">
                <p:stCondLst>
                  <p:cond evt="onClick" delay="0">
                    <p:tgtEl>
                      <p:spTgt spid="35847"/>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3" presetClass="exit" presetSubtype="5" fill="hold" grpId="1" nodeType="clickEffect">
                                  <p:stCondLst>
                                    <p:cond delay="0"/>
                                  </p:stCondLst>
                                  <p:childTnLst>
                                    <p:animEffect transition="out" filter="blinds(vertical)">
                                      <p:cBhvr>
                                        <p:cTn id="41" dur="1000"/>
                                        <p:tgtEl>
                                          <p:spTgt spid="98468"/>
                                        </p:tgtEl>
                                      </p:cBhvr>
                                    </p:animEffect>
                                    <p:set>
                                      <p:cBhvr>
                                        <p:cTn id="42" dur="1" fill="hold">
                                          <p:stCondLst>
                                            <p:cond delay="999"/>
                                          </p:stCondLst>
                                        </p:cTn>
                                        <p:tgtEl>
                                          <p:spTgt spid="98468"/>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35847"/>
                                        </p:tgtEl>
                                      </p:cBhvr>
                                    </p:animEffect>
                                    <p:set>
                                      <p:cBhvr>
                                        <p:cTn id="46" dur="1" fill="hold">
                                          <p:stCondLst>
                                            <p:cond delay="499"/>
                                          </p:stCondLst>
                                        </p:cTn>
                                        <p:tgtEl>
                                          <p:spTgt spid="35847"/>
                                        </p:tgtEl>
                                        <p:attrNameLst>
                                          <p:attrName>style.visibility</p:attrName>
                                        </p:attrNameLst>
                                      </p:cBhvr>
                                      <p:to>
                                        <p:strVal val="hidden"/>
                                      </p:to>
                                    </p:set>
                                  </p:childTnLst>
                                </p:cTn>
                              </p:par>
                            </p:childTnLst>
                          </p:cTn>
                        </p:par>
                      </p:childTnLst>
                    </p:cTn>
                  </p:par>
                </p:childTnLst>
              </p:cTn>
              <p:nextCondLst>
                <p:cond evt="onClick" delay="0">
                  <p:tgtEl>
                    <p:spTgt spid="35847"/>
                  </p:tgtEl>
                </p:cond>
              </p:nextCondLst>
            </p:seq>
          </p:childTnLst>
        </p:cTn>
      </p:par>
    </p:tnLst>
    <p:bldLst>
      <p:bldP spid="98311" grpId="0" autoUpdateAnimBg="0"/>
      <p:bldP spid="98468" grpId="0" animBg="1"/>
      <p:bldP spid="98468" grpId="1" animBg="1"/>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6">
            <a:extLst>
              <a:ext uri="{FF2B5EF4-FFF2-40B4-BE49-F238E27FC236}">
                <a16:creationId xmlns:a16="http://schemas.microsoft.com/office/drawing/2014/main" id="{95C2F88D-B365-B337-E393-31E17468CA76}"/>
              </a:ext>
            </a:extLst>
          </p:cNvPr>
          <p:cNvSpPr>
            <a:spLocks noGrp="1" noChangeArrowheads="1"/>
          </p:cNvSpPr>
          <p:nvPr>
            <p:ph type="body" sz="half" idx="4294967295"/>
          </p:nvPr>
        </p:nvSpPr>
        <p:spPr>
          <a:xfrm>
            <a:off x="107950" y="404813"/>
            <a:ext cx="8351838" cy="1223962"/>
          </a:xfrm>
          <a:noFill/>
        </p:spPr>
        <p:txBody>
          <a:bodyPr/>
          <a:lstStyle/>
          <a:p>
            <a:pPr marL="0" indent="0" eaLnBrk="1" hangingPunct="1">
              <a:lnSpc>
                <a:spcPct val="120000"/>
              </a:lnSpc>
              <a:buFontTx/>
              <a:buNone/>
            </a:pPr>
            <a:r>
              <a:rPr lang="en-US" altLang="zh-CN" sz="1600">
                <a:effectLst/>
                <a:latin typeface="Times New Roman" panose="02020603050405020304" pitchFamily="18" charset="0"/>
              </a:rPr>
              <a:t>     </a:t>
            </a:r>
            <a:r>
              <a:rPr lang="zh-CN" altLang="en-US" sz="2000">
                <a:effectLst/>
                <a:latin typeface="Times New Roman" panose="02020603050405020304" pitchFamily="18" charset="0"/>
              </a:rPr>
              <a:t>听下面一段短文，播放两遍。请根据所听内容回答第 </a:t>
            </a:r>
            <a:r>
              <a:rPr lang="en-US" altLang="zh-CN" sz="2000" b="1">
                <a:effectLst/>
                <a:latin typeface="Times New Roman" panose="02020603050405020304" pitchFamily="18" charset="0"/>
              </a:rPr>
              <a:t>7</a:t>
            </a:r>
            <a:r>
              <a:rPr lang="en-US" altLang="zh-CN" sz="2000">
                <a:effectLst/>
                <a:latin typeface="Times New Roman" panose="02020603050405020304" pitchFamily="18" charset="0"/>
              </a:rPr>
              <a:t> - </a:t>
            </a:r>
            <a:r>
              <a:rPr lang="en-US" altLang="zh-CN" sz="2000" b="1">
                <a:effectLst/>
                <a:latin typeface="Times New Roman" panose="02020603050405020304" pitchFamily="18" charset="0"/>
              </a:rPr>
              <a:t>10</a:t>
            </a:r>
            <a:r>
              <a:rPr lang="en-US" altLang="zh-CN" sz="2000">
                <a:effectLst/>
                <a:latin typeface="Times New Roman" panose="02020603050405020304" pitchFamily="18" charset="0"/>
              </a:rPr>
              <a:t> </a:t>
            </a:r>
            <a:r>
              <a:rPr lang="zh-CN" altLang="en-US" sz="2000">
                <a:effectLst/>
                <a:latin typeface="Times New Roman" panose="02020603050405020304" pitchFamily="18" charset="0"/>
              </a:rPr>
              <a:t>四个问题。当听到“开始录音”的信号后，请在 </a:t>
            </a:r>
            <a:r>
              <a:rPr lang="en-US" altLang="zh-CN" sz="2000" b="1">
                <a:effectLst/>
                <a:latin typeface="Times New Roman" panose="02020603050405020304" pitchFamily="18" charset="0"/>
              </a:rPr>
              <a:t>8</a:t>
            </a:r>
            <a:r>
              <a:rPr lang="en-US" altLang="zh-CN" sz="2000">
                <a:effectLst/>
                <a:latin typeface="Times New Roman" panose="02020603050405020304" pitchFamily="18" charset="0"/>
              </a:rPr>
              <a:t> </a:t>
            </a:r>
            <a:r>
              <a:rPr lang="zh-CN" altLang="en-US" sz="2000">
                <a:effectLst/>
                <a:latin typeface="Times New Roman" panose="02020603050405020304" pitchFamily="18" charset="0"/>
              </a:rPr>
              <a:t>秒内口头回答。</a:t>
            </a:r>
          </a:p>
          <a:p>
            <a:pPr marL="0" indent="0" eaLnBrk="1" hangingPunct="1">
              <a:lnSpc>
                <a:spcPct val="120000"/>
              </a:lnSpc>
              <a:buFontTx/>
              <a:buNone/>
            </a:pPr>
            <a:r>
              <a:rPr lang="zh-CN" altLang="en-US" sz="2000">
                <a:effectLst/>
                <a:latin typeface="Times New Roman" panose="02020603050405020304" pitchFamily="18" charset="0"/>
              </a:rPr>
              <a:t>   现在你有 </a:t>
            </a:r>
            <a:r>
              <a:rPr lang="en-US" altLang="zh-CN" sz="2000" b="1">
                <a:effectLst/>
                <a:latin typeface="Times New Roman" panose="02020603050405020304" pitchFamily="18" charset="0"/>
              </a:rPr>
              <a:t>15 </a:t>
            </a:r>
            <a:r>
              <a:rPr lang="zh-CN" altLang="en-US" sz="2000">
                <a:effectLst/>
                <a:latin typeface="Times New Roman" panose="02020603050405020304" pitchFamily="18" charset="0"/>
              </a:rPr>
              <a:t>秒钟的时间阅读这四个问题。</a:t>
            </a:r>
          </a:p>
        </p:txBody>
      </p:sp>
      <p:pic>
        <p:nvPicPr>
          <p:cNvPr id="289795" name="Picture 7" descr="公司logo">
            <a:extLst>
              <a:ext uri="{FF2B5EF4-FFF2-40B4-BE49-F238E27FC236}">
                <a16:creationId xmlns:a16="http://schemas.microsoft.com/office/drawing/2014/main" id="{135E709D-2D4C-13C4-AE33-599D48F9C14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8" name="Picture 12" descr="originalText48">
            <a:extLst>
              <a:ext uri="{FF2B5EF4-FFF2-40B4-BE49-F238E27FC236}">
                <a16:creationId xmlns:a16="http://schemas.microsoft.com/office/drawing/2014/main" id="{91152D76-E67A-8525-7624-5496BFECD63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14" descr="originalTextHide">
            <a:extLst>
              <a:ext uri="{FF2B5EF4-FFF2-40B4-BE49-F238E27FC236}">
                <a16:creationId xmlns:a16="http://schemas.microsoft.com/office/drawing/2014/main" id="{7030361D-0E0F-69B6-745C-CC5A8F33E5B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9798" name="Rectangle 28">
            <a:extLst>
              <a:ext uri="{FF2B5EF4-FFF2-40B4-BE49-F238E27FC236}">
                <a16:creationId xmlns:a16="http://schemas.microsoft.com/office/drawing/2014/main" id="{547AFC66-9A43-C539-2FAC-18C7F5F4FB5E}"/>
              </a:ext>
            </a:extLst>
          </p:cNvPr>
          <p:cNvSpPr>
            <a:spLocks noChangeArrowheads="1"/>
          </p:cNvSpPr>
          <p:nvPr/>
        </p:nvSpPr>
        <p:spPr bwMode="auto">
          <a:xfrm>
            <a:off x="323850" y="1712913"/>
            <a:ext cx="7993063" cy="4703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20000"/>
              </a:lnSpc>
              <a:spcBef>
                <a:spcPct val="0"/>
              </a:spcBef>
              <a:buFontTx/>
              <a:buNone/>
            </a:pPr>
            <a:r>
              <a:rPr lang="en-US" altLang="zh-CN" sz="3600">
                <a:latin typeface="Times New Roman" panose="02020603050405020304" pitchFamily="18" charset="0"/>
              </a:rPr>
              <a:t>7. Why does Miss Green like the job?  </a:t>
            </a:r>
          </a:p>
          <a:p>
            <a:pPr>
              <a:lnSpc>
                <a:spcPct val="120000"/>
              </a:lnSpc>
              <a:spcBef>
                <a:spcPct val="0"/>
              </a:spcBef>
              <a:buFontTx/>
              <a:buNone/>
            </a:pPr>
            <a:r>
              <a:rPr lang="en-US" altLang="zh-CN" sz="3600">
                <a:latin typeface="Times New Roman" panose="02020603050405020304" pitchFamily="18" charset="0"/>
              </a:rPr>
              <a:t>8. How many hours does Miss Green work for a day? </a:t>
            </a:r>
          </a:p>
          <a:p>
            <a:pPr>
              <a:lnSpc>
                <a:spcPct val="120000"/>
              </a:lnSpc>
              <a:spcBef>
                <a:spcPct val="0"/>
              </a:spcBef>
              <a:buFontTx/>
              <a:buNone/>
            </a:pPr>
            <a:r>
              <a:rPr lang="en-US" altLang="zh-CN" sz="3600">
                <a:latin typeface="Times New Roman" panose="02020603050405020304" pitchFamily="18" charset="0"/>
              </a:rPr>
              <a:t>9. What is Miss Green doing in class now? </a:t>
            </a:r>
          </a:p>
          <a:p>
            <a:pPr>
              <a:lnSpc>
                <a:spcPct val="120000"/>
              </a:lnSpc>
              <a:spcBef>
                <a:spcPct val="0"/>
              </a:spcBef>
              <a:buFontTx/>
              <a:buNone/>
            </a:pPr>
            <a:r>
              <a:rPr lang="en-US" altLang="zh-CN" sz="3600">
                <a:latin typeface="Times New Roman" panose="02020603050405020304" pitchFamily="18" charset="0"/>
              </a:rPr>
              <a:t>10. When will Miss Green finish her work?</a:t>
            </a:r>
            <a:r>
              <a:rPr lang="en-US" altLang="zh-CN" sz="3600" b="0">
                <a:latin typeface="Times New Roman" panose="02020603050405020304" pitchFamily="18" charset="0"/>
              </a:rPr>
              <a:t> </a:t>
            </a:r>
          </a:p>
        </p:txBody>
      </p:sp>
      <p:sp>
        <p:nvSpPr>
          <p:cNvPr id="96291" name="Rectangle 35">
            <a:extLst>
              <a:ext uri="{FF2B5EF4-FFF2-40B4-BE49-F238E27FC236}">
                <a16:creationId xmlns:a16="http://schemas.microsoft.com/office/drawing/2014/main" id="{4ADF19B4-20DB-7FF1-17C0-CD65A2FF4689}"/>
              </a:ext>
            </a:extLst>
          </p:cNvPr>
          <p:cNvSpPr>
            <a:spLocks noChangeArrowheads="1"/>
          </p:cNvSpPr>
          <p:nvPr/>
        </p:nvSpPr>
        <p:spPr bwMode="auto">
          <a:xfrm>
            <a:off x="323850" y="1844675"/>
            <a:ext cx="8208963" cy="460851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35000"/>
              </a:lnSpc>
              <a:spcBef>
                <a:spcPct val="0"/>
              </a:spcBef>
              <a:buFont typeface="Wingdings" panose="05000000000000000000" pitchFamily="2" charset="2"/>
              <a:buNone/>
            </a:pPr>
            <a:r>
              <a:rPr lang="en-US" altLang="zh-CN">
                <a:latin typeface="Times New Roman" panose="02020603050405020304" pitchFamily="18" charset="0"/>
              </a:rPr>
              <a:t>Miss Green is an English teacher. She likes playing the piano. She likes her job because the students are lovely. She usually works from eight o'clock in the morning to four o'clock in the afternoon. Now, she is talking about dreams with her students in class. In July, Miss Green will finish her work soon.</a:t>
            </a:r>
          </a:p>
        </p:txBody>
      </p:sp>
      <p:pic>
        <p:nvPicPr>
          <p:cNvPr id="96385" name="Picture 129">
            <a:hlinkClick r:id="" action="ppaction://media"/>
            <a:extLst>
              <a:ext uri="{FF2B5EF4-FFF2-40B4-BE49-F238E27FC236}">
                <a16:creationId xmlns:a16="http://schemas.microsoft.com/office/drawing/2014/main" id="{17D63612-8632-AC4C-9482-77EC7F957C1A}"/>
              </a:ext>
            </a:extLst>
          </p:cNvPr>
          <p:cNvPicPr>
            <a:picLocks noChangeAspect="1" noChangeArrowheads="1"/>
          </p:cNvPicPr>
          <p:nvPr>
            <p:ph sz="quarter" idx="4294967295"/>
            <a:audioFile r:link="rId2"/>
            <p:extLst>
              <p:ext uri="{DAA4B4D4-6D71-4841-9C94-3DE7FCFB9230}">
                <p14:media xmlns:p14="http://schemas.microsoft.com/office/powerpoint/2010/main" r:embed="rId1"/>
              </p:ext>
            </p:extLst>
          </p:nvPr>
        </p:nvPicPr>
        <p:blipFill>
          <a:blip r:embed="rId10">
            <a:extLst>
              <a:ext uri="{28A0092B-C50C-407E-A947-70E740481C1C}">
                <a14:useLocalDpi xmlns:a14="http://schemas.microsoft.com/office/drawing/2010/main" val="0"/>
              </a:ext>
            </a:extLst>
          </a:blip>
          <a:srcRect/>
          <a:stretch>
            <a:fillRect/>
          </a:stretch>
        </p:blipFill>
        <p:spPr>
          <a:xfrm>
            <a:off x="4859338" y="69850"/>
            <a:ext cx="433387" cy="4333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89801" name="Rectangle 131">
            <a:extLst>
              <a:ext uri="{FF2B5EF4-FFF2-40B4-BE49-F238E27FC236}">
                <a16:creationId xmlns:a16="http://schemas.microsoft.com/office/drawing/2014/main" id="{4F3738BA-CEC3-00EB-7A68-9B4FFEDD0E18}"/>
              </a:ext>
            </a:extLst>
          </p:cNvPr>
          <p:cNvSpPr>
            <a:spLocks noChangeArrowheads="1"/>
          </p:cNvSpPr>
          <p:nvPr/>
        </p:nvSpPr>
        <p:spPr bwMode="auto">
          <a:xfrm>
            <a:off x="52388" y="44450"/>
            <a:ext cx="6588125" cy="43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buFontTx/>
              <a:buNone/>
            </a:pPr>
            <a:r>
              <a:rPr lang="zh-CN" altLang="en-US" sz="2000" b="0">
                <a:latin typeface="Times New Roman" panose="02020603050405020304" pitchFamily="18" charset="0"/>
              </a:rPr>
              <a:t>第二节 回答问题 </a:t>
            </a:r>
            <a:r>
              <a:rPr lang="en-US" altLang="zh-CN" sz="2000" b="0">
                <a:latin typeface="Times New Roman" panose="02020603050405020304" pitchFamily="18" charset="0"/>
              </a:rPr>
              <a:t>(</a:t>
            </a:r>
            <a:r>
              <a:rPr lang="zh-CN" altLang="en-US" sz="2000" b="0">
                <a:latin typeface="Times New Roman" panose="02020603050405020304" pitchFamily="18" charset="0"/>
              </a:rPr>
              <a:t>共 </a:t>
            </a:r>
            <a:r>
              <a:rPr lang="en-US" altLang="zh-CN" sz="2000">
                <a:latin typeface="Times New Roman" panose="02020603050405020304" pitchFamily="18" charset="0"/>
              </a:rPr>
              <a:t>4</a:t>
            </a:r>
            <a:r>
              <a:rPr lang="en-US" altLang="zh-CN" sz="2000" b="0">
                <a:latin typeface="Times New Roman" panose="02020603050405020304" pitchFamily="18" charset="0"/>
              </a:rPr>
              <a:t> </a:t>
            </a:r>
            <a:r>
              <a:rPr lang="zh-CN" altLang="en-US" sz="2000" b="0">
                <a:latin typeface="Times New Roman" panose="02020603050405020304" pitchFamily="18" charset="0"/>
              </a:rPr>
              <a:t>分，每小题 </a:t>
            </a:r>
            <a:r>
              <a:rPr lang="en-US" altLang="zh-CN" sz="2000">
                <a:latin typeface="Times New Roman" panose="02020603050405020304" pitchFamily="18" charset="0"/>
              </a:rPr>
              <a:t>1</a:t>
            </a:r>
            <a:r>
              <a:rPr lang="en-US" altLang="zh-CN" sz="2000" b="0">
                <a:latin typeface="Times New Roman" panose="02020603050405020304" pitchFamily="18" charset="0"/>
              </a:rPr>
              <a:t> </a:t>
            </a:r>
            <a:r>
              <a:rPr lang="zh-CN" altLang="en-US" sz="2000" b="0">
                <a:latin typeface="Times New Roman" panose="02020603050405020304" pitchFamily="18" charset="0"/>
              </a:rPr>
              <a:t>分</a:t>
            </a:r>
            <a:r>
              <a:rPr lang="en-US" altLang="zh-CN" sz="2000" b="0">
                <a:latin typeface="Times New Roman" panose="02020603050405020304" pitchFamily="18" charset="0"/>
              </a:rPr>
              <a:t>)</a:t>
            </a:r>
          </a:p>
        </p:txBody>
      </p:sp>
      <p:pic>
        <p:nvPicPr>
          <p:cNvPr id="779275" name="Picture 11">
            <a:hlinkClick r:id="" action="ppaction://media"/>
            <a:extLst>
              <a:ext uri="{FF2B5EF4-FFF2-40B4-BE49-F238E27FC236}">
                <a16:creationId xmlns:a16="http://schemas.microsoft.com/office/drawing/2014/main" id="{30C87584-012A-A1DF-A6F8-CD35D6843A45}"/>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0">
            <a:extLst>
              <a:ext uri="{28A0092B-C50C-407E-A947-70E740481C1C}">
                <a14:useLocalDpi xmlns:a14="http://schemas.microsoft.com/office/drawing/2010/main" val="0"/>
              </a:ext>
            </a:extLst>
          </a:blip>
          <a:srcRect/>
          <a:stretch>
            <a:fillRect/>
          </a:stretch>
        </p:blipFill>
        <p:spPr bwMode="auto">
          <a:xfrm>
            <a:off x="8601075" y="5229225"/>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restart="whenNotActive" fill="hold" evtFilter="cancelBubble" nodeType="interactiveSeq">
                <p:stCondLst>
                  <p:cond evt="onClick" delay="0">
                    <p:tgtEl>
                      <p:spTgt spid="96385"/>
                    </p:tgtEl>
                  </p:cond>
                </p:stCondLst>
                <p:endSync evt="end" delay="0">
                  <p:rtn val="all"/>
                </p:endSync>
                <p:childTnLst>
                  <p:par>
                    <p:cTn id="3" fill="hold" nodeType="clickPar">
                      <p:stCondLst>
                        <p:cond delay="0"/>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22902" fill="hold"/>
                                        <p:tgtEl>
                                          <p:spTgt spid="96385"/>
                                        </p:tgtEl>
                                      </p:cBhvr>
                                    </p:cmd>
                                  </p:childTnLst>
                                </p:cTn>
                              </p:par>
                            </p:childTnLst>
                          </p:cTn>
                        </p:par>
                      </p:childTnLst>
                    </p:cTn>
                  </p:par>
                </p:childTnLst>
              </p:cTn>
              <p:nextCondLst>
                <p:cond evt="onClick" delay="0">
                  <p:tgtEl>
                    <p:spTgt spid="96385"/>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6385"/>
                </p:tgtEl>
              </p:cMediaNode>
            </p:audio>
            <p:seq concurrent="1" nextAc="seek">
              <p:cTn id="8" restart="whenNotActive" fill="hold" evtFilter="cancelBubble" nodeType="interactiveSeq">
                <p:stCondLst>
                  <p:cond evt="onClick" delay="0">
                    <p:tgtEl>
                      <p:spTgt spid="31748"/>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96291"/>
                                        </p:tgtEl>
                                        <p:attrNameLst>
                                          <p:attrName>style.visibility</p:attrName>
                                        </p:attrNameLst>
                                      </p:cBhvr>
                                      <p:to>
                                        <p:strVal val="visible"/>
                                      </p:to>
                                    </p:set>
                                    <p:animEffect transition="in" filter="checkerboard(across)">
                                      <p:cBhvr>
                                        <p:cTn id="13" dur="1000"/>
                                        <p:tgtEl>
                                          <p:spTgt spid="96291"/>
                                        </p:tgtEl>
                                      </p:cBhvr>
                                    </p:animEffect>
                                  </p:childTnLst>
                                </p:cTn>
                              </p:par>
                            </p:childTnLst>
                          </p:cTn>
                        </p:par>
                        <p:par>
                          <p:cTn id="14" fill="hold" nodeType="afterGroup">
                            <p:stCondLst>
                              <p:cond delay="1000"/>
                            </p:stCondLst>
                            <p:childTnLst>
                              <p:par>
                                <p:cTn id="15" presetID="5" presetClass="entr" presetSubtype="10" fill="hold" nodeType="afterEffect">
                                  <p:stCondLst>
                                    <p:cond delay="0"/>
                                  </p:stCondLst>
                                  <p:childTnLst>
                                    <p:set>
                                      <p:cBhvr>
                                        <p:cTn id="16" dur="1" fill="hold">
                                          <p:stCondLst>
                                            <p:cond delay="0"/>
                                          </p:stCondLst>
                                        </p:cTn>
                                        <p:tgtEl>
                                          <p:spTgt spid="31749"/>
                                        </p:tgtEl>
                                        <p:attrNameLst>
                                          <p:attrName>style.visibility</p:attrName>
                                        </p:attrNameLst>
                                      </p:cBhvr>
                                      <p:to>
                                        <p:strVal val="visible"/>
                                      </p:to>
                                    </p:set>
                                    <p:animEffect transition="in" filter="checkerboard(across)">
                                      <p:cBhvr>
                                        <p:cTn id="17" dur="500"/>
                                        <p:tgtEl>
                                          <p:spTgt spid="31749"/>
                                        </p:tgtEl>
                                      </p:cBhvr>
                                    </p:animEffect>
                                  </p:childTnLst>
                                </p:cTn>
                              </p:par>
                            </p:childTnLst>
                          </p:cTn>
                        </p:par>
                      </p:childTnLst>
                    </p:cTn>
                  </p:par>
                </p:childTnLst>
              </p:cTn>
              <p:nextCondLst>
                <p:cond evt="onClick" delay="0">
                  <p:tgtEl>
                    <p:spTgt spid="31748"/>
                  </p:tgtEl>
                </p:cond>
              </p:nextCondLst>
            </p:seq>
            <p:seq concurrent="1" nextAc="seek">
              <p:cTn id="18" restart="whenNotActive" fill="hold" evtFilter="cancelBubble" nodeType="interactiveSeq">
                <p:stCondLst>
                  <p:cond evt="onClick" delay="0">
                    <p:tgtEl>
                      <p:spTgt spid="31749"/>
                    </p:tgtEl>
                  </p:cond>
                </p:stCondLst>
                <p:endSync evt="end" delay="0">
                  <p:rtn val="all"/>
                </p:endSync>
                <p:childTnLst>
                  <p:par>
                    <p:cTn id="19" fill="hold" nodeType="clickPar">
                      <p:stCondLst>
                        <p:cond delay="0"/>
                      </p:stCondLst>
                      <p:childTnLst>
                        <p:par>
                          <p:cTn id="20" fill="hold" nodeType="withGroup">
                            <p:stCondLst>
                              <p:cond delay="0"/>
                            </p:stCondLst>
                            <p:childTnLst>
                              <p:par>
                                <p:cTn id="21" presetID="5" presetClass="exit" presetSubtype="10" fill="hold" grpId="1" nodeType="clickEffect">
                                  <p:stCondLst>
                                    <p:cond delay="0"/>
                                  </p:stCondLst>
                                  <p:childTnLst>
                                    <p:animEffect transition="out" filter="checkerboard(across)">
                                      <p:cBhvr>
                                        <p:cTn id="22" dur="500"/>
                                        <p:tgtEl>
                                          <p:spTgt spid="96291"/>
                                        </p:tgtEl>
                                      </p:cBhvr>
                                    </p:animEffect>
                                    <p:set>
                                      <p:cBhvr>
                                        <p:cTn id="23" dur="1" fill="hold">
                                          <p:stCondLst>
                                            <p:cond delay="499"/>
                                          </p:stCondLst>
                                        </p:cTn>
                                        <p:tgtEl>
                                          <p:spTgt spid="96291"/>
                                        </p:tgtEl>
                                        <p:attrNameLst>
                                          <p:attrName>style.visibility</p:attrName>
                                        </p:attrNameLst>
                                      </p:cBhvr>
                                      <p:to>
                                        <p:strVal val="hidden"/>
                                      </p:to>
                                    </p:set>
                                  </p:childTnLst>
                                </p:cTn>
                              </p:par>
                            </p:childTnLst>
                          </p:cTn>
                        </p:par>
                        <p:par>
                          <p:cTn id="24" fill="hold" nodeType="afterGroup">
                            <p:stCondLst>
                              <p:cond delay="500"/>
                            </p:stCondLst>
                            <p:childTnLst>
                              <p:par>
                                <p:cTn id="25" presetID="5" presetClass="exit" presetSubtype="10" fill="hold" nodeType="afterEffect">
                                  <p:stCondLst>
                                    <p:cond delay="0"/>
                                  </p:stCondLst>
                                  <p:childTnLst>
                                    <p:animEffect transition="out" filter="checkerboard(across)">
                                      <p:cBhvr>
                                        <p:cTn id="26" dur="500"/>
                                        <p:tgtEl>
                                          <p:spTgt spid="31749"/>
                                        </p:tgtEl>
                                      </p:cBhvr>
                                    </p:animEffect>
                                    <p:set>
                                      <p:cBhvr>
                                        <p:cTn id="27" dur="1" fill="hold">
                                          <p:stCondLst>
                                            <p:cond delay="499"/>
                                          </p:stCondLst>
                                        </p:cTn>
                                        <p:tgtEl>
                                          <p:spTgt spid="31749"/>
                                        </p:tgtEl>
                                        <p:attrNameLst>
                                          <p:attrName>style.visibility</p:attrName>
                                        </p:attrNameLst>
                                      </p:cBhvr>
                                      <p:to>
                                        <p:strVal val="hidden"/>
                                      </p:to>
                                    </p:set>
                                  </p:childTnLst>
                                </p:cTn>
                              </p:par>
                            </p:childTnLst>
                          </p:cTn>
                        </p:par>
                      </p:childTnLst>
                    </p:cTn>
                  </p:par>
                </p:childTnLst>
              </p:cTn>
              <p:nextCondLst>
                <p:cond evt="onClick" delay="0">
                  <p:tgtEl>
                    <p:spTgt spid="31749"/>
                  </p:tgtEl>
                </p:cond>
              </p:nextCondLst>
            </p:seq>
          </p:childTnLst>
        </p:cTn>
      </p:par>
    </p:tnLst>
    <p:bldLst>
      <p:bldP spid="96291" grpId="0" animBg="1"/>
      <p:bldP spid="96291" grpId="1" animBg="1"/>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473" name="Picture 193">
            <a:hlinkClick r:id="" action="ppaction://media"/>
            <a:extLst>
              <a:ext uri="{FF2B5EF4-FFF2-40B4-BE49-F238E27FC236}">
                <a16:creationId xmlns:a16="http://schemas.microsoft.com/office/drawing/2014/main" id="{7A240BD6-6A04-9DB8-E81D-9F7CB4AD8401}"/>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7472" name="Picture 192">
            <a:hlinkClick r:id="" action="ppaction://media"/>
            <a:extLst>
              <a:ext uri="{FF2B5EF4-FFF2-40B4-BE49-F238E27FC236}">
                <a16:creationId xmlns:a16="http://schemas.microsoft.com/office/drawing/2014/main" id="{08DFFF20-5033-BE74-47AD-6EDCC800AD61}"/>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1844" name="Picture 2" descr="公司logo">
            <a:extLst>
              <a:ext uri="{FF2B5EF4-FFF2-40B4-BE49-F238E27FC236}">
                <a16:creationId xmlns:a16="http://schemas.microsoft.com/office/drawing/2014/main" id="{A90CBB2C-A441-63BD-94E2-113B2DE0C4A0}"/>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7" name="Picture 3" descr="originalText48">
            <a:extLst>
              <a:ext uri="{FF2B5EF4-FFF2-40B4-BE49-F238E27FC236}">
                <a16:creationId xmlns:a16="http://schemas.microsoft.com/office/drawing/2014/main" id="{718CCAD5-2B54-E5E8-E468-051069E684C6}"/>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1846" name="Rectangle 4">
            <a:extLst>
              <a:ext uri="{FF2B5EF4-FFF2-40B4-BE49-F238E27FC236}">
                <a16:creationId xmlns:a16="http://schemas.microsoft.com/office/drawing/2014/main" id="{66ED8ADF-F410-B1EC-C1D2-54833A2732F8}"/>
              </a:ext>
            </a:extLst>
          </p:cNvPr>
          <p:cNvSpPr>
            <a:spLocks noChangeArrowheads="1"/>
          </p:cNvSpPr>
          <p:nvPr/>
        </p:nvSpPr>
        <p:spPr bwMode="auto">
          <a:xfrm>
            <a:off x="73025" y="82550"/>
            <a:ext cx="7667625"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7. Why does Miss Green like the job? </a:t>
            </a:r>
          </a:p>
        </p:txBody>
      </p:sp>
      <p:pic>
        <p:nvPicPr>
          <p:cNvPr id="33799" name="Picture 5" descr="originalTextHide">
            <a:extLst>
              <a:ext uri="{FF2B5EF4-FFF2-40B4-BE49-F238E27FC236}">
                <a16:creationId xmlns:a16="http://schemas.microsoft.com/office/drawing/2014/main" id="{23D8D70A-C6F3-6199-B103-8709D86AA29F}"/>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1848" name="Rectangle 6">
            <a:extLst>
              <a:ext uri="{FF2B5EF4-FFF2-40B4-BE49-F238E27FC236}">
                <a16:creationId xmlns:a16="http://schemas.microsoft.com/office/drawing/2014/main" id="{F4EA6366-3C87-FB05-4286-FCAC4DDF3508}"/>
              </a:ext>
            </a:extLst>
          </p:cNvPr>
          <p:cNvSpPr>
            <a:spLocks noChangeArrowheads="1"/>
          </p:cNvSpPr>
          <p:nvPr/>
        </p:nvSpPr>
        <p:spPr bwMode="auto">
          <a:xfrm>
            <a:off x="755650" y="3213100"/>
            <a:ext cx="7319963"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a:t>
            </a:r>
          </a:p>
        </p:txBody>
      </p:sp>
      <p:sp>
        <p:nvSpPr>
          <p:cNvPr id="97287" name="Rectangle 7">
            <a:extLst>
              <a:ext uri="{FF2B5EF4-FFF2-40B4-BE49-F238E27FC236}">
                <a16:creationId xmlns:a16="http://schemas.microsoft.com/office/drawing/2014/main" id="{7F85F591-C54F-BE5D-BCB6-25F79508BE99}"/>
              </a:ext>
            </a:extLst>
          </p:cNvPr>
          <p:cNvSpPr>
            <a:spLocks noChangeArrowheads="1"/>
          </p:cNvSpPr>
          <p:nvPr/>
        </p:nvSpPr>
        <p:spPr bwMode="auto">
          <a:xfrm>
            <a:off x="2411413" y="2457450"/>
            <a:ext cx="4968875"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4000">
                <a:solidFill>
                  <a:srgbClr val="FF0000"/>
                </a:solidFill>
                <a:latin typeface="Times New Roman" panose="02020603050405020304" pitchFamily="18" charset="0"/>
              </a:rPr>
              <a:t>Because the </a:t>
            </a:r>
            <a:r>
              <a:rPr lang="en-US" altLang="zh-CN" sz="4000">
                <a:solidFill>
                  <a:srgbClr val="3333FF"/>
                </a:solidFill>
                <a:latin typeface="Times New Roman" panose="02020603050405020304" pitchFamily="18" charset="0"/>
              </a:rPr>
              <a:t>(her)</a:t>
            </a:r>
            <a:r>
              <a:rPr lang="en-US" altLang="zh-CN" sz="4000">
                <a:solidFill>
                  <a:srgbClr val="FF0000"/>
                </a:solidFill>
                <a:latin typeface="Times New Roman" panose="02020603050405020304" pitchFamily="18" charset="0"/>
              </a:rPr>
              <a:t> students are lovely.</a:t>
            </a:r>
          </a:p>
        </p:txBody>
      </p:sp>
      <p:sp>
        <p:nvSpPr>
          <p:cNvPr id="97478" name="Rectangle 198">
            <a:extLst>
              <a:ext uri="{FF2B5EF4-FFF2-40B4-BE49-F238E27FC236}">
                <a16:creationId xmlns:a16="http://schemas.microsoft.com/office/drawing/2014/main" id="{E4A703A0-2E21-18C5-5798-694A8FE43113}"/>
              </a:ext>
            </a:extLst>
          </p:cNvPr>
          <p:cNvSpPr>
            <a:spLocks noChangeArrowheads="1"/>
          </p:cNvSpPr>
          <p:nvPr/>
        </p:nvSpPr>
        <p:spPr bwMode="auto">
          <a:xfrm>
            <a:off x="323850" y="981075"/>
            <a:ext cx="8208963" cy="511651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50000"/>
              </a:lnSpc>
              <a:spcBef>
                <a:spcPct val="0"/>
              </a:spcBef>
              <a:buFont typeface="Wingdings" panose="05000000000000000000" pitchFamily="2" charset="2"/>
              <a:buNone/>
            </a:pPr>
            <a:r>
              <a:rPr lang="en-US" altLang="zh-CN">
                <a:latin typeface="Times New Roman" panose="02020603050405020304" pitchFamily="18" charset="0"/>
              </a:rPr>
              <a:t>Miss Green is an English teacher. She likes playing the piano. She likes her job because the students are lovely. She usually works from eight o'clock in the morning to four o'clock in the afternoon. Now, she is talking about dreams with her students in class. In July, Miss Green will finish her work soon.</a:t>
            </a:r>
          </a:p>
        </p:txBody>
      </p:sp>
      <p:pic>
        <p:nvPicPr>
          <p:cNvPr id="781325" name="Picture 13">
            <a:hlinkClick r:id="" action="ppaction://media"/>
            <a:extLst>
              <a:ext uri="{FF2B5EF4-FFF2-40B4-BE49-F238E27FC236}">
                <a16:creationId xmlns:a16="http://schemas.microsoft.com/office/drawing/2014/main" id="{E6404C38-052D-A0D8-98D0-E5ACA611F724}"/>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1075" y="5229225"/>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1326" name="Picture 14">
            <a:hlinkClick r:id="" action="ppaction://media"/>
            <a:extLst>
              <a:ext uri="{FF2B5EF4-FFF2-40B4-BE49-F238E27FC236}">
                <a16:creationId xmlns:a16="http://schemas.microsoft.com/office/drawing/2014/main" id="{BD0812E1-A45A-D636-9F0F-09166879D7DE}"/>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7740650"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7287"/>
                                        </p:tgtEl>
                                        <p:attrNameLst>
                                          <p:attrName>style.visibility</p:attrName>
                                        </p:attrNameLst>
                                      </p:cBhvr>
                                      <p:to>
                                        <p:strVal val="visible"/>
                                      </p:to>
                                    </p:set>
                                    <p:anim calcmode="lin" valueType="num">
                                      <p:cBhvr additive="base">
                                        <p:cTn id="7" dur="500" fill="hold"/>
                                        <p:tgtEl>
                                          <p:spTgt spid="97287"/>
                                        </p:tgtEl>
                                        <p:attrNameLst>
                                          <p:attrName>ppt_x</p:attrName>
                                        </p:attrNameLst>
                                      </p:cBhvr>
                                      <p:tavLst>
                                        <p:tav tm="0">
                                          <p:val>
                                            <p:strVal val="1+#ppt_w/2"/>
                                          </p:val>
                                        </p:tav>
                                        <p:tav tm="100000">
                                          <p:val>
                                            <p:strVal val="#ppt_x"/>
                                          </p:val>
                                        </p:tav>
                                      </p:tavLst>
                                    </p:anim>
                                    <p:anim calcmode="lin" valueType="num">
                                      <p:cBhvr additive="base">
                                        <p:cTn id="8" dur="500" fill="hold"/>
                                        <p:tgtEl>
                                          <p:spTgt spid="972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7473"/>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97473"/>
                                        </p:tgtEl>
                                      </p:cBhvr>
                                    </p:cmd>
                                  </p:childTnLst>
                                </p:cTn>
                              </p:par>
                            </p:childTnLst>
                          </p:cTn>
                        </p:par>
                      </p:childTnLst>
                    </p:cTn>
                  </p:par>
                </p:childTnLst>
              </p:cTn>
              <p:nextCondLst>
                <p:cond evt="onClick" delay="0">
                  <p:tgtEl>
                    <p:spTgt spid="97473"/>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7473"/>
                </p:tgtEl>
              </p:cMediaNode>
            </p:audio>
            <p:seq concurrent="1" nextAc="seek">
              <p:cTn id="15" restart="whenNotActive" fill="hold" evtFilter="cancelBubble" nodeType="interactiveSeq">
                <p:stCondLst>
                  <p:cond evt="onClick" delay="0">
                    <p:tgtEl>
                      <p:spTgt spid="97472"/>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97472"/>
                                        </p:tgtEl>
                                      </p:cBhvr>
                                    </p:cmd>
                                  </p:childTnLst>
                                </p:cTn>
                              </p:par>
                            </p:childTnLst>
                          </p:cTn>
                        </p:par>
                      </p:childTnLst>
                    </p:cTn>
                  </p:par>
                </p:childTnLst>
              </p:cTn>
              <p:nextCondLst>
                <p:cond evt="onClick" delay="0">
                  <p:tgtEl>
                    <p:spTgt spid="97472"/>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7472"/>
                </p:tgtEl>
              </p:cMediaNode>
            </p:audio>
            <p:seq concurrent="1" nextAc="seek">
              <p:cTn id="21" restart="whenNotActive" fill="hold" evtFilter="cancelBubble" nodeType="interactiveSeq">
                <p:stCondLst>
                  <p:cond evt="onClick" delay="0">
                    <p:tgtEl>
                      <p:spTgt spid="781325"/>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51297" fill="hold"/>
                                        <p:tgtEl>
                                          <p:spTgt spid="781325"/>
                                        </p:tgtEl>
                                      </p:cBhvr>
                                    </p:cmd>
                                  </p:childTnLst>
                                </p:cTn>
                              </p:par>
                            </p:childTnLst>
                          </p:cTn>
                        </p:par>
                      </p:childTnLst>
                    </p:cTn>
                  </p:par>
                </p:childTnLst>
              </p:cTn>
              <p:nextCondLst>
                <p:cond evt="onClick" delay="0">
                  <p:tgtEl>
                    <p:spTgt spid="781325"/>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781325"/>
                </p:tgtEl>
              </p:cMediaNode>
            </p:audio>
            <p:seq concurrent="1" nextAc="seek">
              <p:cTn id="27" restart="whenNotActive" fill="hold" evtFilter="cancelBubble" nodeType="interactiveSeq">
                <p:stCondLst>
                  <p:cond evt="onClick" delay="0">
                    <p:tgtEl>
                      <p:spTgt spid="33797"/>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7478"/>
                                        </p:tgtEl>
                                        <p:attrNameLst>
                                          <p:attrName>style.visibility</p:attrName>
                                        </p:attrNameLst>
                                      </p:cBhvr>
                                      <p:to>
                                        <p:strVal val="visible"/>
                                      </p:to>
                                    </p:set>
                                    <p:animEffect transition="in" filter="blinds(horizontal)">
                                      <p:cBhvr>
                                        <p:cTn id="32" dur="1000"/>
                                        <p:tgtEl>
                                          <p:spTgt spid="97478"/>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33799"/>
                                        </p:tgtEl>
                                        <p:attrNameLst>
                                          <p:attrName>style.visibility</p:attrName>
                                        </p:attrNameLst>
                                      </p:cBhvr>
                                      <p:to>
                                        <p:strVal val="visible"/>
                                      </p:to>
                                    </p:set>
                                    <p:animEffect transition="in" filter="checkerboard(across)">
                                      <p:cBhvr>
                                        <p:cTn id="36" dur="500"/>
                                        <p:tgtEl>
                                          <p:spTgt spid="33799"/>
                                        </p:tgtEl>
                                      </p:cBhvr>
                                    </p:animEffect>
                                  </p:childTnLst>
                                </p:cTn>
                              </p:par>
                            </p:childTnLst>
                          </p:cTn>
                        </p:par>
                      </p:childTnLst>
                    </p:cTn>
                  </p:par>
                </p:childTnLst>
              </p:cTn>
              <p:nextCondLst>
                <p:cond evt="onClick" delay="0">
                  <p:tgtEl>
                    <p:spTgt spid="33797"/>
                  </p:tgtEl>
                </p:cond>
              </p:nextCondLst>
            </p:seq>
            <p:seq concurrent="1" nextAc="seek">
              <p:cTn id="37" restart="whenNotActive" fill="hold" evtFilter="cancelBubble" nodeType="interactiveSeq">
                <p:stCondLst>
                  <p:cond evt="onClick" delay="0">
                    <p:tgtEl>
                      <p:spTgt spid="33799"/>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3" presetClass="exit" presetSubtype="5" fill="hold" grpId="1" nodeType="clickEffect">
                                  <p:stCondLst>
                                    <p:cond delay="0"/>
                                  </p:stCondLst>
                                  <p:childTnLst>
                                    <p:animEffect transition="out" filter="blinds(vertical)">
                                      <p:cBhvr>
                                        <p:cTn id="41" dur="1000"/>
                                        <p:tgtEl>
                                          <p:spTgt spid="97478"/>
                                        </p:tgtEl>
                                      </p:cBhvr>
                                    </p:animEffect>
                                    <p:set>
                                      <p:cBhvr>
                                        <p:cTn id="42" dur="1" fill="hold">
                                          <p:stCondLst>
                                            <p:cond delay="999"/>
                                          </p:stCondLst>
                                        </p:cTn>
                                        <p:tgtEl>
                                          <p:spTgt spid="97478"/>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33799"/>
                                        </p:tgtEl>
                                      </p:cBhvr>
                                    </p:animEffect>
                                    <p:set>
                                      <p:cBhvr>
                                        <p:cTn id="46" dur="1" fill="hold">
                                          <p:stCondLst>
                                            <p:cond delay="499"/>
                                          </p:stCondLst>
                                        </p:cTn>
                                        <p:tgtEl>
                                          <p:spTgt spid="33799"/>
                                        </p:tgtEl>
                                        <p:attrNameLst>
                                          <p:attrName>style.visibility</p:attrName>
                                        </p:attrNameLst>
                                      </p:cBhvr>
                                      <p:to>
                                        <p:strVal val="hidden"/>
                                      </p:to>
                                    </p:set>
                                  </p:childTnLst>
                                </p:cTn>
                              </p:par>
                            </p:childTnLst>
                          </p:cTn>
                        </p:par>
                      </p:childTnLst>
                    </p:cTn>
                  </p:par>
                </p:childTnLst>
              </p:cTn>
              <p:nextCondLst>
                <p:cond evt="onClick" delay="0">
                  <p:tgtEl>
                    <p:spTgt spid="33799"/>
                  </p:tgtEl>
                </p:cond>
              </p:nextCondLst>
            </p:seq>
          </p:childTnLst>
        </p:cTn>
      </p:par>
    </p:tnLst>
    <p:bldLst>
      <p:bldP spid="97287" grpId="0" autoUpdateAnimBg="0"/>
      <p:bldP spid="97478" grpId="0" animBg="1"/>
      <p:bldP spid="97478" grpId="1" animBg="1"/>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463" name="Picture 159">
            <a:hlinkClick r:id="" action="ppaction://media"/>
            <a:extLst>
              <a:ext uri="{FF2B5EF4-FFF2-40B4-BE49-F238E27FC236}">
                <a16:creationId xmlns:a16="http://schemas.microsoft.com/office/drawing/2014/main" id="{234F683F-62B7-06EE-B33B-0732153DC93A}"/>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462" name="Picture 158">
            <a:hlinkClick r:id="" action="ppaction://media"/>
            <a:extLst>
              <a:ext uri="{FF2B5EF4-FFF2-40B4-BE49-F238E27FC236}">
                <a16:creationId xmlns:a16="http://schemas.microsoft.com/office/drawing/2014/main" id="{6714D19B-1948-70E5-6668-2D466508F671}"/>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3892" name="Picture 2" descr="公司logo">
            <a:extLst>
              <a:ext uri="{FF2B5EF4-FFF2-40B4-BE49-F238E27FC236}">
                <a16:creationId xmlns:a16="http://schemas.microsoft.com/office/drawing/2014/main" id="{79ECBE68-46A4-C225-3CA1-9BCEF3E87A78}"/>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5" name="Picture 3" descr="originalText48">
            <a:extLst>
              <a:ext uri="{FF2B5EF4-FFF2-40B4-BE49-F238E27FC236}">
                <a16:creationId xmlns:a16="http://schemas.microsoft.com/office/drawing/2014/main" id="{67539584-CCF9-D65F-F33E-DB8BB1786FC1}"/>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3894" name="Rectangle 4">
            <a:extLst>
              <a:ext uri="{FF2B5EF4-FFF2-40B4-BE49-F238E27FC236}">
                <a16:creationId xmlns:a16="http://schemas.microsoft.com/office/drawing/2014/main" id="{2D4D1999-EE1A-BE02-AD44-511250F93B40}"/>
              </a:ext>
            </a:extLst>
          </p:cNvPr>
          <p:cNvSpPr>
            <a:spLocks noChangeArrowheads="1"/>
          </p:cNvSpPr>
          <p:nvPr/>
        </p:nvSpPr>
        <p:spPr bwMode="auto">
          <a:xfrm>
            <a:off x="82550" y="77788"/>
            <a:ext cx="7802563" cy="1190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8. How many hours does Miss Green work for a day? </a:t>
            </a:r>
          </a:p>
        </p:txBody>
      </p:sp>
      <p:pic>
        <p:nvPicPr>
          <p:cNvPr id="35847" name="Picture 5" descr="originalTextHide">
            <a:extLst>
              <a:ext uri="{FF2B5EF4-FFF2-40B4-BE49-F238E27FC236}">
                <a16:creationId xmlns:a16="http://schemas.microsoft.com/office/drawing/2014/main" id="{2DC9799B-2FC9-8072-C528-93B9439D16DE}"/>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3896" name="Rectangle 6">
            <a:extLst>
              <a:ext uri="{FF2B5EF4-FFF2-40B4-BE49-F238E27FC236}">
                <a16:creationId xmlns:a16="http://schemas.microsoft.com/office/drawing/2014/main" id="{7F7C9458-D076-5E06-763C-E42EA6B1A8E1}"/>
              </a:ext>
            </a:extLst>
          </p:cNvPr>
          <p:cNvSpPr>
            <a:spLocks noChangeArrowheads="1"/>
          </p:cNvSpPr>
          <p:nvPr/>
        </p:nvSpPr>
        <p:spPr bwMode="auto">
          <a:xfrm>
            <a:off x="611188" y="3716338"/>
            <a:ext cx="7345362"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a:t>
            </a:r>
          </a:p>
        </p:txBody>
      </p:sp>
      <p:sp>
        <p:nvSpPr>
          <p:cNvPr id="98311" name="Rectangle 7">
            <a:extLst>
              <a:ext uri="{FF2B5EF4-FFF2-40B4-BE49-F238E27FC236}">
                <a16:creationId xmlns:a16="http://schemas.microsoft.com/office/drawing/2014/main" id="{9900936D-6136-63E3-B232-CF1C7F3601D0}"/>
              </a:ext>
            </a:extLst>
          </p:cNvPr>
          <p:cNvSpPr>
            <a:spLocks noChangeArrowheads="1"/>
          </p:cNvSpPr>
          <p:nvPr/>
        </p:nvSpPr>
        <p:spPr bwMode="auto">
          <a:xfrm>
            <a:off x="2484438" y="2941638"/>
            <a:ext cx="5616575"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4000">
                <a:solidFill>
                  <a:srgbClr val="FF0000"/>
                </a:solidFill>
                <a:latin typeface="Times New Roman" panose="02020603050405020304" pitchFamily="18" charset="0"/>
              </a:rPr>
              <a:t>She </a:t>
            </a:r>
            <a:r>
              <a:rPr lang="en-US" altLang="zh-CN" sz="4000">
                <a:solidFill>
                  <a:srgbClr val="3333FF"/>
                </a:solidFill>
                <a:latin typeface="Times New Roman" panose="02020603050405020304" pitchFamily="18" charset="0"/>
              </a:rPr>
              <a:t>(Miss Green)</a:t>
            </a:r>
            <a:r>
              <a:rPr lang="en-US" altLang="zh-CN" sz="4000">
                <a:solidFill>
                  <a:srgbClr val="FF0000"/>
                </a:solidFill>
                <a:latin typeface="Times New Roman" panose="02020603050405020304" pitchFamily="18" charset="0"/>
              </a:rPr>
              <a:t> works 8 hours </a:t>
            </a:r>
            <a:r>
              <a:rPr lang="en-US" altLang="zh-CN" sz="4000">
                <a:solidFill>
                  <a:srgbClr val="3333FF"/>
                </a:solidFill>
                <a:latin typeface="Times New Roman" panose="02020603050405020304" pitchFamily="18" charset="0"/>
              </a:rPr>
              <a:t>(one day)</a:t>
            </a:r>
            <a:r>
              <a:rPr lang="en-US" altLang="zh-CN" sz="4000">
                <a:solidFill>
                  <a:srgbClr val="FF0000"/>
                </a:solidFill>
                <a:latin typeface="Times New Roman" panose="02020603050405020304" pitchFamily="18" charset="0"/>
              </a:rPr>
              <a:t>.</a:t>
            </a:r>
          </a:p>
        </p:txBody>
      </p:sp>
      <p:sp>
        <p:nvSpPr>
          <p:cNvPr id="98468" name="Rectangle 164">
            <a:extLst>
              <a:ext uri="{FF2B5EF4-FFF2-40B4-BE49-F238E27FC236}">
                <a16:creationId xmlns:a16="http://schemas.microsoft.com/office/drawing/2014/main" id="{46D5E058-CB05-1E8D-EA61-81B1EC7AA5D7}"/>
              </a:ext>
            </a:extLst>
          </p:cNvPr>
          <p:cNvSpPr>
            <a:spLocks noChangeArrowheads="1"/>
          </p:cNvSpPr>
          <p:nvPr/>
        </p:nvSpPr>
        <p:spPr bwMode="auto">
          <a:xfrm>
            <a:off x="323850" y="1268413"/>
            <a:ext cx="8208963" cy="511333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50000"/>
              </a:lnSpc>
              <a:spcBef>
                <a:spcPct val="0"/>
              </a:spcBef>
              <a:buFont typeface="Wingdings" panose="05000000000000000000" pitchFamily="2" charset="2"/>
              <a:buNone/>
            </a:pPr>
            <a:r>
              <a:rPr lang="en-US" altLang="zh-CN">
                <a:latin typeface="Times New Roman" panose="02020603050405020304" pitchFamily="18" charset="0"/>
              </a:rPr>
              <a:t>Miss Green is an English teacher. She likes playing the piano. She likes her job because the students are lovely. She usually works from eight o'clock in the morning to four o'clock in the afternoon. Now, she is talking about dreams with her students in class. In July, Miss Green will finish her work soon.</a:t>
            </a:r>
          </a:p>
        </p:txBody>
      </p:sp>
      <p:pic>
        <p:nvPicPr>
          <p:cNvPr id="783373" name="Picture 13">
            <a:hlinkClick r:id="" action="ppaction://media"/>
            <a:extLst>
              <a:ext uri="{FF2B5EF4-FFF2-40B4-BE49-F238E27FC236}">
                <a16:creationId xmlns:a16="http://schemas.microsoft.com/office/drawing/2014/main" id="{CD4FD3C1-57C4-C20F-7AA4-DC8B8DBE17F6}"/>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1075" y="5229225"/>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3374" name="Picture 14">
            <a:hlinkClick r:id="" action="ppaction://media"/>
            <a:extLst>
              <a:ext uri="{FF2B5EF4-FFF2-40B4-BE49-F238E27FC236}">
                <a16:creationId xmlns:a16="http://schemas.microsoft.com/office/drawing/2014/main" id="{164AD8E9-DFDB-5FBD-3D4A-DF6DA0EE5EB0}"/>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4356100" y="7381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8311"/>
                                        </p:tgtEl>
                                        <p:attrNameLst>
                                          <p:attrName>style.visibility</p:attrName>
                                        </p:attrNameLst>
                                      </p:cBhvr>
                                      <p:to>
                                        <p:strVal val="visible"/>
                                      </p:to>
                                    </p:set>
                                    <p:anim calcmode="lin" valueType="num">
                                      <p:cBhvr additive="base">
                                        <p:cTn id="7" dur="500" fill="hold"/>
                                        <p:tgtEl>
                                          <p:spTgt spid="98311"/>
                                        </p:tgtEl>
                                        <p:attrNameLst>
                                          <p:attrName>ppt_x</p:attrName>
                                        </p:attrNameLst>
                                      </p:cBhvr>
                                      <p:tavLst>
                                        <p:tav tm="0">
                                          <p:val>
                                            <p:strVal val="1+#ppt_w/2"/>
                                          </p:val>
                                        </p:tav>
                                        <p:tav tm="100000">
                                          <p:val>
                                            <p:strVal val="#ppt_x"/>
                                          </p:val>
                                        </p:tav>
                                      </p:tavLst>
                                    </p:anim>
                                    <p:anim calcmode="lin" valueType="num">
                                      <p:cBhvr additive="base">
                                        <p:cTn id="8" dur="500" fill="hold"/>
                                        <p:tgtEl>
                                          <p:spTgt spid="983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8463"/>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98463"/>
                                        </p:tgtEl>
                                      </p:cBhvr>
                                    </p:cmd>
                                  </p:childTnLst>
                                </p:cTn>
                              </p:par>
                            </p:childTnLst>
                          </p:cTn>
                        </p:par>
                      </p:childTnLst>
                    </p:cTn>
                  </p:par>
                </p:childTnLst>
              </p:cTn>
              <p:nextCondLst>
                <p:cond evt="onClick" delay="0">
                  <p:tgtEl>
                    <p:spTgt spid="98463"/>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8463"/>
                </p:tgtEl>
              </p:cMediaNode>
            </p:audio>
            <p:seq concurrent="1" nextAc="seek">
              <p:cTn id="15" restart="whenNotActive" fill="hold" evtFilter="cancelBubble" nodeType="interactiveSeq">
                <p:stCondLst>
                  <p:cond evt="onClick" delay="0">
                    <p:tgtEl>
                      <p:spTgt spid="98462"/>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98462"/>
                                        </p:tgtEl>
                                      </p:cBhvr>
                                    </p:cmd>
                                  </p:childTnLst>
                                </p:cTn>
                              </p:par>
                            </p:childTnLst>
                          </p:cTn>
                        </p:par>
                      </p:childTnLst>
                    </p:cTn>
                  </p:par>
                </p:childTnLst>
              </p:cTn>
              <p:nextCondLst>
                <p:cond evt="onClick" delay="0">
                  <p:tgtEl>
                    <p:spTgt spid="98462"/>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8462"/>
                </p:tgtEl>
              </p:cMediaNode>
            </p:audio>
            <p:seq concurrent="1" nextAc="seek">
              <p:cTn id="21" restart="whenNotActive" fill="hold" evtFilter="cancelBubble" nodeType="interactiveSeq">
                <p:stCondLst>
                  <p:cond evt="onClick" delay="0">
                    <p:tgtEl>
                      <p:spTgt spid="783373"/>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51297" fill="hold"/>
                                        <p:tgtEl>
                                          <p:spTgt spid="783373"/>
                                        </p:tgtEl>
                                      </p:cBhvr>
                                    </p:cmd>
                                  </p:childTnLst>
                                </p:cTn>
                              </p:par>
                            </p:childTnLst>
                          </p:cTn>
                        </p:par>
                      </p:childTnLst>
                    </p:cTn>
                  </p:par>
                </p:childTnLst>
              </p:cTn>
              <p:nextCondLst>
                <p:cond evt="onClick" delay="0">
                  <p:tgtEl>
                    <p:spTgt spid="783373"/>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783373"/>
                </p:tgtEl>
              </p:cMediaNode>
            </p:audio>
            <p:seq concurrent="1" nextAc="seek">
              <p:cTn id="27" restart="whenNotActive" fill="hold" evtFilter="cancelBubble" nodeType="interactiveSeq">
                <p:stCondLst>
                  <p:cond evt="onClick" delay="0">
                    <p:tgtEl>
                      <p:spTgt spid="35845"/>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2" presetClass="entr" presetSubtype="8" fill="hold" grpId="0" nodeType="clickEffect">
                                  <p:stCondLst>
                                    <p:cond delay="0"/>
                                  </p:stCondLst>
                                  <p:childTnLst>
                                    <p:set>
                                      <p:cBhvr>
                                        <p:cTn id="31" dur="1" fill="hold">
                                          <p:stCondLst>
                                            <p:cond delay="0"/>
                                          </p:stCondLst>
                                        </p:cTn>
                                        <p:tgtEl>
                                          <p:spTgt spid="98468"/>
                                        </p:tgtEl>
                                        <p:attrNameLst>
                                          <p:attrName>style.visibility</p:attrName>
                                        </p:attrNameLst>
                                      </p:cBhvr>
                                      <p:to>
                                        <p:strVal val="visible"/>
                                      </p:to>
                                    </p:set>
                                    <p:anim calcmode="lin" valueType="num">
                                      <p:cBhvr additive="base">
                                        <p:cTn id="32" dur="1000" fill="hold"/>
                                        <p:tgtEl>
                                          <p:spTgt spid="98468"/>
                                        </p:tgtEl>
                                        <p:attrNameLst>
                                          <p:attrName>ppt_x</p:attrName>
                                        </p:attrNameLst>
                                      </p:cBhvr>
                                      <p:tavLst>
                                        <p:tav tm="0">
                                          <p:val>
                                            <p:strVal val="0-#ppt_w/2"/>
                                          </p:val>
                                        </p:tav>
                                        <p:tav tm="100000">
                                          <p:val>
                                            <p:strVal val="#ppt_x"/>
                                          </p:val>
                                        </p:tav>
                                      </p:tavLst>
                                    </p:anim>
                                    <p:anim calcmode="lin" valueType="num">
                                      <p:cBhvr additive="base">
                                        <p:cTn id="33" dur="1000" fill="hold"/>
                                        <p:tgtEl>
                                          <p:spTgt spid="98468"/>
                                        </p:tgtEl>
                                        <p:attrNameLst>
                                          <p:attrName>ppt_y</p:attrName>
                                        </p:attrNameLst>
                                      </p:cBhvr>
                                      <p:tavLst>
                                        <p:tav tm="0">
                                          <p:val>
                                            <p:strVal val="#ppt_y"/>
                                          </p:val>
                                        </p:tav>
                                        <p:tav tm="100000">
                                          <p:val>
                                            <p:strVal val="#ppt_y"/>
                                          </p:val>
                                        </p:tav>
                                      </p:tavLst>
                                    </p:anim>
                                  </p:childTnLst>
                                </p:cTn>
                              </p:par>
                            </p:childTnLst>
                          </p:cTn>
                        </p:par>
                        <p:par>
                          <p:cTn id="34" fill="hold" nodeType="afterGroup">
                            <p:stCondLst>
                              <p:cond delay="1000"/>
                            </p:stCondLst>
                            <p:childTnLst>
                              <p:par>
                                <p:cTn id="35" presetID="5" presetClass="entr" presetSubtype="10" fill="hold" nodeType="afterEffect">
                                  <p:stCondLst>
                                    <p:cond delay="0"/>
                                  </p:stCondLst>
                                  <p:childTnLst>
                                    <p:set>
                                      <p:cBhvr>
                                        <p:cTn id="36" dur="1" fill="hold">
                                          <p:stCondLst>
                                            <p:cond delay="0"/>
                                          </p:stCondLst>
                                        </p:cTn>
                                        <p:tgtEl>
                                          <p:spTgt spid="35847"/>
                                        </p:tgtEl>
                                        <p:attrNameLst>
                                          <p:attrName>style.visibility</p:attrName>
                                        </p:attrNameLst>
                                      </p:cBhvr>
                                      <p:to>
                                        <p:strVal val="visible"/>
                                      </p:to>
                                    </p:set>
                                    <p:animEffect transition="in" filter="checkerboard(across)">
                                      <p:cBhvr>
                                        <p:cTn id="37" dur="500"/>
                                        <p:tgtEl>
                                          <p:spTgt spid="35847"/>
                                        </p:tgtEl>
                                      </p:cBhvr>
                                    </p:animEffect>
                                  </p:childTnLst>
                                </p:cTn>
                              </p:par>
                            </p:childTnLst>
                          </p:cTn>
                        </p:par>
                      </p:childTnLst>
                    </p:cTn>
                  </p:par>
                </p:childTnLst>
              </p:cTn>
              <p:nextCondLst>
                <p:cond evt="onClick" delay="0">
                  <p:tgtEl>
                    <p:spTgt spid="35845"/>
                  </p:tgtEl>
                </p:cond>
              </p:nextCondLst>
            </p:seq>
            <p:seq concurrent="1" nextAc="seek">
              <p:cTn id="38" restart="whenNotActive" fill="hold" evtFilter="cancelBubble" nodeType="interactiveSeq">
                <p:stCondLst>
                  <p:cond evt="onClick" delay="0">
                    <p:tgtEl>
                      <p:spTgt spid="35847"/>
                    </p:tgtEl>
                  </p:cond>
                </p:stCondLst>
                <p:endSync evt="end" delay="0">
                  <p:rtn val="all"/>
                </p:endSync>
                <p:childTnLst>
                  <p:par>
                    <p:cTn id="39" fill="hold" nodeType="clickPar">
                      <p:stCondLst>
                        <p:cond delay="0"/>
                      </p:stCondLst>
                      <p:childTnLst>
                        <p:par>
                          <p:cTn id="40" fill="hold" nodeType="withGroup">
                            <p:stCondLst>
                              <p:cond delay="0"/>
                            </p:stCondLst>
                            <p:childTnLst>
                              <p:par>
                                <p:cTn id="41" presetID="2" presetClass="exit" presetSubtype="2" fill="hold" grpId="1" nodeType="clickEffect">
                                  <p:stCondLst>
                                    <p:cond delay="0"/>
                                  </p:stCondLst>
                                  <p:childTnLst>
                                    <p:anim calcmode="lin" valueType="num">
                                      <p:cBhvr additive="base">
                                        <p:cTn id="42" dur="1000"/>
                                        <p:tgtEl>
                                          <p:spTgt spid="98468"/>
                                        </p:tgtEl>
                                        <p:attrNameLst>
                                          <p:attrName>ppt_x</p:attrName>
                                        </p:attrNameLst>
                                      </p:cBhvr>
                                      <p:tavLst>
                                        <p:tav tm="0">
                                          <p:val>
                                            <p:strVal val="ppt_x"/>
                                          </p:val>
                                        </p:tav>
                                        <p:tav tm="100000">
                                          <p:val>
                                            <p:strVal val="1+ppt_w/2"/>
                                          </p:val>
                                        </p:tav>
                                      </p:tavLst>
                                    </p:anim>
                                    <p:anim calcmode="lin" valueType="num">
                                      <p:cBhvr additive="base">
                                        <p:cTn id="43" dur="1000"/>
                                        <p:tgtEl>
                                          <p:spTgt spid="98468"/>
                                        </p:tgtEl>
                                        <p:attrNameLst>
                                          <p:attrName>ppt_y</p:attrName>
                                        </p:attrNameLst>
                                      </p:cBhvr>
                                      <p:tavLst>
                                        <p:tav tm="0">
                                          <p:val>
                                            <p:strVal val="ppt_y"/>
                                          </p:val>
                                        </p:tav>
                                        <p:tav tm="100000">
                                          <p:val>
                                            <p:strVal val="ppt_y"/>
                                          </p:val>
                                        </p:tav>
                                      </p:tavLst>
                                    </p:anim>
                                    <p:set>
                                      <p:cBhvr>
                                        <p:cTn id="44" dur="1" fill="hold">
                                          <p:stCondLst>
                                            <p:cond delay="999"/>
                                          </p:stCondLst>
                                        </p:cTn>
                                        <p:tgtEl>
                                          <p:spTgt spid="98468"/>
                                        </p:tgtEl>
                                        <p:attrNameLst>
                                          <p:attrName>style.visibility</p:attrName>
                                        </p:attrNameLst>
                                      </p:cBhvr>
                                      <p:to>
                                        <p:strVal val="hidden"/>
                                      </p:to>
                                    </p:set>
                                  </p:childTnLst>
                                </p:cTn>
                              </p:par>
                            </p:childTnLst>
                          </p:cTn>
                        </p:par>
                        <p:par>
                          <p:cTn id="45" fill="hold" nodeType="afterGroup">
                            <p:stCondLst>
                              <p:cond delay="1000"/>
                            </p:stCondLst>
                            <p:childTnLst>
                              <p:par>
                                <p:cTn id="46" presetID="5" presetClass="exit" presetSubtype="10" fill="hold" nodeType="afterEffect">
                                  <p:stCondLst>
                                    <p:cond delay="0"/>
                                  </p:stCondLst>
                                  <p:childTnLst>
                                    <p:animEffect transition="out" filter="checkerboard(across)">
                                      <p:cBhvr>
                                        <p:cTn id="47" dur="500"/>
                                        <p:tgtEl>
                                          <p:spTgt spid="35847"/>
                                        </p:tgtEl>
                                      </p:cBhvr>
                                    </p:animEffect>
                                    <p:set>
                                      <p:cBhvr>
                                        <p:cTn id="48" dur="1" fill="hold">
                                          <p:stCondLst>
                                            <p:cond delay="499"/>
                                          </p:stCondLst>
                                        </p:cTn>
                                        <p:tgtEl>
                                          <p:spTgt spid="35847"/>
                                        </p:tgtEl>
                                        <p:attrNameLst>
                                          <p:attrName>style.visibility</p:attrName>
                                        </p:attrNameLst>
                                      </p:cBhvr>
                                      <p:to>
                                        <p:strVal val="hidden"/>
                                      </p:to>
                                    </p:set>
                                  </p:childTnLst>
                                </p:cTn>
                              </p:par>
                            </p:childTnLst>
                          </p:cTn>
                        </p:par>
                      </p:childTnLst>
                    </p:cTn>
                  </p:par>
                </p:childTnLst>
              </p:cTn>
              <p:nextCondLst>
                <p:cond evt="onClick" delay="0">
                  <p:tgtEl>
                    <p:spTgt spid="35847"/>
                  </p:tgtEl>
                </p:cond>
              </p:nextCondLst>
            </p:seq>
          </p:childTnLst>
        </p:cTn>
      </p:par>
    </p:tnLst>
    <p:bldLst>
      <p:bldP spid="98311" grpId="0" autoUpdateAnimBg="0"/>
      <p:bldP spid="98468" grpId="0" animBg="1"/>
      <p:bldP spid="98468" grpId="1" animBg="1"/>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文本框 1">
            <a:extLst>
              <a:ext uri="{FF2B5EF4-FFF2-40B4-BE49-F238E27FC236}">
                <a16:creationId xmlns:a16="http://schemas.microsoft.com/office/drawing/2014/main" id="{D108074E-1086-92D3-DBC9-CDD04B8A7A78}"/>
              </a:ext>
            </a:extLst>
          </p:cNvPr>
          <p:cNvSpPr txBox="1">
            <a:spLocks noChangeArrowheads="1"/>
          </p:cNvSpPr>
          <p:nvPr/>
        </p:nvSpPr>
        <p:spPr bwMode="auto">
          <a:xfrm>
            <a:off x="2268538" y="2060575"/>
            <a:ext cx="5472112"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marL="0" lvl="1"/>
            <a:r>
              <a:rPr lang="en-US" altLang="zh-CN" sz="4000">
                <a:solidFill>
                  <a:srgbClr val="FF0000"/>
                </a:solidFill>
              </a:rPr>
              <a:t>She </a:t>
            </a:r>
            <a:r>
              <a:rPr lang="en-US" altLang="zh-CN" sz="4000">
                <a:solidFill>
                  <a:srgbClr val="3333FF"/>
                </a:solidFill>
              </a:rPr>
              <a:t>(Miss Green)</a:t>
            </a:r>
            <a:r>
              <a:rPr lang="en-US" altLang="zh-CN" sz="4000">
                <a:solidFill>
                  <a:srgbClr val="FF0000"/>
                </a:solidFill>
              </a:rPr>
              <a:t> is talking about dreams with her students (in class).</a:t>
            </a:r>
            <a:endParaRPr lang="zh-CN" altLang="en-US" sz="4000">
              <a:solidFill>
                <a:srgbClr val="FF0000"/>
              </a:solidFill>
            </a:endParaRPr>
          </a:p>
        </p:txBody>
      </p:sp>
      <p:pic>
        <p:nvPicPr>
          <p:cNvPr id="99492" name="Picture 164">
            <a:hlinkClick r:id="" action="ppaction://media"/>
            <a:extLst>
              <a:ext uri="{FF2B5EF4-FFF2-40B4-BE49-F238E27FC236}">
                <a16:creationId xmlns:a16="http://schemas.microsoft.com/office/drawing/2014/main" id="{CD1C961F-9DD5-CDFA-546D-EEBFABC1C269}"/>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493" name="Picture 165">
            <a:hlinkClick r:id="" action="ppaction://media"/>
            <a:extLst>
              <a:ext uri="{FF2B5EF4-FFF2-40B4-BE49-F238E27FC236}">
                <a16:creationId xmlns:a16="http://schemas.microsoft.com/office/drawing/2014/main" id="{187EBE8E-0BEA-8590-5E6B-E53BF0E226D5}"/>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5941" name="Picture 2" descr="公司logo">
            <a:extLst>
              <a:ext uri="{FF2B5EF4-FFF2-40B4-BE49-F238E27FC236}">
                <a16:creationId xmlns:a16="http://schemas.microsoft.com/office/drawing/2014/main" id="{132CD308-418E-14E2-C07A-4C005F74D351}"/>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3" name="Picture 3" descr="originalText48">
            <a:extLst>
              <a:ext uri="{FF2B5EF4-FFF2-40B4-BE49-F238E27FC236}">
                <a16:creationId xmlns:a16="http://schemas.microsoft.com/office/drawing/2014/main" id="{D2188EAB-9ABD-13BE-5C5E-34E227DFDC8E}"/>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5943" name="Rectangle 4">
            <a:extLst>
              <a:ext uri="{FF2B5EF4-FFF2-40B4-BE49-F238E27FC236}">
                <a16:creationId xmlns:a16="http://schemas.microsoft.com/office/drawing/2014/main" id="{B56E8F32-A887-AD43-4689-C00A0E5C4C4B}"/>
              </a:ext>
            </a:extLst>
          </p:cNvPr>
          <p:cNvSpPr>
            <a:spLocks noChangeArrowheads="1"/>
          </p:cNvSpPr>
          <p:nvPr/>
        </p:nvSpPr>
        <p:spPr bwMode="auto">
          <a:xfrm>
            <a:off x="95250" y="101600"/>
            <a:ext cx="7513638" cy="1190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9. What is Miss Green doing in class now? </a:t>
            </a:r>
          </a:p>
        </p:txBody>
      </p:sp>
      <p:pic>
        <p:nvPicPr>
          <p:cNvPr id="37895" name="Picture 5" descr="originalTextHide">
            <a:extLst>
              <a:ext uri="{FF2B5EF4-FFF2-40B4-BE49-F238E27FC236}">
                <a16:creationId xmlns:a16="http://schemas.microsoft.com/office/drawing/2014/main" id="{282691D2-0FAA-B1E3-F9E6-940BDF17B5EA}"/>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5945" name="Rectangle 6">
            <a:extLst>
              <a:ext uri="{FF2B5EF4-FFF2-40B4-BE49-F238E27FC236}">
                <a16:creationId xmlns:a16="http://schemas.microsoft.com/office/drawing/2014/main" id="{A8958FB0-6FD7-17C5-6E40-32578A607F0B}"/>
              </a:ext>
            </a:extLst>
          </p:cNvPr>
          <p:cNvSpPr>
            <a:spLocks noChangeArrowheads="1"/>
          </p:cNvSpPr>
          <p:nvPr/>
        </p:nvSpPr>
        <p:spPr bwMode="auto">
          <a:xfrm>
            <a:off x="539750" y="4005263"/>
            <a:ext cx="741680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a:t>
            </a:r>
          </a:p>
        </p:txBody>
      </p:sp>
      <p:sp>
        <p:nvSpPr>
          <p:cNvPr id="99498" name="Rectangle 170">
            <a:extLst>
              <a:ext uri="{FF2B5EF4-FFF2-40B4-BE49-F238E27FC236}">
                <a16:creationId xmlns:a16="http://schemas.microsoft.com/office/drawing/2014/main" id="{6F676AFC-2F6A-1D8A-DD47-C45E87E6BA35}"/>
              </a:ext>
            </a:extLst>
          </p:cNvPr>
          <p:cNvSpPr>
            <a:spLocks noChangeArrowheads="1"/>
          </p:cNvSpPr>
          <p:nvPr/>
        </p:nvSpPr>
        <p:spPr bwMode="auto">
          <a:xfrm>
            <a:off x="323850" y="1341438"/>
            <a:ext cx="8208963" cy="52578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35000"/>
              </a:lnSpc>
              <a:spcBef>
                <a:spcPct val="0"/>
              </a:spcBef>
              <a:buFont typeface="Wingdings" panose="05000000000000000000" pitchFamily="2" charset="2"/>
              <a:buNone/>
            </a:pPr>
            <a:r>
              <a:rPr lang="en-US" altLang="zh-CN">
                <a:latin typeface="Times New Roman" panose="02020603050405020304" pitchFamily="18" charset="0"/>
              </a:rPr>
              <a:t>Miss Green is an English teacher. She likes playing the piano. She likes her job because the students are lovely. She usually works from eight o'clock in the morning to four o'clock in the afternoon. Now, she is talking about dreams with her students in class. In July, Miss Green will finish her work soon.</a:t>
            </a:r>
          </a:p>
        </p:txBody>
      </p:sp>
      <p:pic>
        <p:nvPicPr>
          <p:cNvPr id="785421" name="Picture 13">
            <a:hlinkClick r:id="" action="ppaction://media"/>
            <a:extLst>
              <a:ext uri="{FF2B5EF4-FFF2-40B4-BE49-F238E27FC236}">
                <a16:creationId xmlns:a16="http://schemas.microsoft.com/office/drawing/2014/main" id="{449502EA-6F64-3A79-E71B-4C06D783FF68}"/>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1075" y="5229225"/>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5422" name="Picture 14">
            <a:hlinkClick r:id="" action="ppaction://media"/>
            <a:extLst>
              <a:ext uri="{FF2B5EF4-FFF2-40B4-BE49-F238E27FC236}">
                <a16:creationId xmlns:a16="http://schemas.microsoft.com/office/drawing/2014/main" id="{003BF8A3-3EDD-1324-FDD7-684B7EE3E54F}"/>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2195513" y="765175"/>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5938"/>
                                        </p:tgtEl>
                                        <p:attrNameLst>
                                          <p:attrName>style.visibility</p:attrName>
                                        </p:attrNameLst>
                                      </p:cBhvr>
                                      <p:to>
                                        <p:strVal val="visible"/>
                                      </p:to>
                                    </p:set>
                                    <p:anim calcmode="lin" valueType="num">
                                      <p:cBhvr additive="base">
                                        <p:cTn id="7" dur="1000" fill="hold"/>
                                        <p:tgtEl>
                                          <p:spTgt spid="295938"/>
                                        </p:tgtEl>
                                        <p:attrNameLst>
                                          <p:attrName>ppt_x</p:attrName>
                                        </p:attrNameLst>
                                      </p:cBhvr>
                                      <p:tavLst>
                                        <p:tav tm="0">
                                          <p:val>
                                            <p:strVal val="#ppt_x"/>
                                          </p:val>
                                        </p:tav>
                                        <p:tav tm="100000">
                                          <p:val>
                                            <p:strVal val="#ppt_x"/>
                                          </p:val>
                                        </p:tav>
                                      </p:tavLst>
                                    </p:anim>
                                    <p:anim calcmode="lin" valueType="num">
                                      <p:cBhvr additive="base">
                                        <p:cTn id="8" dur="1000" fill="hold"/>
                                        <p:tgtEl>
                                          <p:spTgt spid="2959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9492"/>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52" fill="hold"/>
                                        <p:tgtEl>
                                          <p:spTgt spid="99492"/>
                                        </p:tgtEl>
                                      </p:cBhvr>
                                    </p:cmd>
                                  </p:childTnLst>
                                </p:cTn>
                              </p:par>
                            </p:childTnLst>
                          </p:cTn>
                        </p:par>
                      </p:childTnLst>
                    </p:cTn>
                  </p:par>
                </p:childTnLst>
              </p:cTn>
              <p:nextCondLst>
                <p:cond evt="onClick" delay="0">
                  <p:tgtEl>
                    <p:spTgt spid="99492"/>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9492"/>
                </p:tgtEl>
              </p:cMediaNode>
            </p:audio>
            <p:seq concurrent="1" nextAc="seek">
              <p:cTn id="15" restart="whenNotActive" fill="hold" evtFilter="cancelBubble" nodeType="interactiveSeq">
                <p:stCondLst>
                  <p:cond evt="onClick" delay="0">
                    <p:tgtEl>
                      <p:spTgt spid="99493"/>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16" fill="hold"/>
                                        <p:tgtEl>
                                          <p:spTgt spid="99493"/>
                                        </p:tgtEl>
                                      </p:cBhvr>
                                    </p:cmd>
                                  </p:childTnLst>
                                </p:cTn>
                              </p:par>
                            </p:childTnLst>
                          </p:cTn>
                        </p:par>
                      </p:childTnLst>
                    </p:cTn>
                  </p:par>
                </p:childTnLst>
              </p:cTn>
              <p:nextCondLst>
                <p:cond evt="onClick" delay="0">
                  <p:tgtEl>
                    <p:spTgt spid="99493"/>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9493"/>
                </p:tgtEl>
              </p:cMediaNode>
            </p:audio>
            <p:seq concurrent="1" nextAc="seek">
              <p:cTn id="21" restart="whenNotActive" fill="hold" evtFilter="cancelBubble" nodeType="interactiveSeq">
                <p:stCondLst>
                  <p:cond evt="onClick" delay="0">
                    <p:tgtEl>
                      <p:spTgt spid="785421"/>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51297" fill="hold"/>
                                        <p:tgtEl>
                                          <p:spTgt spid="785421"/>
                                        </p:tgtEl>
                                      </p:cBhvr>
                                    </p:cmd>
                                  </p:childTnLst>
                                </p:cTn>
                              </p:par>
                            </p:childTnLst>
                          </p:cTn>
                        </p:par>
                      </p:childTnLst>
                    </p:cTn>
                  </p:par>
                </p:childTnLst>
              </p:cTn>
              <p:nextCondLst>
                <p:cond evt="onClick" delay="0">
                  <p:tgtEl>
                    <p:spTgt spid="785421"/>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785421"/>
                </p:tgtEl>
              </p:cMediaNode>
            </p:audio>
            <p:seq concurrent="1" nextAc="seek">
              <p:cTn id="27" restart="whenNotActive" fill="hold" evtFilter="cancelBubble" nodeType="interactiveSeq">
                <p:stCondLst>
                  <p:cond evt="onClick" delay="0">
                    <p:tgtEl>
                      <p:spTgt spid="37893"/>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99498"/>
                                        </p:tgtEl>
                                        <p:attrNameLst>
                                          <p:attrName>style.visibility</p:attrName>
                                        </p:attrNameLst>
                                      </p:cBhvr>
                                      <p:to>
                                        <p:strVal val="visible"/>
                                      </p:to>
                                    </p:set>
                                    <p:animEffect transition="in" filter="diamond(in)">
                                      <p:cBhvr>
                                        <p:cTn id="32" dur="1000"/>
                                        <p:tgtEl>
                                          <p:spTgt spid="99498"/>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37895"/>
                                        </p:tgtEl>
                                        <p:attrNameLst>
                                          <p:attrName>style.visibility</p:attrName>
                                        </p:attrNameLst>
                                      </p:cBhvr>
                                      <p:to>
                                        <p:strVal val="visible"/>
                                      </p:to>
                                    </p:set>
                                    <p:animEffect transition="in" filter="checkerboard(across)">
                                      <p:cBhvr>
                                        <p:cTn id="36" dur="500"/>
                                        <p:tgtEl>
                                          <p:spTgt spid="37895"/>
                                        </p:tgtEl>
                                      </p:cBhvr>
                                    </p:animEffect>
                                  </p:childTnLst>
                                </p:cTn>
                              </p:par>
                            </p:childTnLst>
                          </p:cTn>
                        </p:par>
                      </p:childTnLst>
                    </p:cTn>
                  </p:par>
                </p:childTnLst>
              </p:cTn>
              <p:nextCondLst>
                <p:cond evt="onClick" delay="0">
                  <p:tgtEl>
                    <p:spTgt spid="37893"/>
                  </p:tgtEl>
                </p:cond>
              </p:nextCondLst>
            </p:seq>
            <p:seq concurrent="1" nextAc="seek">
              <p:cTn id="37" restart="whenNotActive" fill="hold" evtFilter="cancelBubble" nodeType="interactiveSeq">
                <p:stCondLst>
                  <p:cond evt="onClick" delay="0">
                    <p:tgtEl>
                      <p:spTgt spid="37895"/>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8" presetClass="exit" presetSubtype="32" fill="hold" grpId="1" nodeType="clickEffect">
                                  <p:stCondLst>
                                    <p:cond delay="0"/>
                                  </p:stCondLst>
                                  <p:childTnLst>
                                    <p:animEffect transition="out" filter="diamond(out)">
                                      <p:cBhvr>
                                        <p:cTn id="41" dur="1000"/>
                                        <p:tgtEl>
                                          <p:spTgt spid="99498"/>
                                        </p:tgtEl>
                                      </p:cBhvr>
                                    </p:animEffect>
                                    <p:set>
                                      <p:cBhvr>
                                        <p:cTn id="42" dur="1" fill="hold">
                                          <p:stCondLst>
                                            <p:cond delay="999"/>
                                          </p:stCondLst>
                                        </p:cTn>
                                        <p:tgtEl>
                                          <p:spTgt spid="99498"/>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37895"/>
                                        </p:tgtEl>
                                      </p:cBhvr>
                                    </p:animEffect>
                                    <p:set>
                                      <p:cBhvr>
                                        <p:cTn id="46" dur="1" fill="hold">
                                          <p:stCondLst>
                                            <p:cond delay="499"/>
                                          </p:stCondLst>
                                        </p:cTn>
                                        <p:tgtEl>
                                          <p:spTgt spid="37895"/>
                                        </p:tgtEl>
                                        <p:attrNameLst>
                                          <p:attrName>style.visibility</p:attrName>
                                        </p:attrNameLst>
                                      </p:cBhvr>
                                      <p:to>
                                        <p:strVal val="hidden"/>
                                      </p:to>
                                    </p:set>
                                  </p:childTnLst>
                                </p:cTn>
                              </p:par>
                            </p:childTnLst>
                          </p:cTn>
                        </p:par>
                      </p:childTnLst>
                    </p:cTn>
                  </p:par>
                </p:childTnLst>
              </p:cTn>
              <p:nextCondLst>
                <p:cond evt="onClick" delay="0">
                  <p:tgtEl>
                    <p:spTgt spid="37895"/>
                  </p:tgtEl>
                </p:cond>
              </p:nextCondLst>
            </p:seq>
          </p:childTnLst>
        </p:cTn>
      </p:par>
    </p:tnLst>
    <p:bldLst>
      <p:bldP spid="295938" grpId="0"/>
      <p:bldP spid="99498" grpId="0" animBg="1"/>
      <p:bldP spid="99498" grpId="1" animBg="1"/>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508" name="Picture 156">
            <a:hlinkClick r:id="" action="ppaction://media"/>
            <a:extLst>
              <a:ext uri="{FF2B5EF4-FFF2-40B4-BE49-F238E27FC236}">
                <a16:creationId xmlns:a16="http://schemas.microsoft.com/office/drawing/2014/main" id="{366F29B8-0FA9-BE72-30E4-D7A5BD9B7100}"/>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507" name="Picture 155">
            <a:hlinkClick r:id="" action="ppaction://media"/>
            <a:extLst>
              <a:ext uri="{FF2B5EF4-FFF2-40B4-BE49-F238E27FC236}">
                <a16:creationId xmlns:a16="http://schemas.microsoft.com/office/drawing/2014/main" id="{23F7F8C1-1784-6302-84AB-4B1E7CA33449}"/>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8891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988" name="Picture 2" descr="公司logo">
            <a:extLst>
              <a:ext uri="{FF2B5EF4-FFF2-40B4-BE49-F238E27FC236}">
                <a16:creationId xmlns:a16="http://schemas.microsoft.com/office/drawing/2014/main" id="{A12FE2FB-5E70-7F8C-D127-E5E2F253ADB4}"/>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1" name="Picture 3" descr="originalText48">
            <a:extLst>
              <a:ext uri="{FF2B5EF4-FFF2-40B4-BE49-F238E27FC236}">
                <a16:creationId xmlns:a16="http://schemas.microsoft.com/office/drawing/2014/main" id="{C9B158A4-7313-4A2D-255D-0AAEE6C482DE}"/>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990" name="Rectangle 4">
            <a:extLst>
              <a:ext uri="{FF2B5EF4-FFF2-40B4-BE49-F238E27FC236}">
                <a16:creationId xmlns:a16="http://schemas.microsoft.com/office/drawing/2014/main" id="{804B93AF-AE2A-BA65-2E9F-B4942B68FECD}"/>
              </a:ext>
            </a:extLst>
          </p:cNvPr>
          <p:cNvSpPr>
            <a:spLocks noChangeArrowheads="1"/>
          </p:cNvSpPr>
          <p:nvPr/>
        </p:nvSpPr>
        <p:spPr bwMode="auto">
          <a:xfrm>
            <a:off x="90488" y="93663"/>
            <a:ext cx="7361237" cy="1190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714375" indent="-7143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8937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0731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10. When will Miss Green finish her work?</a:t>
            </a:r>
            <a:r>
              <a:rPr lang="en-US" altLang="zh-CN" sz="3600" b="0">
                <a:latin typeface="Times New Roman" panose="02020603050405020304" pitchFamily="18" charset="0"/>
              </a:rPr>
              <a:t> </a:t>
            </a:r>
          </a:p>
        </p:txBody>
      </p:sp>
      <p:pic>
        <p:nvPicPr>
          <p:cNvPr id="39943" name="Picture 5" descr="originalTextHide">
            <a:extLst>
              <a:ext uri="{FF2B5EF4-FFF2-40B4-BE49-F238E27FC236}">
                <a16:creationId xmlns:a16="http://schemas.microsoft.com/office/drawing/2014/main" id="{EB72215F-1EC2-8133-8E08-97B163D8A2C8}"/>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992" name="Rectangle 6">
            <a:extLst>
              <a:ext uri="{FF2B5EF4-FFF2-40B4-BE49-F238E27FC236}">
                <a16:creationId xmlns:a16="http://schemas.microsoft.com/office/drawing/2014/main" id="{E0C6221D-E7E7-9185-4BD4-F27554C23961}"/>
              </a:ext>
            </a:extLst>
          </p:cNvPr>
          <p:cNvSpPr>
            <a:spLocks noChangeArrowheads="1"/>
          </p:cNvSpPr>
          <p:nvPr/>
        </p:nvSpPr>
        <p:spPr bwMode="auto">
          <a:xfrm>
            <a:off x="444500" y="3573463"/>
            <a:ext cx="7583488"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Answer:_________________________</a:t>
            </a:r>
          </a:p>
        </p:txBody>
      </p:sp>
      <p:sp>
        <p:nvSpPr>
          <p:cNvPr id="100359" name="Rectangle 7">
            <a:extLst>
              <a:ext uri="{FF2B5EF4-FFF2-40B4-BE49-F238E27FC236}">
                <a16:creationId xmlns:a16="http://schemas.microsoft.com/office/drawing/2014/main" id="{1D16B83A-4F2C-4880-1CA2-348686985542}"/>
              </a:ext>
            </a:extLst>
          </p:cNvPr>
          <p:cNvSpPr>
            <a:spLocks noChangeArrowheads="1"/>
          </p:cNvSpPr>
          <p:nvPr/>
        </p:nvSpPr>
        <p:spPr bwMode="auto">
          <a:xfrm>
            <a:off x="2195513" y="2205038"/>
            <a:ext cx="5113337" cy="1920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4000">
                <a:solidFill>
                  <a:srgbClr val="FF0000"/>
                </a:solidFill>
                <a:latin typeface="Times New Roman" panose="02020603050405020304" pitchFamily="18" charset="0"/>
              </a:rPr>
              <a:t>She  </a:t>
            </a:r>
            <a:r>
              <a:rPr lang="en-US" altLang="zh-CN" sz="4000">
                <a:solidFill>
                  <a:srgbClr val="3333FF"/>
                </a:solidFill>
                <a:latin typeface="Times New Roman" panose="02020603050405020304" pitchFamily="18" charset="0"/>
              </a:rPr>
              <a:t>(Miss Green)</a:t>
            </a:r>
            <a:r>
              <a:rPr lang="en-US" altLang="zh-CN" sz="4000">
                <a:solidFill>
                  <a:srgbClr val="FF0000"/>
                </a:solidFill>
                <a:latin typeface="Times New Roman" panose="02020603050405020304" pitchFamily="18" charset="0"/>
              </a:rPr>
              <a:t> will finish her work in July.</a:t>
            </a:r>
            <a:r>
              <a:rPr lang="en-US" altLang="zh-CN" b="0"/>
              <a:t> </a:t>
            </a:r>
          </a:p>
        </p:txBody>
      </p:sp>
      <p:sp>
        <p:nvSpPr>
          <p:cNvPr id="100513" name="Rectangle 161">
            <a:extLst>
              <a:ext uri="{FF2B5EF4-FFF2-40B4-BE49-F238E27FC236}">
                <a16:creationId xmlns:a16="http://schemas.microsoft.com/office/drawing/2014/main" id="{042C19CD-E621-7801-1D05-F3C7CDD49F43}"/>
              </a:ext>
            </a:extLst>
          </p:cNvPr>
          <p:cNvSpPr>
            <a:spLocks noChangeArrowheads="1"/>
          </p:cNvSpPr>
          <p:nvPr/>
        </p:nvSpPr>
        <p:spPr bwMode="auto">
          <a:xfrm>
            <a:off x="323850" y="1341438"/>
            <a:ext cx="8208963" cy="532765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50000"/>
              </a:lnSpc>
              <a:spcBef>
                <a:spcPct val="0"/>
              </a:spcBef>
              <a:buFont typeface="Wingdings" panose="05000000000000000000" pitchFamily="2" charset="2"/>
              <a:buNone/>
            </a:pPr>
            <a:r>
              <a:rPr lang="en-US" altLang="zh-CN">
                <a:latin typeface="Times New Roman" panose="02020603050405020304" pitchFamily="18" charset="0"/>
              </a:rPr>
              <a:t>Miss Green is an English teacher. She likes playing the piano. She likes her job because the students are lovely. She usually works from eight o'clock in the morning to four o'clock in the afternoon. Now, she is talking about dreams with her students in class. In July, Miss Green will finish her work soon.</a:t>
            </a:r>
          </a:p>
        </p:txBody>
      </p:sp>
      <p:pic>
        <p:nvPicPr>
          <p:cNvPr id="787469" name="Picture 13">
            <a:hlinkClick r:id="" action="ppaction://media"/>
            <a:extLst>
              <a:ext uri="{FF2B5EF4-FFF2-40B4-BE49-F238E27FC236}">
                <a16:creationId xmlns:a16="http://schemas.microsoft.com/office/drawing/2014/main" id="{432EB1CA-2C52-5009-EC97-9938BD022975}"/>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1075" y="5229225"/>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7470" name="Picture 14">
            <a:hlinkClick r:id="" action="ppaction://media"/>
            <a:extLst>
              <a:ext uri="{FF2B5EF4-FFF2-40B4-BE49-F238E27FC236}">
                <a16:creationId xmlns:a16="http://schemas.microsoft.com/office/drawing/2014/main" id="{1A622450-6167-E886-EFB5-54F772C7C0C2}"/>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2627313" y="765175"/>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00359"/>
                                        </p:tgtEl>
                                        <p:attrNameLst>
                                          <p:attrName>style.visibility</p:attrName>
                                        </p:attrNameLst>
                                      </p:cBhvr>
                                      <p:to>
                                        <p:strVal val="visible"/>
                                      </p:to>
                                    </p:set>
                                    <p:anim calcmode="lin" valueType="num">
                                      <p:cBhvr additive="base">
                                        <p:cTn id="7" dur="500" fill="hold"/>
                                        <p:tgtEl>
                                          <p:spTgt spid="100359"/>
                                        </p:tgtEl>
                                        <p:attrNameLst>
                                          <p:attrName>ppt_x</p:attrName>
                                        </p:attrNameLst>
                                      </p:cBhvr>
                                      <p:tavLst>
                                        <p:tav tm="0">
                                          <p:val>
                                            <p:strVal val="1+#ppt_w/2"/>
                                          </p:val>
                                        </p:tav>
                                        <p:tav tm="100000">
                                          <p:val>
                                            <p:strVal val="#ppt_x"/>
                                          </p:val>
                                        </p:tav>
                                      </p:tavLst>
                                    </p:anim>
                                    <p:anim calcmode="lin" valueType="num">
                                      <p:cBhvr additive="base">
                                        <p:cTn id="8" dur="500" fill="hold"/>
                                        <p:tgtEl>
                                          <p:spTgt spid="1003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100508"/>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100508"/>
                                        </p:tgtEl>
                                      </p:cBhvr>
                                    </p:cmd>
                                  </p:childTnLst>
                                </p:cTn>
                              </p:par>
                            </p:childTnLst>
                          </p:cTn>
                        </p:par>
                      </p:childTnLst>
                    </p:cTn>
                  </p:par>
                </p:childTnLst>
              </p:cTn>
              <p:nextCondLst>
                <p:cond evt="onClick" delay="0">
                  <p:tgtEl>
                    <p:spTgt spid="100508"/>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100508"/>
                </p:tgtEl>
              </p:cMediaNode>
            </p:audio>
            <p:seq concurrent="1" nextAc="seek">
              <p:cTn id="15" restart="whenNotActive" fill="hold" evtFilter="cancelBubble" nodeType="interactiveSeq">
                <p:stCondLst>
                  <p:cond evt="onClick" delay="0">
                    <p:tgtEl>
                      <p:spTgt spid="100507"/>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100507"/>
                                        </p:tgtEl>
                                      </p:cBhvr>
                                    </p:cmd>
                                  </p:childTnLst>
                                </p:cTn>
                              </p:par>
                            </p:childTnLst>
                          </p:cTn>
                        </p:par>
                      </p:childTnLst>
                    </p:cTn>
                  </p:par>
                </p:childTnLst>
              </p:cTn>
              <p:nextCondLst>
                <p:cond evt="onClick" delay="0">
                  <p:tgtEl>
                    <p:spTgt spid="100507"/>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100507"/>
                </p:tgtEl>
              </p:cMediaNode>
            </p:audio>
            <p:seq concurrent="1" nextAc="seek">
              <p:cTn id="21" restart="whenNotActive" fill="hold" evtFilter="cancelBubble" nodeType="interactiveSeq">
                <p:stCondLst>
                  <p:cond evt="onClick" delay="0">
                    <p:tgtEl>
                      <p:spTgt spid="787469"/>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51297" fill="hold"/>
                                        <p:tgtEl>
                                          <p:spTgt spid="787469"/>
                                        </p:tgtEl>
                                      </p:cBhvr>
                                    </p:cmd>
                                  </p:childTnLst>
                                </p:cTn>
                              </p:par>
                            </p:childTnLst>
                          </p:cTn>
                        </p:par>
                      </p:childTnLst>
                    </p:cTn>
                  </p:par>
                </p:childTnLst>
              </p:cTn>
              <p:nextCondLst>
                <p:cond evt="onClick" delay="0">
                  <p:tgtEl>
                    <p:spTgt spid="787469"/>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787469"/>
                </p:tgtEl>
              </p:cMediaNode>
            </p:audio>
            <p:seq concurrent="1" nextAc="seek">
              <p:cTn id="27" restart="whenNotActive" fill="hold" evtFilter="cancelBubble" nodeType="interactiveSeq">
                <p:stCondLst>
                  <p:cond evt="onClick" delay="0">
                    <p:tgtEl>
                      <p:spTgt spid="39941"/>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00513"/>
                                        </p:tgtEl>
                                        <p:attrNameLst>
                                          <p:attrName>style.visibility</p:attrName>
                                        </p:attrNameLst>
                                      </p:cBhvr>
                                      <p:to>
                                        <p:strVal val="visible"/>
                                      </p:to>
                                    </p:set>
                                    <p:animEffect transition="in" filter="checkerboard(across)">
                                      <p:cBhvr>
                                        <p:cTn id="32" dur="1000"/>
                                        <p:tgtEl>
                                          <p:spTgt spid="100513"/>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39943"/>
                                        </p:tgtEl>
                                        <p:attrNameLst>
                                          <p:attrName>style.visibility</p:attrName>
                                        </p:attrNameLst>
                                      </p:cBhvr>
                                      <p:to>
                                        <p:strVal val="visible"/>
                                      </p:to>
                                    </p:set>
                                    <p:animEffect transition="in" filter="checkerboard(across)">
                                      <p:cBhvr>
                                        <p:cTn id="36" dur="500"/>
                                        <p:tgtEl>
                                          <p:spTgt spid="39943"/>
                                        </p:tgtEl>
                                      </p:cBhvr>
                                    </p:animEffect>
                                  </p:childTnLst>
                                </p:cTn>
                              </p:par>
                            </p:childTnLst>
                          </p:cTn>
                        </p:par>
                      </p:childTnLst>
                    </p:cTn>
                  </p:par>
                </p:childTnLst>
              </p:cTn>
              <p:nextCondLst>
                <p:cond evt="onClick" delay="0">
                  <p:tgtEl>
                    <p:spTgt spid="39941"/>
                  </p:tgtEl>
                </p:cond>
              </p:nextCondLst>
            </p:seq>
            <p:seq concurrent="1" nextAc="seek">
              <p:cTn id="37" restart="whenNotActive" fill="hold" evtFilter="cancelBubble" nodeType="interactiveSeq">
                <p:stCondLst>
                  <p:cond evt="onClick" delay="0">
                    <p:tgtEl>
                      <p:spTgt spid="39943"/>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5" presetClass="exit" presetSubtype="5" fill="hold" grpId="1" nodeType="clickEffect">
                                  <p:stCondLst>
                                    <p:cond delay="0"/>
                                  </p:stCondLst>
                                  <p:childTnLst>
                                    <p:animEffect transition="out" filter="checkerboard(down)">
                                      <p:cBhvr>
                                        <p:cTn id="41" dur="1000"/>
                                        <p:tgtEl>
                                          <p:spTgt spid="100513"/>
                                        </p:tgtEl>
                                      </p:cBhvr>
                                    </p:animEffect>
                                    <p:set>
                                      <p:cBhvr>
                                        <p:cTn id="42" dur="1" fill="hold">
                                          <p:stCondLst>
                                            <p:cond delay="999"/>
                                          </p:stCondLst>
                                        </p:cTn>
                                        <p:tgtEl>
                                          <p:spTgt spid="100513"/>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39943"/>
                                        </p:tgtEl>
                                      </p:cBhvr>
                                    </p:animEffect>
                                    <p:set>
                                      <p:cBhvr>
                                        <p:cTn id="46" dur="1" fill="hold">
                                          <p:stCondLst>
                                            <p:cond delay="499"/>
                                          </p:stCondLst>
                                        </p:cTn>
                                        <p:tgtEl>
                                          <p:spTgt spid="39943"/>
                                        </p:tgtEl>
                                        <p:attrNameLst>
                                          <p:attrName>style.visibility</p:attrName>
                                        </p:attrNameLst>
                                      </p:cBhvr>
                                      <p:to>
                                        <p:strVal val="hidden"/>
                                      </p:to>
                                    </p:set>
                                  </p:childTnLst>
                                </p:cTn>
                              </p:par>
                            </p:childTnLst>
                          </p:cTn>
                        </p:par>
                      </p:childTnLst>
                    </p:cTn>
                  </p:par>
                </p:childTnLst>
              </p:cTn>
              <p:nextCondLst>
                <p:cond evt="onClick" delay="0">
                  <p:tgtEl>
                    <p:spTgt spid="39943"/>
                  </p:tgtEl>
                </p:cond>
              </p:nextCondLst>
            </p:seq>
          </p:childTnLst>
        </p:cTn>
      </p:par>
    </p:tnLst>
    <p:bldLst>
      <p:bldP spid="100359" grpId="0" autoUpdateAnimBg="0"/>
      <p:bldP spid="100513" grpId="0" animBg="1"/>
      <p:bldP spid="100513" grpId="1" animBg="1"/>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0034" name="Picture 6" descr="公司logo">
            <a:extLst>
              <a:ext uri="{FF2B5EF4-FFF2-40B4-BE49-F238E27FC236}">
                <a16:creationId xmlns:a16="http://schemas.microsoft.com/office/drawing/2014/main" id="{0E2F453C-1F7B-A31E-6CD6-7E933BA757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0035" name="Picture 7" descr="icon">
            <a:extLst>
              <a:ext uri="{FF2B5EF4-FFF2-40B4-BE49-F238E27FC236}">
                <a16:creationId xmlns:a16="http://schemas.microsoft.com/office/drawing/2014/main" id="{643CFB33-E614-A347-8CEE-9A62723DC08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1275" y="3141663"/>
            <a:ext cx="1439863"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0036" name="Rectangle 10">
            <a:extLst>
              <a:ext uri="{FF2B5EF4-FFF2-40B4-BE49-F238E27FC236}">
                <a16:creationId xmlns:a16="http://schemas.microsoft.com/office/drawing/2014/main" id="{3CD16E4A-AEAE-0BF4-4268-5B41EB149425}"/>
              </a:ext>
            </a:extLst>
          </p:cNvPr>
          <p:cNvSpPr>
            <a:spLocks noChangeArrowheads="1"/>
          </p:cNvSpPr>
          <p:nvPr/>
        </p:nvSpPr>
        <p:spPr bwMode="auto">
          <a:xfrm>
            <a:off x="1042988" y="260350"/>
            <a:ext cx="7489825"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zh-CN" altLang="en-US" sz="4000"/>
              <a:t>小升初适应性训练与考试</a:t>
            </a:r>
            <a:r>
              <a:rPr lang="zh-CN" altLang="en-US" sz="4000">
                <a:solidFill>
                  <a:srgbClr val="000066"/>
                </a:solidFill>
                <a:latin typeface="Times New Roman" panose="02020603050405020304" pitchFamily="18" charset="0"/>
              </a:rPr>
              <a:t>王中王</a:t>
            </a:r>
          </a:p>
          <a:p>
            <a:pPr algn="ctr" eaLnBrk="1" hangingPunct="1">
              <a:spcBef>
                <a:spcPct val="0"/>
              </a:spcBef>
              <a:buClrTx/>
              <a:buSzTx/>
              <a:buFontTx/>
              <a:buNone/>
            </a:pPr>
            <a:r>
              <a:rPr lang="en-US" altLang="zh-CN" sz="4000">
                <a:solidFill>
                  <a:srgbClr val="000066"/>
                </a:solidFill>
                <a:latin typeface="Times New Roman" panose="02020603050405020304" pitchFamily="18" charset="0"/>
              </a:rPr>
              <a:t>(i3men.com)</a:t>
            </a:r>
          </a:p>
        </p:txBody>
      </p:sp>
      <p:sp>
        <p:nvSpPr>
          <p:cNvPr id="300037" name="Rectangle 12">
            <a:extLst>
              <a:ext uri="{FF2B5EF4-FFF2-40B4-BE49-F238E27FC236}">
                <a16:creationId xmlns:a16="http://schemas.microsoft.com/office/drawing/2014/main" id="{D2BE20DB-2AD7-51DA-7245-7306FAF79498}"/>
              </a:ext>
            </a:extLst>
          </p:cNvPr>
          <p:cNvSpPr>
            <a:spLocks noChangeArrowheads="1"/>
          </p:cNvSpPr>
          <p:nvPr/>
        </p:nvSpPr>
        <p:spPr bwMode="auto">
          <a:xfrm>
            <a:off x="1295400" y="1757363"/>
            <a:ext cx="6516688" cy="519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zh-CN" altLang="en-US" sz="2800">
                <a:solidFill>
                  <a:srgbClr val="FF0000"/>
                </a:solidFill>
              </a:rPr>
              <a:t>信息获取</a:t>
            </a:r>
            <a:r>
              <a:rPr lang="zh-CN" altLang="en-US" sz="2800">
                <a:solidFill>
                  <a:srgbClr val="FF0000"/>
                </a:solidFill>
                <a:latin typeface="Times New Roman" panose="02020603050405020304" pitchFamily="18" charset="0"/>
              </a:rPr>
              <a:t>第 </a:t>
            </a:r>
            <a:r>
              <a:rPr lang="en-US" altLang="zh-CN" sz="2800">
                <a:solidFill>
                  <a:srgbClr val="FF0000"/>
                </a:solidFill>
                <a:latin typeface="Times New Roman" panose="02020603050405020304" pitchFamily="18" charset="0"/>
              </a:rPr>
              <a:t>10 </a:t>
            </a:r>
            <a:r>
              <a:rPr lang="zh-CN" altLang="en-US" sz="2800">
                <a:solidFill>
                  <a:srgbClr val="FF0000"/>
                </a:solidFill>
                <a:latin typeface="Times New Roman" panose="02020603050405020304" pitchFamily="18" charset="0"/>
              </a:rPr>
              <a:t>题</a:t>
            </a:r>
          </a:p>
        </p:txBody>
      </p:sp>
      <p:sp>
        <p:nvSpPr>
          <p:cNvPr id="300038" name="Rectangle 13">
            <a:extLst>
              <a:ext uri="{FF2B5EF4-FFF2-40B4-BE49-F238E27FC236}">
                <a16:creationId xmlns:a16="http://schemas.microsoft.com/office/drawing/2014/main" id="{EB5DDE56-EAB0-C453-2B38-8E995293D7E4}"/>
              </a:ext>
            </a:extLst>
          </p:cNvPr>
          <p:cNvSpPr>
            <a:spLocks noChangeArrowheads="1"/>
          </p:cNvSpPr>
          <p:nvPr/>
        </p:nvSpPr>
        <p:spPr bwMode="auto">
          <a:xfrm>
            <a:off x="414338" y="6092825"/>
            <a:ext cx="8280400" cy="579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zh-CN" altLang="en-US">
                <a:latin typeface="Times New Roman" panose="02020603050405020304" pitchFamily="18" charset="0"/>
              </a:rPr>
              <a:t>版权所有</a:t>
            </a:r>
            <a:r>
              <a:rPr lang="en-US" altLang="zh-CN">
                <a:latin typeface="宋体" panose="02010600030101010101" pitchFamily="2" charset="-122"/>
              </a:rPr>
              <a:t>©</a:t>
            </a:r>
            <a:r>
              <a:rPr lang="zh-CN" altLang="en-US">
                <a:latin typeface="Times New Roman" panose="02020603050405020304" pitchFamily="18" charset="0"/>
              </a:rPr>
              <a:t>：深圳市浩锐科软件有限责任公司</a:t>
            </a:r>
          </a:p>
        </p:txBody>
      </p:sp>
    </p:spTree>
  </p:cSld>
  <p:clrMapOvr>
    <a:masterClrMapping/>
  </p:clrMapOvr>
  <p:transition>
    <p:push dir="r"/>
  </p:transition>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A888D18F-CB22-AEE9-3433-7F9CD9ABA69D}"/>
              </a:ext>
            </a:extLst>
          </p:cNvPr>
          <p:cNvSpPr>
            <a:spLocks noGrp="1" noChangeArrowheads="1"/>
          </p:cNvSpPr>
          <p:nvPr>
            <p:ph type="title" idx="4294967295"/>
          </p:nvPr>
        </p:nvSpPr>
        <p:spPr>
          <a:xfrm>
            <a:off x="57150" y="44450"/>
            <a:ext cx="5795963" cy="614363"/>
          </a:xfrm>
        </p:spPr>
        <p:txBody>
          <a:bodyPr/>
          <a:lstStyle/>
          <a:p>
            <a:pPr eaLnBrk="1" hangingPunct="1">
              <a:defRPr/>
            </a:pPr>
            <a:r>
              <a:rPr lang="zh-CN" altLang="en-US" sz="2800" b="1">
                <a:effectLst/>
                <a:latin typeface="Times New Roman" panose="02020603050405020304" pitchFamily="18" charset="0"/>
              </a:rPr>
              <a:t>二、信息获取（共 </a:t>
            </a:r>
            <a:r>
              <a:rPr lang="en-US" altLang="zh-CN" sz="2800" b="1">
                <a:effectLst/>
                <a:latin typeface="Times New Roman" panose="02020603050405020304" pitchFamily="18" charset="0"/>
              </a:rPr>
              <a:t>10 </a:t>
            </a:r>
            <a:r>
              <a:rPr lang="zh-CN" altLang="en-US" sz="2800" b="1">
                <a:effectLst/>
                <a:latin typeface="Times New Roman" panose="02020603050405020304" pitchFamily="18" charset="0"/>
              </a:rPr>
              <a:t>分）</a:t>
            </a:r>
            <a:r>
              <a:rPr lang="zh-CN" altLang="en-US"/>
              <a:t> </a:t>
            </a:r>
          </a:p>
        </p:txBody>
      </p:sp>
      <p:sp>
        <p:nvSpPr>
          <p:cNvPr id="87043" name="Rectangle 3">
            <a:extLst>
              <a:ext uri="{FF2B5EF4-FFF2-40B4-BE49-F238E27FC236}">
                <a16:creationId xmlns:a16="http://schemas.microsoft.com/office/drawing/2014/main" id="{B803745B-D43D-F9FD-733B-6383BBD1A0A3}"/>
              </a:ext>
            </a:extLst>
          </p:cNvPr>
          <p:cNvSpPr>
            <a:spLocks noGrp="1" noChangeArrowheads="1"/>
          </p:cNvSpPr>
          <p:nvPr>
            <p:ph type="body" idx="4294967295"/>
          </p:nvPr>
        </p:nvSpPr>
        <p:spPr>
          <a:xfrm>
            <a:off x="98425" y="765175"/>
            <a:ext cx="8856663" cy="2808288"/>
          </a:xfrm>
        </p:spPr>
        <p:txBody>
          <a:bodyPr/>
          <a:lstStyle/>
          <a:p>
            <a:pPr marL="0" indent="0" eaLnBrk="1" hangingPunct="1">
              <a:lnSpc>
                <a:spcPct val="150000"/>
              </a:lnSpc>
              <a:spcBef>
                <a:spcPct val="0"/>
              </a:spcBef>
              <a:buFontTx/>
              <a:buNone/>
              <a:defRPr/>
            </a:pPr>
            <a:r>
              <a:rPr lang="zh-CN" altLang="en-US" sz="2800">
                <a:effectLst/>
                <a:latin typeface="Times New Roman" panose="02020603050405020304" pitchFamily="18" charset="0"/>
              </a:rPr>
              <a:t>第一节 听选信息（共 </a:t>
            </a:r>
            <a:r>
              <a:rPr lang="en-US" altLang="zh-CN" sz="2800" b="1">
                <a:effectLst/>
                <a:latin typeface="Times New Roman" panose="02020603050405020304" pitchFamily="18" charset="0"/>
              </a:rPr>
              <a:t>6</a:t>
            </a:r>
            <a:r>
              <a:rPr lang="en-US" altLang="zh-CN" sz="2800">
                <a:effectLst/>
                <a:latin typeface="Times New Roman" panose="02020603050405020304" pitchFamily="18" charset="0"/>
              </a:rPr>
              <a:t> </a:t>
            </a:r>
            <a:r>
              <a:rPr lang="zh-CN" altLang="en-US" sz="2800">
                <a:effectLst/>
                <a:latin typeface="Times New Roman" panose="02020603050405020304" pitchFamily="18" charset="0"/>
              </a:rPr>
              <a:t>分，每小题 </a:t>
            </a:r>
            <a:r>
              <a:rPr lang="en-US" altLang="zh-CN" sz="2800" b="1">
                <a:effectLst/>
                <a:latin typeface="Times New Roman" panose="02020603050405020304" pitchFamily="18" charset="0"/>
              </a:rPr>
              <a:t>1</a:t>
            </a:r>
            <a:r>
              <a:rPr lang="en-US" altLang="zh-CN" sz="2800">
                <a:effectLst/>
                <a:latin typeface="Times New Roman" panose="02020603050405020304" pitchFamily="18" charset="0"/>
              </a:rPr>
              <a:t> </a:t>
            </a:r>
            <a:r>
              <a:rPr lang="zh-CN" altLang="en-US" sz="2800">
                <a:effectLst/>
                <a:latin typeface="Times New Roman" panose="02020603050405020304" pitchFamily="18" charset="0"/>
              </a:rPr>
              <a:t>分）</a:t>
            </a:r>
            <a:r>
              <a:rPr lang="zh-CN" altLang="en-US" sz="2800" b="1">
                <a:effectLst/>
                <a:latin typeface="Times New Roman" panose="02020603050405020304" pitchFamily="18" charset="0"/>
              </a:rPr>
              <a:t> </a:t>
            </a:r>
          </a:p>
          <a:p>
            <a:pPr marL="0" indent="0" eaLnBrk="1" hangingPunct="1">
              <a:lnSpc>
                <a:spcPct val="150000"/>
              </a:lnSpc>
              <a:spcBef>
                <a:spcPct val="0"/>
              </a:spcBef>
              <a:buFontTx/>
              <a:buNone/>
              <a:defRPr/>
            </a:pPr>
            <a:r>
              <a:rPr lang="zh-CN" altLang="en-US" sz="2800" b="1">
                <a:effectLst/>
                <a:latin typeface="Times New Roman" panose="02020603050405020304" pitchFamily="18" charset="0"/>
              </a:rPr>
              <a:t>    </a:t>
            </a:r>
            <a:r>
              <a:rPr lang="zh-CN" altLang="en-US" sz="2800">
                <a:effectLst/>
                <a:latin typeface="Times New Roman" panose="02020603050405020304" pitchFamily="18" charset="0"/>
              </a:rPr>
              <a:t>听三段对话，每段播放两遍。各段播放前你有 </a:t>
            </a:r>
            <a:r>
              <a:rPr lang="en-US" altLang="zh-CN" sz="2800" b="1">
                <a:effectLst/>
                <a:latin typeface="Times New Roman" panose="02020603050405020304" pitchFamily="18" charset="0"/>
              </a:rPr>
              <a:t>10</a:t>
            </a:r>
            <a:r>
              <a:rPr lang="en-US" altLang="zh-CN" sz="2800">
                <a:effectLst/>
                <a:latin typeface="Times New Roman" panose="02020603050405020304" pitchFamily="18" charset="0"/>
              </a:rPr>
              <a:t> </a:t>
            </a:r>
            <a:r>
              <a:rPr lang="zh-CN" altLang="en-US" sz="2800">
                <a:effectLst/>
                <a:latin typeface="Times New Roman" panose="02020603050405020304" pitchFamily="18" charset="0"/>
              </a:rPr>
              <a:t>秒钟的阅题时间。各段播放后有两个问题。请根据所听到的问题，选择正确的答案，在 </a:t>
            </a:r>
            <a:r>
              <a:rPr lang="en-US" altLang="zh-CN" sz="2800" b="1">
                <a:effectLst/>
                <a:latin typeface="Times New Roman" panose="02020603050405020304" pitchFamily="18" charset="0"/>
              </a:rPr>
              <a:t>8</a:t>
            </a:r>
            <a:r>
              <a:rPr lang="en-US" altLang="zh-CN" sz="2800">
                <a:effectLst/>
                <a:latin typeface="Times New Roman" panose="02020603050405020304" pitchFamily="18" charset="0"/>
              </a:rPr>
              <a:t> </a:t>
            </a:r>
            <a:r>
              <a:rPr lang="zh-CN" altLang="en-US" sz="2800">
                <a:effectLst/>
                <a:latin typeface="Times New Roman" panose="02020603050405020304" pitchFamily="18" charset="0"/>
              </a:rPr>
              <a:t>秒钟内口头回答。</a:t>
            </a:r>
            <a:r>
              <a:rPr lang="zh-CN" altLang="en-US" sz="2800">
                <a:latin typeface="宋体" panose="02010600030101010101" pitchFamily="2" charset="-122"/>
              </a:rPr>
              <a:t> </a:t>
            </a:r>
          </a:p>
        </p:txBody>
      </p:sp>
      <p:pic>
        <p:nvPicPr>
          <p:cNvPr id="302084" name="Picture 4" descr="公司logo">
            <a:extLst>
              <a:ext uri="{FF2B5EF4-FFF2-40B4-BE49-F238E27FC236}">
                <a16:creationId xmlns:a16="http://schemas.microsoft.com/office/drawing/2014/main" id="{E72E7173-075F-E1D7-F567-69922E824E4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225" name="Picture 185">
            <a:hlinkClick r:id="" action="ppaction://media"/>
            <a:extLst>
              <a:ext uri="{FF2B5EF4-FFF2-40B4-BE49-F238E27FC236}">
                <a16:creationId xmlns:a16="http://schemas.microsoft.com/office/drawing/2014/main" id="{4B0A5339-A9B6-8648-3F2B-1F07CDDFBB33}"/>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6">
            <a:extLst>
              <a:ext uri="{28A0092B-C50C-407E-A947-70E740481C1C}">
                <a14:useLocalDpi xmlns:a14="http://schemas.microsoft.com/office/drawing/2010/main" val="0"/>
              </a:ext>
            </a:extLst>
          </a:blip>
          <a:srcRect/>
          <a:stretch>
            <a:fillRect/>
          </a:stretch>
        </p:blipFill>
        <p:spPr bwMode="auto">
          <a:xfrm>
            <a:off x="8172450" y="285273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30212" fill="hold"/>
                                        <p:tgtEl>
                                          <p:spTgt spid="8722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7225"/>
                </p:tgtEl>
              </p:cMediaNode>
            </p:audio>
          </p:childTnLst>
        </p:cTn>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4130" name="Picture 4" descr="公司logo">
            <a:extLst>
              <a:ext uri="{FF2B5EF4-FFF2-40B4-BE49-F238E27FC236}">
                <a16:creationId xmlns:a16="http://schemas.microsoft.com/office/drawing/2014/main" id="{4CB52495-1BC8-E549-5807-3E3392F8145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4131" name="Rectangle 7">
            <a:extLst>
              <a:ext uri="{FF2B5EF4-FFF2-40B4-BE49-F238E27FC236}">
                <a16:creationId xmlns:a16="http://schemas.microsoft.com/office/drawing/2014/main" id="{4F0DA175-1F47-B60C-8842-FED830106B7A}"/>
              </a:ext>
            </a:extLst>
          </p:cNvPr>
          <p:cNvSpPr>
            <a:spLocks noChangeArrowheads="1"/>
          </p:cNvSpPr>
          <p:nvPr/>
        </p:nvSpPr>
        <p:spPr bwMode="auto">
          <a:xfrm>
            <a:off x="0" y="0"/>
            <a:ext cx="7812088" cy="57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buFontTx/>
              <a:buNone/>
            </a:pPr>
            <a:r>
              <a:rPr lang="zh-CN" altLang="en-US" sz="1800" b="0">
                <a:latin typeface="Times New Roman" panose="02020603050405020304" pitchFamily="18" charset="0"/>
              </a:rPr>
              <a:t>听第一段对话，回答第 </a:t>
            </a:r>
            <a:r>
              <a:rPr lang="en-US" altLang="zh-CN" sz="1800">
                <a:latin typeface="Times New Roman" panose="02020603050405020304" pitchFamily="18" charset="0"/>
              </a:rPr>
              <a:t>1</a:t>
            </a:r>
            <a:r>
              <a:rPr lang="en-US" altLang="zh-CN" sz="1800" b="0">
                <a:latin typeface="Times New Roman" panose="02020603050405020304" pitchFamily="18" charset="0"/>
              </a:rPr>
              <a:t> - </a:t>
            </a:r>
            <a:r>
              <a:rPr lang="en-US" altLang="zh-CN" sz="1800">
                <a:latin typeface="Times New Roman" panose="02020603050405020304" pitchFamily="18" charset="0"/>
              </a:rPr>
              <a:t>2</a:t>
            </a:r>
            <a:r>
              <a:rPr lang="en-US" altLang="zh-CN" sz="1800" b="0">
                <a:latin typeface="Times New Roman" panose="02020603050405020304" pitchFamily="18" charset="0"/>
              </a:rPr>
              <a:t> </a:t>
            </a:r>
            <a:r>
              <a:rPr lang="zh-CN" altLang="en-US" sz="1800" b="0">
                <a:latin typeface="Times New Roman" panose="02020603050405020304" pitchFamily="18" charset="0"/>
              </a:rPr>
              <a:t>两个问题。现在你有 </a:t>
            </a:r>
            <a:r>
              <a:rPr lang="en-US" altLang="zh-CN" sz="1800">
                <a:latin typeface="Times New Roman" panose="02020603050405020304" pitchFamily="18" charset="0"/>
              </a:rPr>
              <a:t>10</a:t>
            </a:r>
            <a:r>
              <a:rPr lang="en-US" altLang="zh-CN" sz="1800" b="0">
                <a:latin typeface="Times New Roman" panose="02020603050405020304" pitchFamily="18" charset="0"/>
              </a:rPr>
              <a:t> </a:t>
            </a:r>
            <a:r>
              <a:rPr lang="zh-CN" altLang="en-US" sz="1800" b="0">
                <a:latin typeface="Times New Roman" panose="02020603050405020304" pitchFamily="18" charset="0"/>
              </a:rPr>
              <a:t>秒钟的阅题时间。 </a:t>
            </a:r>
          </a:p>
        </p:txBody>
      </p:sp>
      <p:sp>
        <p:nvSpPr>
          <p:cNvPr id="304132" name="Rectangle 10">
            <a:extLst>
              <a:ext uri="{FF2B5EF4-FFF2-40B4-BE49-F238E27FC236}">
                <a16:creationId xmlns:a16="http://schemas.microsoft.com/office/drawing/2014/main" id="{A8588463-3D91-500A-1FC9-EC8A1AFB6DCA}"/>
              </a:ext>
            </a:extLst>
          </p:cNvPr>
          <p:cNvSpPr>
            <a:spLocks noChangeArrowheads="1"/>
          </p:cNvSpPr>
          <p:nvPr/>
        </p:nvSpPr>
        <p:spPr bwMode="auto">
          <a:xfrm>
            <a:off x="179388" y="750888"/>
            <a:ext cx="8280400" cy="549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spAutoFit/>
          </a:bodyPr>
          <a:lstStyle>
            <a:lvl1pPr marL="542925" indent="-5429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065213" indent="-34290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257300" indent="-3429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714500" indent="-3429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171700" indent="-3429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628900" indent="-3429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086100" indent="-3429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43300" indent="-3429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000500" indent="-3429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25000"/>
              </a:lnSpc>
              <a:spcBef>
                <a:spcPct val="0"/>
              </a:spcBef>
              <a:buFontTx/>
              <a:buNone/>
            </a:pPr>
            <a:r>
              <a:rPr lang="en-US" altLang="zh-CN" sz="3600">
                <a:latin typeface="Times New Roman" panose="02020603050405020304" pitchFamily="18" charset="0"/>
              </a:rPr>
              <a:t>1. How many eggs does Kate have? </a:t>
            </a:r>
          </a:p>
          <a:p>
            <a:pPr>
              <a:lnSpc>
                <a:spcPct val="125000"/>
              </a:lnSpc>
              <a:spcBef>
                <a:spcPct val="0"/>
              </a:spcBef>
              <a:buFontTx/>
              <a:buNone/>
            </a:pPr>
            <a:r>
              <a:rPr lang="en-US" altLang="zh-CN" sz="3600" b="0">
                <a:latin typeface="Times New Roman" panose="02020603050405020304" pitchFamily="18" charset="0"/>
              </a:rPr>
              <a:t>    One egg. </a:t>
            </a:r>
          </a:p>
          <a:p>
            <a:pPr>
              <a:lnSpc>
                <a:spcPct val="125000"/>
              </a:lnSpc>
              <a:spcBef>
                <a:spcPct val="0"/>
              </a:spcBef>
              <a:buFontTx/>
              <a:buNone/>
            </a:pPr>
            <a:r>
              <a:rPr lang="en-US" altLang="zh-CN" sz="3600" b="0">
                <a:latin typeface="Times New Roman" panose="02020603050405020304" pitchFamily="18" charset="0"/>
              </a:rPr>
              <a:t>    Two eggs. </a:t>
            </a:r>
          </a:p>
          <a:p>
            <a:pPr>
              <a:lnSpc>
                <a:spcPct val="125000"/>
              </a:lnSpc>
              <a:spcBef>
                <a:spcPct val="0"/>
              </a:spcBef>
              <a:buFontTx/>
              <a:buNone/>
            </a:pPr>
            <a:r>
              <a:rPr lang="en-US" altLang="zh-CN" sz="3600" b="0">
                <a:latin typeface="Times New Roman" panose="02020603050405020304" pitchFamily="18" charset="0"/>
              </a:rPr>
              <a:t>    Three eggs. </a:t>
            </a:r>
          </a:p>
          <a:p>
            <a:pPr>
              <a:lnSpc>
                <a:spcPct val="125000"/>
              </a:lnSpc>
              <a:spcBef>
                <a:spcPct val="0"/>
              </a:spcBef>
              <a:buFontTx/>
              <a:buNone/>
            </a:pPr>
            <a:r>
              <a:rPr lang="en-US" altLang="zh-CN" sz="3600">
                <a:latin typeface="Times New Roman" panose="02020603050405020304" pitchFamily="18" charset="0"/>
              </a:rPr>
              <a:t>2. How long does Kate read English?</a:t>
            </a:r>
            <a:r>
              <a:rPr lang="en-US" altLang="zh-CN" sz="3600" b="0">
                <a:latin typeface="Times New Roman" panose="02020603050405020304" pitchFamily="18" charset="0"/>
              </a:rPr>
              <a:t> </a:t>
            </a:r>
          </a:p>
          <a:p>
            <a:pPr>
              <a:lnSpc>
                <a:spcPct val="125000"/>
              </a:lnSpc>
              <a:spcBef>
                <a:spcPct val="0"/>
              </a:spcBef>
              <a:buFontTx/>
              <a:buNone/>
            </a:pPr>
            <a:r>
              <a:rPr lang="en-US" altLang="zh-CN" sz="3600" b="0">
                <a:latin typeface="Times New Roman" panose="02020603050405020304" pitchFamily="18" charset="0"/>
              </a:rPr>
              <a:t>    For fifty minutes. </a:t>
            </a:r>
          </a:p>
          <a:p>
            <a:pPr>
              <a:lnSpc>
                <a:spcPct val="125000"/>
              </a:lnSpc>
              <a:spcBef>
                <a:spcPct val="0"/>
              </a:spcBef>
              <a:buFontTx/>
              <a:buNone/>
            </a:pPr>
            <a:r>
              <a:rPr lang="en-US" altLang="zh-CN" sz="3600" b="0">
                <a:latin typeface="Times New Roman" panose="02020603050405020304" pitchFamily="18" charset="0"/>
              </a:rPr>
              <a:t>    For five minutes. </a:t>
            </a:r>
          </a:p>
          <a:p>
            <a:pPr>
              <a:lnSpc>
                <a:spcPct val="125000"/>
              </a:lnSpc>
              <a:spcBef>
                <a:spcPct val="0"/>
              </a:spcBef>
              <a:buFontTx/>
              <a:buNone/>
            </a:pPr>
            <a:r>
              <a:rPr lang="en-US" altLang="zh-CN" sz="3600" b="0">
                <a:latin typeface="Times New Roman" panose="02020603050405020304" pitchFamily="18" charset="0"/>
              </a:rPr>
              <a:t>    For fifteen minutes.</a:t>
            </a:r>
            <a:r>
              <a:rPr lang="en-US" altLang="zh-CN" b="0"/>
              <a:t> </a:t>
            </a:r>
          </a:p>
        </p:txBody>
      </p:sp>
      <p:sp>
        <p:nvSpPr>
          <p:cNvPr id="304133" name="Rectangle 12">
            <a:extLst>
              <a:ext uri="{FF2B5EF4-FFF2-40B4-BE49-F238E27FC236}">
                <a16:creationId xmlns:a16="http://schemas.microsoft.com/office/drawing/2014/main" id="{7615B84F-4549-E90A-4929-57E4BFE576A0}"/>
              </a:ext>
            </a:extLst>
          </p:cNvPr>
          <p:cNvSpPr>
            <a:spLocks noChangeArrowheads="1"/>
          </p:cNvSpPr>
          <p:nvPr/>
        </p:nvSpPr>
        <p:spPr bwMode="auto">
          <a:xfrm>
            <a:off x="204788" y="692150"/>
            <a:ext cx="8255000" cy="5849938"/>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804863" indent="-804863">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6176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970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976438"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155825"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6130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0702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274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9846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05000"/>
              </a:lnSpc>
              <a:spcBef>
                <a:spcPct val="0"/>
              </a:spcBef>
              <a:buFontTx/>
              <a:buNone/>
            </a:pPr>
            <a:r>
              <a:rPr lang="en-US" altLang="zh-CN" sz="4000">
                <a:latin typeface="Times New Roman" panose="02020603050405020304" pitchFamily="18" charset="0"/>
              </a:rPr>
              <a:t>M: Kate, when do you usually get up in the morning?</a:t>
            </a:r>
          </a:p>
          <a:p>
            <a:pPr>
              <a:lnSpc>
                <a:spcPct val="105000"/>
              </a:lnSpc>
              <a:spcBef>
                <a:spcPct val="0"/>
              </a:spcBef>
              <a:buFontTx/>
              <a:buNone/>
            </a:pPr>
            <a:r>
              <a:rPr lang="en-US" altLang="zh-CN" sz="4000">
                <a:latin typeface="Times New Roman" panose="02020603050405020304" pitchFamily="18" charset="0"/>
              </a:rPr>
              <a:t>W: At seven o'clock.</a:t>
            </a:r>
          </a:p>
          <a:p>
            <a:pPr>
              <a:lnSpc>
                <a:spcPct val="105000"/>
              </a:lnSpc>
              <a:spcBef>
                <a:spcPct val="0"/>
              </a:spcBef>
              <a:buFontTx/>
              <a:buNone/>
            </a:pPr>
            <a:r>
              <a:rPr lang="en-US" altLang="zh-CN" sz="4000">
                <a:latin typeface="Times New Roman" panose="02020603050405020304" pitchFamily="18" charset="0"/>
              </a:rPr>
              <a:t>M: What do you usually do after you get up?</a:t>
            </a:r>
          </a:p>
          <a:p>
            <a:pPr>
              <a:lnSpc>
                <a:spcPct val="105000"/>
              </a:lnSpc>
              <a:spcBef>
                <a:spcPct val="0"/>
              </a:spcBef>
              <a:buFontTx/>
              <a:buNone/>
            </a:pPr>
            <a:r>
              <a:rPr lang="en-US" altLang="zh-CN" sz="4000">
                <a:latin typeface="Times New Roman" panose="02020603050405020304" pitchFamily="18" charset="0"/>
              </a:rPr>
              <a:t>W: I take a shower. Then I have two eggs, some bread and milk. After breakfast, I read English for fifteen minutes. </a:t>
            </a:r>
          </a:p>
        </p:txBody>
      </p:sp>
      <p:pic>
        <p:nvPicPr>
          <p:cNvPr id="149537" name="Picture 33">
            <a:hlinkClick r:id="" action="ppaction://media"/>
            <a:extLst>
              <a:ext uri="{FF2B5EF4-FFF2-40B4-BE49-F238E27FC236}">
                <a16:creationId xmlns:a16="http://schemas.microsoft.com/office/drawing/2014/main" id="{1C7D674B-B0F2-8E31-9502-79CF1E1D43CD}"/>
              </a:ext>
            </a:extLst>
          </p:cNvPr>
          <p:cNvPicPr>
            <a:picLocks noChangeAspect="1" noChangeArrowheads="1"/>
          </p:cNvPicPr>
          <p:nvPr>
            <p:ph sz="quarter" idx="4294967295"/>
            <a:audioFile r:link="rId2"/>
            <p:extLst>
              <p:ext uri="{DAA4B4D4-6D71-4841-9C94-3DE7FCFB9230}">
                <p14:media xmlns:p14="http://schemas.microsoft.com/office/powerpoint/2010/main" r:embed="rId1"/>
              </p:ext>
            </p:extLst>
          </p:nvPr>
        </p:nvPicPr>
        <p:blipFill>
          <a:blip r:embed="rId8">
            <a:extLst>
              <a:ext uri="{28A0092B-C50C-407E-A947-70E740481C1C}">
                <a14:useLocalDpi xmlns:a14="http://schemas.microsoft.com/office/drawing/2010/main" val="0"/>
              </a:ext>
            </a:extLst>
          </a:blip>
          <a:srcRect/>
          <a:stretch>
            <a:fillRect/>
          </a:stretch>
        </p:blipFill>
        <p:spPr>
          <a:xfrm>
            <a:off x="7308850" y="44450"/>
            <a:ext cx="504825" cy="504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49525" name="Picture 21" descr="originalText48">
            <a:extLst>
              <a:ext uri="{FF2B5EF4-FFF2-40B4-BE49-F238E27FC236}">
                <a16:creationId xmlns:a16="http://schemas.microsoft.com/office/drawing/2014/main" id="{F2A3960A-39B5-3340-488F-62E6F7665EC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9518" name="Picture 14" descr="originalTextHide">
            <a:extLst>
              <a:ext uri="{FF2B5EF4-FFF2-40B4-BE49-F238E27FC236}">
                <a16:creationId xmlns:a16="http://schemas.microsoft.com/office/drawing/2014/main" id="{899A54A4-A73C-7154-4770-ED13BD7E6EFE}"/>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3610" name="Picture 10">
            <a:hlinkClick r:id="" action="ppaction://media"/>
            <a:extLst>
              <a:ext uri="{FF2B5EF4-FFF2-40B4-BE49-F238E27FC236}">
                <a16:creationId xmlns:a16="http://schemas.microsoft.com/office/drawing/2014/main" id="{B55FF80D-E69F-1C52-2529-F922DFA64D66}"/>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8">
            <a:extLst>
              <a:ext uri="{28A0092B-C50C-407E-A947-70E740481C1C}">
                <a14:useLocalDpi xmlns:a14="http://schemas.microsoft.com/office/drawing/2010/main" val="0"/>
              </a:ext>
            </a:extLst>
          </a:blip>
          <a:srcRect/>
          <a:stretch>
            <a:fillRect/>
          </a:stretch>
        </p:blipFill>
        <p:spPr bwMode="auto">
          <a:xfrm>
            <a:off x="8604250" y="53736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restart="whenNotActive" fill="hold" evtFilter="cancelBubble" nodeType="interactiveSeq">
                <p:stCondLst>
                  <p:cond evt="onClick" delay="0">
                    <p:tgtEl>
                      <p:spTgt spid="149537"/>
                    </p:tgtEl>
                  </p:cond>
                </p:stCondLst>
                <p:endSync evt="end" delay="0">
                  <p:rtn val="all"/>
                </p:endSync>
                <p:childTnLst>
                  <p:par>
                    <p:cTn id="3" fill="hold" nodeType="clickPar">
                      <p:stCondLst>
                        <p:cond delay="0"/>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0194" fill="hold"/>
                                        <p:tgtEl>
                                          <p:spTgt spid="149537"/>
                                        </p:tgtEl>
                                      </p:cBhvr>
                                    </p:cmd>
                                  </p:childTnLst>
                                </p:cTn>
                              </p:par>
                            </p:childTnLst>
                          </p:cTn>
                        </p:par>
                      </p:childTnLst>
                    </p:cTn>
                  </p:par>
                </p:childTnLst>
              </p:cTn>
              <p:nextCondLst>
                <p:cond evt="onClick" delay="0">
                  <p:tgtEl>
                    <p:spTgt spid="149537"/>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49537"/>
                </p:tgtEl>
              </p:cMediaNode>
            </p:audio>
            <p:seq concurrent="1" nextAc="seek">
              <p:cTn id="8" restart="whenNotActive" fill="hold" evtFilter="cancelBubble" nodeType="interactiveSeq">
                <p:stCondLst>
                  <p:cond evt="onClick" delay="0">
                    <p:tgtEl>
                      <p:spTgt spid="149525"/>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304133"/>
                                        </p:tgtEl>
                                        <p:attrNameLst>
                                          <p:attrName>style.visibility</p:attrName>
                                        </p:attrNameLst>
                                      </p:cBhvr>
                                      <p:to>
                                        <p:strVal val="visible"/>
                                      </p:to>
                                    </p:set>
                                    <p:animEffect transition="in" filter="box(in)">
                                      <p:cBhvr>
                                        <p:cTn id="13" dur="1000"/>
                                        <p:tgtEl>
                                          <p:spTgt spid="304133"/>
                                        </p:tgtEl>
                                      </p:cBhvr>
                                    </p:animEffect>
                                  </p:childTnLst>
                                </p:cTn>
                              </p:par>
                            </p:childTnLst>
                          </p:cTn>
                        </p:par>
                        <p:par>
                          <p:cTn id="14" fill="hold" nodeType="afterGroup">
                            <p:stCondLst>
                              <p:cond delay="1000"/>
                            </p:stCondLst>
                            <p:childTnLst>
                              <p:par>
                                <p:cTn id="15" presetID="5" presetClass="entr" presetSubtype="10" fill="hold" nodeType="afterEffect">
                                  <p:stCondLst>
                                    <p:cond delay="0"/>
                                  </p:stCondLst>
                                  <p:childTnLst>
                                    <p:set>
                                      <p:cBhvr>
                                        <p:cTn id="16" dur="1" fill="hold">
                                          <p:stCondLst>
                                            <p:cond delay="0"/>
                                          </p:stCondLst>
                                        </p:cTn>
                                        <p:tgtEl>
                                          <p:spTgt spid="149518"/>
                                        </p:tgtEl>
                                        <p:attrNameLst>
                                          <p:attrName>style.visibility</p:attrName>
                                        </p:attrNameLst>
                                      </p:cBhvr>
                                      <p:to>
                                        <p:strVal val="visible"/>
                                      </p:to>
                                    </p:set>
                                    <p:animEffect transition="in" filter="checkerboard(across)">
                                      <p:cBhvr>
                                        <p:cTn id="17" dur="500"/>
                                        <p:tgtEl>
                                          <p:spTgt spid="149518"/>
                                        </p:tgtEl>
                                      </p:cBhvr>
                                    </p:animEffect>
                                  </p:childTnLst>
                                </p:cTn>
                              </p:par>
                            </p:childTnLst>
                          </p:cTn>
                        </p:par>
                      </p:childTnLst>
                    </p:cTn>
                  </p:par>
                </p:childTnLst>
              </p:cTn>
              <p:nextCondLst>
                <p:cond evt="onClick" delay="0">
                  <p:tgtEl>
                    <p:spTgt spid="149525"/>
                  </p:tgtEl>
                </p:cond>
              </p:nextCondLst>
            </p:seq>
            <p:seq concurrent="1" nextAc="seek">
              <p:cTn id="18" restart="whenNotActive" fill="hold" evtFilter="cancelBubble" nodeType="interactiveSeq">
                <p:stCondLst>
                  <p:cond evt="onClick" delay="0">
                    <p:tgtEl>
                      <p:spTgt spid="149518"/>
                    </p:tgtEl>
                  </p:cond>
                </p:stCondLst>
                <p:endSync evt="end" delay="0">
                  <p:rtn val="all"/>
                </p:endSync>
                <p:childTnLst>
                  <p:par>
                    <p:cTn id="19" fill="hold" nodeType="clickPar">
                      <p:stCondLst>
                        <p:cond delay="0"/>
                      </p:stCondLst>
                      <p:childTnLst>
                        <p:par>
                          <p:cTn id="20" fill="hold" nodeType="withGroup">
                            <p:stCondLst>
                              <p:cond delay="0"/>
                            </p:stCondLst>
                            <p:childTnLst>
                              <p:par>
                                <p:cTn id="21" presetID="4" presetClass="exit" presetSubtype="32" fill="hold" grpId="1" nodeType="clickEffect">
                                  <p:stCondLst>
                                    <p:cond delay="0"/>
                                  </p:stCondLst>
                                  <p:childTnLst>
                                    <p:animEffect transition="out" filter="box(out)">
                                      <p:cBhvr>
                                        <p:cTn id="22" dur="1000"/>
                                        <p:tgtEl>
                                          <p:spTgt spid="304133"/>
                                        </p:tgtEl>
                                      </p:cBhvr>
                                    </p:animEffect>
                                    <p:set>
                                      <p:cBhvr>
                                        <p:cTn id="23" dur="1" fill="hold">
                                          <p:stCondLst>
                                            <p:cond delay="999"/>
                                          </p:stCondLst>
                                        </p:cTn>
                                        <p:tgtEl>
                                          <p:spTgt spid="304133"/>
                                        </p:tgtEl>
                                        <p:attrNameLst>
                                          <p:attrName>style.visibility</p:attrName>
                                        </p:attrNameLst>
                                      </p:cBhvr>
                                      <p:to>
                                        <p:strVal val="hidden"/>
                                      </p:to>
                                    </p:set>
                                  </p:childTnLst>
                                </p:cTn>
                              </p:par>
                            </p:childTnLst>
                          </p:cTn>
                        </p:par>
                        <p:par>
                          <p:cTn id="24" fill="hold" nodeType="afterGroup">
                            <p:stCondLst>
                              <p:cond delay="1000"/>
                            </p:stCondLst>
                            <p:childTnLst>
                              <p:par>
                                <p:cTn id="25" presetID="5" presetClass="exit" presetSubtype="10" fill="hold" nodeType="afterEffect">
                                  <p:stCondLst>
                                    <p:cond delay="0"/>
                                  </p:stCondLst>
                                  <p:childTnLst>
                                    <p:animEffect transition="out" filter="checkerboard(across)">
                                      <p:cBhvr>
                                        <p:cTn id="26" dur="500"/>
                                        <p:tgtEl>
                                          <p:spTgt spid="149518"/>
                                        </p:tgtEl>
                                      </p:cBhvr>
                                    </p:animEffect>
                                    <p:set>
                                      <p:cBhvr>
                                        <p:cTn id="27" dur="1" fill="hold">
                                          <p:stCondLst>
                                            <p:cond delay="499"/>
                                          </p:stCondLst>
                                        </p:cTn>
                                        <p:tgtEl>
                                          <p:spTgt spid="149518"/>
                                        </p:tgtEl>
                                        <p:attrNameLst>
                                          <p:attrName>style.visibility</p:attrName>
                                        </p:attrNameLst>
                                      </p:cBhvr>
                                      <p:to>
                                        <p:strVal val="hidden"/>
                                      </p:to>
                                    </p:set>
                                  </p:childTnLst>
                                </p:cTn>
                              </p:par>
                            </p:childTnLst>
                          </p:cTn>
                        </p:par>
                      </p:childTnLst>
                    </p:cTn>
                  </p:par>
                </p:childTnLst>
              </p:cTn>
              <p:nextCondLst>
                <p:cond evt="onClick" delay="0">
                  <p:tgtEl>
                    <p:spTgt spid="149518"/>
                  </p:tgtEl>
                </p:cond>
              </p:nextCondLst>
            </p:seq>
          </p:childTnLst>
        </p:cTn>
      </p:par>
    </p:tnLst>
    <p:bldLst>
      <p:bldP spid="304133" grpId="0" animBg="1"/>
      <p:bldP spid="304133" grpId="1" animBg="1"/>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245" name="Picture 181">
            <a:hlinkClick r:id="" action="ppaction://media"/>
            <a:extLst>
              <a:ext uri="{FF2B5EF4-FFF2-40B4-BE49-F238E27FC236}">
                <a16:creationId xmlns:a16="http://schemas.microsoft.com/office/drawing/2014/main" id="{F6FA529C-C78B-8236-C16B-F39534FBEF4E}"/>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244" name="Picture 180">
            <a:hlinkClick r:id="" action="ppaction://media"/>
            <a:extLst>
              <a:ext uri="{FF2B5EF4-FFF2-40B4-BE49-F238E27FC236}">
                <a16:creationId xmlns:a16="http://schemas.microsoft.com/office/drawing/2014/main" id="{A98EE966-20AB-E884-214B-D374E8AC6045}"/>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6180" name="Picture 4" descr="公司logo">
            <a:extLst>
              <a:ext uri="{FF2B5EF4-FFF2-40B4-BE49-F238E27FC236}">
                <a16:creationId xmlns:a16="http://schemas.microsoft.com/office/drawing/2014/main" id="{5B2E7478-0462-E7DA-5F8A-DAB2CB347D16}"/>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73" name="Picture 9" descr="originalText48">
            <a:extLst>
              <a:ext uri="{FF2B5EF4-FFF2-40B4-BE49-F238E27FC236}">
                <a16:creationId xmlns:a16="http://schemas.microsoft.com/office/drawing/2014/main" id="{8734EE2D-F366-9F24-0D97-C01FD6778048}"/>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78" name="Picture 14" descr="originalTextHide">
            <a:extLst>
              <a:ext uri="{FF2B5EF4-FFF2-40B4-BE49-F238E27FC236}">
                <a16:creationId xmlns:a16="http://schemas.microsoft.com/office/drawing/2014/main" id="{4F3B500F-D380-7B0F-19A1-579E2C8E7BA5}"/>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6183" name="Rectangle 16">
            <a:extLst>
              <a:ext uri="{FF2B5EF4-FFF2-40B4-BE49-F238E27FC236}">
                <a16:creationId xmlns:a16="http://schemas.microsoft.com/office/drawing/2014/main" id="{6D774B27-2630-2B24-103B-A4EAC69662B3}"/>
              </a:ext>
            </a:extLst>
          </p:cNvPr>
          <p:cNvSpPr>
            <a:spLocks noChangeArrowheads="1"/>
          </p:cNvSpPr>
          <p:nvPr/>
        </p:nvSpPr>
        <p:spPr bwMode="auto">
          <a:xfrm>
            <a:off x="611188" y="4437063"/>
            <a:ext cx="734695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a:t>
            </a:r>
          </a:p>
        </p:txBody>
      </p:sp>
      <p:sp>
        <p:nvSpPr>
          <p:cNvPr id="88081" name="Rectangle 17">
            <a:extLst>
              <a:ext uri="{FF2B5EF4-FFF2-40B4-BE49-F238E27FC236}">
                <a16:creationId xmlns:a16="http://schemas.microsoft.com/office/drawing/2014/main" id="{F46BCB45-680D-1409-8994-EFA724032EA2}"/>
              </a:ext>
            </a:extLst>
          </p:cNvPr>
          <p:cNvSpPr>
            <a:spLocks noChangeArrowheads="1"/>
          </p:cNvSpPr>
          <p:nvPr/>
        </p:nvSpPr>
        <p:spPr bwMode="auto">
          <a:xfrm>
            <a:off x="2339975" y="4310063"/>
            <a:ext cx="5256213"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Two eggs.</a:t>
            </a:r>
          </a:p>
        </p:txBody>
      </p:sp>
      <p:sp>
        <p:nvSpPr>
          <p:cNvPr id="306185" name="Text Box 33">
            <a:extLst>
              <a:ext uri="{FF2B5EF4-FFF2-40B4-BE49-F238E27FC236}">
                <a16:creationId xmlns:a16="http://schemas.microsoft.com/office/drawing/2014/main" id="{827D7025-2429-E1A9-BA7F-09A5E44FF7FF}"/>
              </a:ext>
            </a:extLst>
          </p:cNvPr>
          <p:cNvSpPr txBox="1">
            <a:spLocks noChangeArrowheads="1"/>
          </p:cNvSpPr>
          <p:nvPr/>
        </p:nvSpPr>
        <p:spPr bwMode="auto">
          <a:xfrm>
            <a:off x="-468313" y="908050"/>
            <a:ext cx="3260726"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defTabSz="8096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defTabSz="809625">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defTabSz="809625">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defTabSz="809625">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defTabSz="809625">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buFont typeface="Wingdings" panose="05000000000000000000" pitchFamily="2" charset="2"/>
              <a:buNone/>
            </a:pPr>
            <a:endParaRPr lang="zh-CN" altLang="zh-CN" sz="2400">
              <a:latin typeface="Times New Roman" panose="02020603050405020304" pitchFamily="18" charset="0"/>
            </a:endParaRPr>
          </a:p>
        </p:txBody>
      </p:sp>
      <p:sp>
        <p:nvSpPr>
          <p:cNvPr id="306186" name="Text Box 34">
            <a:extLst>
              <a:ext uri="{FF2B5EF4-FFF2-40B4-BE49-F238E27FC236}">
                <a16:creationId xmlns:a16="http://schemas.microsoft.com/office/drawing/2014/main" id="{E4685154-02F0-5EF4-AC7E-FA826566EABD}"/>
              </a:ext>
            </a:extLst>
          </p:cNvPr>
          <p:cNvSpPr txBox="1">
            <a:spLocks noChangeArrowheads="1"/>
          </p:cNvSpPr>
          <p:nvPr/>
        </p:nvSpPr>
        <p:spPr bwMode="auto">
          <a:xfrm>
            <a:off x="85725" y="87313"/>
            <a:ext cx="6950075" cy="658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marL="542925" indent="-542925" defTabSz="8096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22313" indent="-285750" defTabSz="809625">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defTabSz="809625">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defTabSz="809625">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defTabSz="809625">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lnSpc>
                <a:spcPct val="120000"/>
              </a:lnSpc>
              <a:spcBef>
                <a:spcPct val="0"/>
              </a:spcBef>
              <a:buClrTx/>
              <a:buSzTx/>
              <a:buFontTx/>
              <a:buNone/>
            </a:pPr>
            <a:r>
              <a:rPr lang="en-US" altLang="zh-CN" sz="3600">
                <a:latin typeface="Times New Roman" panose="02020603050405020304" pitchFamily="18" charset="0"/>
              </a:rPr>
              <a:t>1. How many eggs does Kate have? </a:t>
            </a:r>
          </a:p>
        </p:txBody>
      </p:sp>
      <p:sp>
        <p:nvSpPr>
          <p:cNvPr id="306187" name="Rectangle 167">
            <a:extLst>
              <a:ext uri="{FF2B5EF4-FFF2-40B4-BE49-F238E27FC236}">
                <a16:creationId xmlns:a16="http://schemas.microsoft.com/office/drawing/2014/main" id="{DD550073-AC81-4E09-6B9A-30AE1C896B2F}"/>
              </a:ext>
            </a:extLst>
          </p:cNvPr>
          <p:cNvSpPr>
            <a:spLocks noChangeArrowheads="1"/>
          </p:cNvSpPr>
          <p:nvPr/>
        </p:nvSpPr>
        <p:spPr bwMode="auto">
          <a:xfrm>
            <a:off x="468313" y="692150"/>
            <a:ext cx="6767512" cy="2154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25000"/>
              </a:lnSpc>
              <a:spcBef>
                <a:spcPct val="0"/>
              </a:spcBef>
              <a:buFontTx/>
              <a:buNone/>
            </a:pPr>
            <a:r>
              <a:rPr lang="en-US" altLang="zh-CN" sz="3600" b="0">
                <a:latin typeface="Times New Roman" panose="02020603050405020304" pitchFamily="18" charset="0"/>
              </a:rPr>
              <a:t>One egg. </a:t>
            </a:r>
          </a:p>
          <a:p>
            <a:pPr>
              <a:lnSpc>
                <a:spcPct val="125000"/>
              </a:lnSpc>
              <a:spcBef>
                <a:spcPct val="0"/>
              </a:spcBef>
              <a:buFontTx/>
              <a:buNone/>
            </a:pPr>
            <a:r>
              <a:rPr lang="en-US" altLang="zh-CN" sz="3600" b="0">
                <a:latin typeface="Times New Roman" panose="02020603050405020304" pitchFamily="18" charset="0"/>
              </a:rPr>
              <a:t>Two eggs. </a:t>
            </a:r>
          </a:p>
          <a:p>
            <a:pPr>
              <a:lnSpc>
                <a:spcPct val="125000"/>
              </a:lnSpc>
              <a:spcBef>
                <a:spcPct val="0"/>
              </a:spcBef>
              <a:buFontTx/>
              <a:buNone/>
            </a:pPr>
            <a:r>
              <a:rPr lang="en-US" altLang="zh-CN" sz="3600" b="0">
                <a:latin typeface="Times New Roman" panose="02020603050405020304" pitchFamily="18" charset="0"/>
              </a:rPr>
              <a:t>Three eggs. </a:t>
            </a:r>
          </a:p>
        </p:txBody>
      </p:sp>
      <p:sp>
        <p:nvSpPr>
          <p:cNvPr id="149516" name="Rectangle 12">
            <a:extLst>
              <a:ext uri="{FF2B5EF4-FFF2-40B4-BE49-F238E27FC236}">
                <a16:creationId xmlns:a16="http://schemas.microsoft.com/office/drawing/2014/main" id="{C389B57E-7590-E936-BF81-2DAD2AB8518B}"/>
              </a:ext>
            </a:extLst>
          </p:cNvPr>
          <p:cNvSpPr>
            <a:spLocks noChangeArrowheads="1"/>
          </p:cNvSpPr>
          <p:nvPr/>
        </p:nvSpPr>
        <p:spPr bwMode="auto">
          <a:xfrm>
            <a:off x="250825" y="836613"/>
            <a:ext cx="8208963" cy="5849937"/>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804863" indent="-804863">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6176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970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976438"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155825"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6130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0702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274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9846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05000"/>
              </a:lnSpc>
              <a:spcBef>
                <a:spcPct val="0"/>
              </a:spcBef>
              <a:buFontTx/>
              <a:buNone/>
            </a:pPr>
            <a:r>
              <a:rPr lang="en-US" altLang="zh-CN" sz="4000">
                <a:latin typeface="Times New Roman" panose="02020603050405020304" pitchFamily="18" charset="0"/>
              </a:rPr>
              <a:t>M: Kate, when do you usually get up in the morning?</a:t>
            </a:r>
          </a:p>
          <a:p>
            <a:pPr>
              <a:lnSpc>
                <a:spcPct val="105000"/>
              </a:lnSpc>
              <a:spcBef>
                <a:spcPct val="0"/>
              </a:spcBef>
              <a:buFontTx/>
              <a:buNone/>
            </a:pPr>
            <a:r>
              <a:rPr lang="en-US" altLang="zh-CN" sz="4000">
                <a:latin typeface="Times New Roman" panose="02020603050405020304" pitchFamily="18" charset="0"/>
              </a:rPr>
              <a:t>W: At seven o'clock.</a:t>
            </a:r>
          </a:p>
          <a:p>
            <a:pPr>
              <a:lnSpc>
                <a:spcPct val="105000"/>
              </a:lnSpc>
              <a:spcBef>
                <a:spcPct val="0"/>
              </a:spcBef>
              <a:buFontTx/>
              <a:buNone/>
            </a:pPr>
            <a:r>
              <a:rPr lang="en-US" altLang="zh-CN" sz="4000">
                <a:latin typeface="Times New Roman" panose="02020603050405020304" pitchFamily="18" charset="0"/>
              </a:rPr>
              <a:t>M: What do you usually do after you get up?</a:t>
            </a:r>
          </a:p>
          <a:p>
            <a:pPr>
              <a:lnSpc>
                <a:spcPct val="105000"/>
              </a:lnSpc>
              <a:spcBef>
                <a:spcPct val="0"/>
              </a:spcBef>
              <a:buFontTx/>
              <a:buNone/>
            </a:pPr>
            <a:r>
              <a:rPr lang="en-US" altLang="zh-CN" sz="4000">
                <a:latin typeface="Times New Roman" panose="02020603050405020304" pitchFamily="18" charset="0"/>
              </a:rPr>
              <a:t>W: I take a shower. Then I have two eggs, some bread and milk. After breakfast, I read English for fifteen minutes.</a:t>
            </a:r>
          </a:p>
        </p:txBody>
      </p:sp>
      <p:pic>
        <p:nvPicPr>
          <p:cNvPr id="795663" name="Picture 15">
            <a:hlinkClick r:id="" action="ppaction://media"/>
            <a:extLst>
              <a:ext uri="{FF2B5EF4-FFF2-40B4-BE49-F238E27FC236}">
                <a16:creationId xmlns:a16="http://schemas.microsoft.com/office/drawing/2014/main" id="{77755C45-855A-562D-E296-17F2DD4C536D}"/>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3736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5664" name="Picture 16">
            <a:hlinkClick r:id="" action="ppaction://media"/>
            <a:extLst>
              <a:ext uri="{FF2B5EF4-FFF2-40B4-BE49-F238E27FC236}">
                <a16:creationId xmlns:a16="http://schemas.microsoft.com/office/drawing/2014/main" id="{D78CB9EB-DABA-C5F0-B5C2-67CBFAEF5E2A}"/>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7235825" y="257175"/>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8081"/>
                                        </p:tgtEl>
                                        <p:attrNameLst>
                                          <p:attrName>style.visibility</p:attrName>
                                        </p:attrNameLst>
                                      </p:cBhvr>
                                      <p:to>
                                        <p:strVal val="visible"/>
                                      </p:to>
                                    </p:set>
                                    <p:anim calcmode="lin" valueType="num">
                                      <p:cBhvr additive="base">
                                        <p:cTn id="7" dur="500" fill="hold"/>
                                        <p:tgtEl>
                                          <p:spTgt spid="88081"/>
                                        </p:tgtEl>
                                        <p:attrNameLst>
                                          <p:attrName>ppt_x</p:attrName>
                                        </p:attrNameLst>
                                      </p:cBhvr>
                                      <p:tavLst>
                                        <p:tav tm="0">
                                          <p:val>
                                            <p:strVal val="1+#ppt_w/2"/>
                                          </p:val>
                                        </p:tav>
                                        <p:tav tm="100000">
                                          <p:val>
                                            <p:strVal val="#ppt_x"/>
                                          </p:val>
                                        </p:tav>
                                      </p:tavLst>
                                    </p:anim>
                                    <p:anim calcmode="lin" valueType="num">
                                      <p:cBhvr additive="base">
                                        <p:cTn id="8" dur="500" fill="hold"/>
                                        <p:tgtEl>
                                          <p:spTgt spid="880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88245"/>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88245"/>
                                        </p:tgtEl>
                                      </p:cBhvr>
                                    </p:cmd>
                                  </p:childTnLst>
                                </p:cTn>
                              </p:par>
                            </p:childTnLst>
                          </p:cTn>
                        </p:par>
                      </p:childTnLst>
                    </p:cTn>
                  </p:par>
                </p:childTnLst>
              </p:cTn>
              <p:nextCondLst>
                <p:cond evt="onClick" delay="0">
                  <p:tgtEl>
                    <p:spTgt spid="88245"/>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88245"/>
                </p:tgtEl>
              </p:cMediaNode>
            </p:audio>
            <p:seq concurrent="1" nextAc="seek">
              <p:cTn id="15" restart="whenNotActive" fill="hold" evtFilter="cancelBubble" nodeType="interactiveSeq">
                <p:stCondLst>
                  <p:cond evt="onClick" delay="0">
                    <p:tgtEl>
                      <p:spTgt spid="88244"/>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88244"/>
                                        </p:tgtEl>
                                      </p:cBhvr>
                                    </p:cmd>
                                  </p:childTnLst>
                                </p:cTn>
                              </p:par>
                            </p:childTnLst>
                          </p:cTn>
                        </p:par>
                      </p:childTnLst>
                    </p:cTn>
                  </p:par>
                </p:childTnLst>
              </p:cTn>
              <p:nextCondLst>
                <p:cond evt="onClick" delay="0">
                  <p:tgtEl>
                    <p:spTgt spid="88244"/>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88244"/>
                </p:tgtEl>
              </p:cMediaNode>
            </p:audio>
            <p:seq concurrent="1" nextAc="seek">
              <p:cTn id="21" restart="whenNotActive" fill="hold" evtFilter="cancelBubble" nodeType="interactiveSeq">
                <p:stCondLst>
                  <p:cond evt="onClick" delay="0">
                    <p:tgtEl>
                      <p:spTgt spid="795663"/>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46073" fill="hold"/>
                                        <p:tgtEl>
                                          <p:spTgt spid="795663"/>
                                        </p:tgtEl>
                                      </p:cBhvr>
                                    </p:cmd>
                                  </p:childTnLst>
                                </p:cTn>
                              </p:par>
                            </p:childTnLst>
                          </p:cTn>
                        </p:par>
                      </p:childTnLst>
                    </p:cTn>
                  </p:par>
                </p:childTnLst>
              </p:cTn>
              <p:nextCondLst>
                <p:cond evt="onClick" delay="0">
                  <p:tgtEl>
                    <p:spTgt spid="795663"/>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795663"/>
                </p:tgtEl>
              </p:cMediaNode>
            </p:audio>
            <p:seq concurrent="1" nextAc="seek">
              <p:cTn id="27" restart="whenNotActive" fill="hold" evtFilter="cancelBubble" nodeType="interactiveSeq">
                <p:stCondLst>
                  <p:cond evt="onClick" delay="0">
                    <p:tgtEl>
                      <p:spTgt spid="88073"/>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149516"/>
                                        </p:tgtEl>
                                        <p:attrNameLst>
                                          <p:attrName>style.visibility</p:attrName>
                                        </p:attrNameLst>
                                      </p:cBhvr>
                                      <p:to>
                                        <p:strVal val="visible"/>
                                      </p:to>
                                    </p:set>
                                    <p:anim calcmode="lin" valueType="num">
                                      <p:cBhvr additive="base">
                                        <p:cTn id="32" dur="1000" fill="hold"/>
                                        <p:tgtEl>
                                          <p:spTgt spid="149516"/>
                                        </p:tgtEl>
                                        <p:attrNameLst>
                                          <p:attrName>ppt_x</p:attrName>
                                        </p:attrNameLst>
                                      </p:cBhvr>
                                      <p:tavLst>
                                        <p:tav tm="0">
                                          <p:val>
                                            <p:strVal val="#ppt_x"/>
                                          </p:val>
                                        </p:tav>
                                        <p:tav tm="100000">
                                          <p:val>
                                            <p:strVal val="#ppt_x"/>
                                          </p:val>
                                        </p:tav>
                                      </p:tavLst>
                                    </p:anim>
                                    <p:anim calcmode="lin" valueType="num">
                                      <p:cBhvr additive="base">
                                        <p:cTn id="33" dur="1000" fill="hold"/>
                                        <p:tgtEl>
                                          <p:spTgt spid="149516"/>
                                        </p:tgtEl>
                                        <p:attrNameLst>
                                          <p:attrName>ppt_y</p:attrName>
                                        </p:attrNameLst>
                                      </p:cBhvr>
                                      <p:tavLst>
                                        <p:tav tm="0">
                                          <p:val>
                                            <p:strVal val="1+#ppt_h/2"/>
                                          </p:val>
                                        </p:tav>
                                        <p:tav tm="100000">
                                          <p:val>
                                            <p:strVal val="#ppt_y"/>
                                          </p:val>
                                        </p:tav>
                                      </p:tavLst>
                                    </p:anim>
                                  </p:childTnLst>
                                </p:cTn>
                              </p:par>
                            </p:childTnLst>
                          </p:cTn>
                        </p:par>
                        <p:par>
                          <p:cTn id="34" fill="hold" nodeType="afterGroup">
                            <p:stCondLst>
                              <p:cond delay="1000"/>
                            </p:stCondLst>
                            <p:childTnLst>
                              <p:par>
                                <p:cTn id="35" presetID="5" presetClass="entr" presetSubtype="10" fill="hold" nodeType="afterEffect">
                                  <p:stCondLst>
                                    <p:cond delay="0"/>
                                  </p:stCondLst>
                                  <p:childTnLst>
                                    <p:set>
                                      <p:cBhvr>
                                        <p:cTn id="36" dur="1" fill="hold">
                                          <p:stCondLst>
                                            <p:cond delay="0"/>
                                          </p:stCondLst>
                                        </p:cTn>
                                        <p:tgtEl>
                                          <p:spTgt spid="88078"/>
                                        </p:tgtEl>
                                        <p:attrNameLst>
                                          <p:attrName>style.visibility</p:attrName>
                                        </p:attrNameLst>
                                      </p:cBhvr>
                                      <p:to>
                                        <p:strVal val="visible"/>
                                      </p:to>
                                    </p:set>
                                    <p:animEffect transition="in" filter="checkerboard(across)">
                                      <p:cBhvr>
                                        <p:cTn id="37" dur="500"/>
                                        <p:tgtEl>
                                          <p:spTgt spid="88078"/>
                                        </p:tgtEl>
                                      </p:cBhvr>
                                    </p:animEffect>
                                  </p:childTnLst>
                                </p:cTn>
                              </p:par>
                            </p:childTnLst>
                          </p:cTn>
                        </p:par>
                      </p:childTnLst>
                    </p:cTn>
                  </p:par>
                </p:childTnLst>
              </p:cTn>
              <p:nextCondLst>
                <p:cond evt="onClick" delay="0">
                  <p:tgtEl>
                    <p:spTgt spid="88073"/>
                  </p:tgtEl>
                </p:cond>
              </p:nextCondLst>
            </p:seq>
            <p:seq concurrent="1" nextAc="seek">
              <p:cTn id="38" restart="whenNotActive" fill="hold" evtFilter="cancelBubble" nodeType="interactiveSeq">
                <p:stCondLst>
                  <p:cond evt="onClick" delay="0">
                    <p:tgtEl>
                      <p:spTgt spid="88078"/>
                    </p:tgtEl>
                  </p:cond>
                </p:stCondLst>
                <p:endSync evt="end" delay="0">
                  <p:rtn val="all"/>
                </p:endSync>
                <p:childTnLst>
                  <p:par>
                    <p:cTn id="39" fill="hold" nodeType="clickPar">
                      <p:stCondLst>
                        <p:cond delay="0"/>
                      </p:stCondLst>
                      <p:childTnLst>
                        <p:par>
                          <p:cTn id="40" fill="hold" nodeType="withGroup">
                            <p:stCondLst>
                              <p:cond delay="0"/>
                            </p:stCondLst>
                            <p:childTnLst>
                              <p:par>
                                <p:cTn id="41" presetID="2" presetClass="exit" presetSubtype="1" fill="hold" grpId="1" nodeType="clickEffect">
                                  <p:stCondLst>
                                    <p:cond delay="0"/>
                                  </p:stCondLst>
                                  <p:childTnLst>
                                    <p:anim calcmode="lin" valueType="num">
                                      <p:cBhvr additive="base">
                                        <p:cTn id="42" dur="1000"/>
                                        <p:tgtEl>
                                          <p:spTgt spid="149516"/>
                                        </p:tgtEl>
                                        <p:attrNameLst>
                                          <p:attrName>ppt_x</p:attrName>
                                        </p:attrNameLst>
                                      </p:cBhvr>
                                      <p:tavLst>
                                        <p:tav tm="0">
                                          <p:val>
                                            <p:strVal val="ppt_x"/>
                                          </p:val>
                                        </p:tav>
                                        <p:tav tm="100000">
                                          <p:val>
                                            <p:strVal val="ppt_x"/>
                                          </p:val>
                                        </p:tav>
                                      </p:tavLst>
                                    </p:anim>
                                    <p:anim calcmode="lin" valueType="num">
                                      <p:cBhvr additive="base">
                                        <p:cTn id="43" dur="1000"/>
                                        <p:tgtEl>
                                          <p:spTgt spid="149516"/>
                                        </p:tgtEl>
                                        <p:attrNameLst>
                                          <p:attrName>ppt_y</p:attrName>
                                        </p:attrNameLst>
                                      </p:cBhvr>
                                      <p:tavLst>
                                        <p:tav tm="0">
                                          <p:val>
                                            <p:strVal val="ppt_y"/>
                                          </p:val>
                                        </p:tav>
                                        <p:tav tm="100000">
                                          <p:val>
                                            <p:strVal val="0-ppt_h/2"/>
                                          </p:val>
                                        </p:tav>
                                      </p:tavLst>
                                    </p:anim>
                                    <p:set>
                                      <p:cBhvr>
                                        <p:cTn id="44" dur="1" fill="hold">
                                          <p:stCondLst>
                                            <p:cond delay="999"/>
                                          </p:stCondLst>
                                        </p:cTn>
                                        <p:tgtEl>
                                          <p:spTgt spid="149516"/>
                                        </p:tgtEl>
                                        <p:attrNameLst>
                                          <p:attrName>style.visibility</p:attrName>
                                        </p:attrNameLst>
                                      </p:cBhvr>
                                      <p:to>
                                        <p:strVal val="hidden"/>
                                      </p:to>
                                    </p:set>
                                  </p:childTnLst>
                                </p:cTn>
                              </p:par>
                            </p:childTnLst>
                          </p:cTn>
                        </p:par>
                        <p:par>
                          <p:cTn id="45" fill="hold" nodeType="afterGroup">
                            <p:stCondLst>
                              <p:cond delay="1000"/>
                            </p:stCondLst>
                            <p:childTnLst>
                              <p:par>
                                <p:cTn id="46" presetID="5" presetClass="exit" presetSubtype="10" fill="hold" nodeType="afterEffect">
                                  <p:stCondLst>
                                    <p:cond delay="0"/>
                                  </p:stCondLst>
                                  <p:childTnLst>
                                    <p:animEffect transition="out" filter="checkerboard(across)">
                                      <p:cBhvr>
                                        <p:cTn id="47" dur="500"/>
                                        <p:tgtEl>
                                          <p:spTgt spid="88078"/>
                                        </p:tgtEl>
                                      </p:cBhvr>
                                    </p:animEffect>
                                    <p:set>
                                      <p:cBhvr>
                                        <p:cTn id="48" dur="1" fill="hold">
                                          <p:stCondLst>
                                            <p:cond delay="499"/>
                                          </p:stCondLst>
                                        </p:cTn>
                                        <p:tgtEl>
                                          <p:spTgt spid="88078"/>
                                        </p:tgtEl>
                                        <p:attrNameLst>
                                          <p:attrName>style.visibility</p:attrName>
                                        </p:attrNameLst>
                                      </p:cBhvr>
                                      <p:to>
                                        <p:strVal val="hidden"/>
                                      </p:to>
                                    </p:set>
                                  </p:childTnLst>
                                </p:cTn>
                              </p:par>
                            </p:childTnLst>
                          </p:cTn>
                        </p:par>
                      </p:childTnLst>
                    </p:cTn>
                  </p:par>
                </p:childTnLst>
              </p:cTn>
              <p:nextCondLst>
                <p:cond evt="onClick" delay="0">
                  <p:tgtEl>
                    <p:spTgt spid="88078"/>
                  </p:tgtEl>
                </p:cond>
              </p:nextCondLst>
            </p:seq>
          </p:childTnLst>
        </p:cTn>
      </p:par>
    </p:tnLst>
    <p:bldLst>
      <p:bldP spid="88081" grpId="0" autoUpdateAnimBg="0"/>
      <p:bldP spid="149516" grpId="0" animBg="1"/>
      <p:bldP spid="149516" grpId="1" animBg="1"/>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242" name="Picture 154">
            <a:hlinkClick r:id="" action="ppaction://media"/>
            <a:extLst>
              <a:ext uri="{FF2B5EF4-FFF2-40B4-BE49-F238E27FC236}">
                <a16:creationId xmlns:a16="http://schemas.microsoft.com/office/drawing/2014/main" id="{BBF8E77F-8210-5A9C-17B7-EAB5FE6D8F5D}"/>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243" name="Picture 155">
            <a:hlinkClick r:id="" action="ppaction://media"/>
            <a:extLst>
              <a:ext uri="{FF2B5EF4-FFF2-40B4-BE49-F238E27FC236}">
                <a16:creationId xmlns:a16="http://schemas.microsoft.com/office/drawing/2014/main" id="{4C396A22-868D-2361-6331-854EF68B47FB}"/>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228" name="Picture 2" descr="公司logo">
            <a:extLst>
              <a:ext uri="{FF2B5EF4-FFF2-40B4-BE49-F238E27FC236}">
                <a16:creationId xmlns:a16="http://schemas.microsoft.com/office/drawing/2014/main" id="{BDBE215A-DF86-8044-A441-C7150C63A166}"/>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091" name="Picture 3" descr="originalText48">
            <a:extLst>
              <a:ext uri="{FF2B5EF4-FFF2-40B4-BE49-F238E27FC236}">
                <a16:creationId xmlns:a16="http://schemas.microsoft.com/office/drawing/2014/main" id="{27E4B495-D465-017C-0B8B-4878BF03F7EB}"/>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230" name="Rectangle 4">
            <a:extLst>
              <a:ext uri="{FF2B5EF4-FFF2-40B4-BE49-F238E27FC236}">
                <a16:creationId xmlns:a16="http://schemas.microsoft.com/office/drawing/2014/main" id="{1172E4B2-B2DD-1669-6D64-8EBF6BCD1D6D}"/>
              </a:ext>
            </a:extLst>
          </p:cNvPr>
          <p:cNvSpPr>
            <a:spLocks noChangeArrowheads="1"/>
          </p:cNvSpPr>
          <p:nvPr/>
        </p:nvSpPr>
        <p:spPr bwMode="auto">
          <a:xfrm>
            <a:off x="73025" y="101600"/>
            <a:ext cx="7523163"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536575" indent="-5365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0017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4097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817688"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225675"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6828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1400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972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0544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2. How long does Kate read English?</a:t>
            </a:r>
            <a:r>
              <a:rPr lang="en-US" altLang="zh-CN" sz="3600" b="0">
                <a:latin typeface="Times New Roman" panose="02020603050405020304" pitchFamily="18" charset="0"/>
              </a:rPr>
              <a:t> </a:t>
            </a:r>
          </a:p>
        </p:txBody>
      </p:sp>
      <p:pic>
        <p:nvPicPr>
          <p:cNvPr id="89093" name="Picture 5" descr="originalTextHide">
            <a:extLst>
              <a:ext uri="{FF2B5EF4-FFF2-40B4-BE49-F238E27FC236}">
                <a16:creationId xmlns:a16="http://schemas.microsoft.com/office/drawing/2014/main" id="{9DCFDEFB-325F-D9FF-EA80-8897A3FB405A}"/>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232" name="Rectangle 7">
            <a:extLst>
              <a:ext uri="{FF2B5EF4-FFF2-40B4-BE49-F238E27FC236}">
                <a16:creationId xmlns:a16="http://schemas.microsoft.com/office/drawing/2014/main" id="{62F26ECB-5531-2AAD-3CF4-6F3DD95DEF4E}"/>
              </a:ext>
            </a:extLst>
          </p:cNvPr>
          <p:cNvSpPr>
            <a:spLocks noChangeArrowheads="1"/>
          </p:cNvSpPr>
          <p:nvPr/>
        </p:nvSpPr>
        <p:spPr bwMode="auto">
          <a:xfrm>
            <a:off x="636588" y="4156075"/>
            <a:ext cx="7381875"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a:t>
            </a:r>
          </a:p>
        </p:txBody>
      </p:sp>
      <p:sp>
        <p:nvSpPr>
          <p:cNvPr id="89096" name="Rectangle 8">
            <a:extLst>
              <a:ext uri="{FF2B5EF4-FFF2-40B4-BE49-F238E27FC236}">
                <a16:creationId xmlns:a16="http://schemas.microsoft.com/office/drawing/2014/main" id="{793AC9BF-84B2-21DC-CAB9-ECCCEAB3E1C6}"/>
              </a:ext>
            </a:extLst>
          </p:cNvPr>
          <p:cNvSpPr>
            <a:spLocks noChangeArrowheads="1"/>
          </p:cNvSpPr>
          <p:nvPr/>
        </p:nvSpPr>
        <p:spPr bwMode="auto">
          <a:xfrm>
            <a:off x="2411413" y="4094163"/>
            <a:ext cx="4967287"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For fifteen minutes.</a:t>
            </a:r>
          </a:p>
        </p:txBody>
      </p:sp>
      <p:sp>
        <p:nvSpPr>
          <p:cNvPr id="308234" name="Rectangle 143">
            <a:extLst>
              <a:ext uri="{FF2B5EF4-FFF2-40B4-BE49-F238E27FC236}">
                <a16:creationId xmlns:a16="http://schemas.microsoft.com/office/drawing/2014/main" id="{EA0DFE5C-F6EE-625D-AFB4-706DC917E91B}"/>
              </a:ext>
            </a:extLst>
          </p:cNvPr>
          <p:cNvSpPr>
            <a:spLocks noChangeArrowheads="1"/>
          </p:cNvSpPr>
          <p:nvPr/>
        </p:nvSpPr>
        <p:spPr bwMode="auto">
          <a:xfrm>
            <a:off x="539750" y="549275"/>
            <a:ext cx="6043613" cy="2154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25000"/>
              </a:lnSpc>
              <a:spcBef>
                <a:spcPct val="0"/>
              </a:spcBef>
              <a:buFontTx/>
              <a:buNone/>
            </a:pPr>
            <a:r>
              <a:rPr lang="en-US" altLang="zh-CN" sz="3600" b="0">
                <a:latin typeface="Times New Roman" panose="02020603050405020304" pitchFamily="18" charset="0"/>
              </a:rPr>
              <a:t>For fifty minutes. </a:t>
            </a:r>
          </a:p>
          <a:p>
            <a:pPr>
              <a:lnSpc>
                <a:spcPct val="125000"/>
              </a:lnSpc>
              <a:spcBef>
                <a:spcPct val="0"/>
              </a:spcBef>
              <a:buFontTx/>
              <a:buNone/>
            </a:pPr>
            <a:r>
              <a:rPr lang="en-US" altLang="zh-CN" sz="3600" b="0">
                <a:latin typeface="Times New Roman" panose="02020603050405020304" pitchFamily="18" charset="0"/>
              </a:rPr>
              <a:t>For five minutes. </a:t>
            </a:r>
          </a:p>
          <a:p>
            <a:pPr>
              <a:lnSpc>
                <a:spcPct val="125000"/>
              </a:lnSpc>
              <a:spcBef>
                <a:spcPct val="0"/>
              </a:spcBef>
              <a:buFontTx/>
              <a:buNone/>
            </a:pPr>
            <a:r>
              <a:rPr lang="en-US" altLang="zh-CN" sz="3600" b="0">
                <a:latin typeface="Times New Roman" panose="02020603050405020304" pitchFamily="18" charset="0"/>
              </a:rPr>
              <a:t>For fifteen minutes.</a:t>
            </a:r>
            <a:r>
              <a:rPr lang="en-US" altLang="zh-CN" b="0"/>
              <a:t> </a:t>
            </a:r>
          </a:p>
        </p:txBody>
      </p:sp>
      <p:sp>
        <p:nvSpPr>
          <p:cNvPr id="149516" name="Rectangle 12">
            <a:extLst>
              <a:ext uri="{FF2B5EF4-FFF2-40B4-BE49-F238E27FC236}">
                <a16:creationId xmlns:a16="http://schemas.microsoft.com/office/drawing/2014/main" id="{8BE82BA3-DA09-DDE2-B4EB-7364B222EF6C}"/>
              </a:ext>
            </a:extLst>
          </p:cNvPr>
          <p:cNvSpPr>
            <a:spLocks noChangeArrowheads="1"/>
          </p:cNvSpPr>
          <p:nvPr/>
        </p:nvSpPr>
        <p:spPr bwMode="auto">
          <a:xfrm>
            <a:off x="282575" y="819150"/>
            <a:ext cx="8105775" cy="5849938"/>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804863" indent="-804863">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6176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970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976438"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155825"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6130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0702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274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9846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05000"/>
              </a:lnSpc>
              <a:spcBef>
                <a:spcPct val="0"/>
              </a:spcBef>
              <a:buFontTx/>
              <a:buNone/>
            </a:pPr>
            <a:r>
              <a:rPr lang="en-US" altLang="zh-CN" sz="4000">
                <a:latin typeface="Times New Roman" panose="02020603050405020304" pitchFamily="18" charset="0"/>
              </a:rPr>
              <a:t>M: Kate, when do you usually get up in the morning?</a:t>
            </a:r>
          </a:p>
          <a:p>
            <a:pPr>
              <a:lnSpc>
                <a:spcPct val="105000"/>
              </a:lnSpc>
              <a:spcBef>
                <a:spcPct val="0"/>
              </a:spcBef>
              <a:buFontTx/>
              <a:buNone/>
            </a:pPr>
            <a:r>
              <a:rPr lang="en-US" altLang="zh-CN" sz="4000">
                <a:latin typeface="Times New Roman" panose="02020603050405020304" pitchFamily="18" charset="0"/>
              </a:rPr>
              <a:t>W: At seven o'clock.</a:t>
            </a:r>
          </a:p>
          <a:p>
            <a:pPr>
              <a:lnSpc>
                <a:spcPct val="105000"/>
              </a:lnSpc>
              <a:spcBef>
                <a:spcPct val="0"/>
              </a:spcBef>
              <a:buFontTx/>
              <a:buNone/>
            </a:pPr>
            <a:r>
              <a:rPr lang="en-US" altLang="zh-CN" sz="4000">
                <a:latin typeface="Times New Roman" panose="02020603050405020304" pitchFamily="18" charset="0"/>
              </a:rPr>
              <a:t>M: What do you usually do after you get up?</a:t>
            </a:r>
          </a:p>
          <a:p>
            <a:pPr>
              <a:lnSpc>
                <a:spcPct val="105000"/>
              </a:lnSpc>
              <a:spcBef>
                <a:spcPct val="0"/>
              </a:spcBef>
              <a:buFontTx/>
              <a:buNone/>
            </a:pPr>
            <a:r>
              <a:rPr lang="en-US" altLang="zh-CN" sz="4000">
                <a:latin typeface="Times New Roman" panose="02020603050405020304" pitchFamily="18" charset="0"/>
              </a:rPr>
              <a:t>W: I take a shower. Then I have two eggs, some bread and milk. After breakfast, I read English for fifteen minutes.</a:t>
            </a:r>
          </a:p>
        </p:txBody>
      </p:sp>
      <p:pic>
        <p:nvPicPr>
          <p:cNvPr id="797710" name="Picture 14">
            <a:hlinkClick r:id="" action="ppaction://media"/>
            <a:extLst>
              <a:ext uri="{FF2B5EF4-FFF2-40B4-BE49-F238E27FC236}">
                <a16:creationId xmlns:a16="http://schemas.microsoft.com/office/drawing/2014/main" id="{85C06045-1DA1-A1EB-64D7-5F68CDED394D}"/>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3736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7711" name="Picture 15">
            <a:hlinkClick r:id="" action="ppaction://media"/>
            <a:extLst>
              <a:ext uri="{FF2B5EF4-FFF2-40B4-BE49-F238E27FC236}">
                <a16:creationId xmlns:a16="http://schemas.microsoft.com/office/drawing/2014/main" id="{06540267-058E-F5C9-F25F-A552A366D3D8}"/>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7740650"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9096"/>
                                        </p:tgtEl>
                                        <p:attrNameLst>
                                          <p:attrName>style.visibility</p:attrName>
                                        </p:attrNameLst>
                                      </p:cBhvr>
                                      <p:to>
                                        <p:strVal val="visible"/>
                                      </p:to>
                                    </p:set>
                                    <p:anim calcmode="lin" valueType="num">
                                      <p:cBhvr additive="base">
                                        <p:cTn id="7" dur="500" fill="hold"/>
                                        <p:tgtEl>
                                          <p:spTgt spid="89096"/>
                                        </p:tgtEl>
                                        <p:attrNameLst>
                                          <p:attrName>ppt_x</p:attrName>
                                        </p:attrNameLst>
                                      </p:cBhvr>
                                      <p:tavLst>
                                        <p:tav tm="0">
                                          <p:val>
                                            <p:strVal val="1+#ppt_w/2"/>
                                          </p:val>
                                        </p:tav>
                                        <p:tav tm="100000">
                                          <p:val>
                                            <p:strVal val="#ppt_x"/>
                                          </p:val>
                                        </p:tav>
                                      </p:tavLst>
                                    </p:anim>
                                    <p:anim calcmode="lin" valueType="num">
                                      <p:cBhvr additive="base">
                                        <p:cTn id="8" dur="500" fill="hold"/>
                                        <p:tgtEl>
                                          <p:spTgt spid="890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89242"/>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52" fill="hold"/>
                                        <p:tgtEl>
                                          <p:spTgt spid="89242"/>
                                        </p:tgtEl>
                                      </p:cBhvr>
                                    </p:cmd>
                                  </p:childTnLst>
                                </p:cTn>
                              </p:par>
                            </p:childTnLst>
                          </p:cTn>
                        </p:par>
                      </p:childTnLst>
                    </p:cTn>
                  </p:par>
                </p:childTnLst>
              </p:cTn>
              <p:nextCondLst>
                <p:cond evt="onClick" delay="0">
                  <p:tgtEl>
                    <p:spTgt spid="89242"/>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89242"/>
                </p:tgtEl>
              </p:cMediaNode>
            </p:audio>
            <p:seq concurrent="1" nextAc="seek">
              <p:cTn id="15" restart="whenNotActive" fill="hold" evtFilter="cancelBubble" nodeType="interactiveSeq">
                <p:stCondLst>
                  <p:cond evt="onClick" delay="0">
                    <p:tgtEl>
                      <p:spTgt spid="89243"/>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16" fill="hold"/>
                                        <p:tgtEl>
                                          <p:spTgt spid="89243"/>
                                        </p:tgtEl>
                                      </p:cBhvr>
                                    </p:cmd>
                                  </p:childTnLst>
                                </p:cTn>
                              </p:par>
                            </p:childTnLst>
                          </p:cTn>
                        </p:par>
                      </p:childTnLst>
                    </p:cTn>
                  </p:par>
                </p:childTnLst>
              </p:cTn>
              <p:nextCondLst>
                <p:cond evt="onClick" delay="0">
                  <p:tgtEl>
                    <p:spTgt spid="89243"/>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89243"/>
                </p:tgtEl>
              </p:cMediaNode>
            </p:audio>
            <p:seq concurrent="1" nextAc="seek">
              <p:cTn id="21" restart="whenNotActive" fill="hold" evtFilter="cancelBubble" nodeType="interactiveSeq">
                <p:stCondLst>
                  <p:cond evt="onClick" delay="0">
                    <p:tgtEl>
                      <p:spTgt spid="797710"/>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46073" fill="hold"/>
                                        <p:tgtEl>
                                          <p:spTgt spid="797710"/>
                                        </p:tgtEl>
                                      </p:cBhvr>
                                    </p:cmd>
                                  </p:childTnLst>
                                </p:cTn>
                              </p:par>
                            </p:childTnLst>
                          </p:cTn>
                        </p:par>
                      </p:childTnLst>
                    </p:cTn>
                  </p:par>
                </p:childTnLst>
              </p:cTn>
              <p:nextCondLst>
                <p:cond evt="onClick" delay="0">
                  <p:tgtEl>
                    <p:spTgt spid="797710"/>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797710"/>
                </p:tgtEl>
              </p:cMediaNode>
            </p:audio>
            <p:seq concurrent="1" nextAc="seek">
              <p:cTn id="27" restart="whenNotActive" fill="hold" evtFilter="cancelBubble" nodeType="interactiveSeq">
                <p:stCondLst>
                  <p:cond evt="onClick" delay="0">
                    <p:tgtEl>
                      <p:spTgt spid="89091"/>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49516"/>
                                        </p:tgtEl>
                                        <p:attrNameLst>
                                          <p:attrName>style.visibility</p:attrName>
                                        </p:attrNameLst>
                                      </p:cBhvr>
                                      <p:to>
                                        <p:strVal val="visible"/>
                                      </p:to>
                                    </p:set>
                                    <p:animEffect transition="in" filter="box(in)">
                                      <p:cBhvr>
                                        <p:cTn id="32" dur="1000"/>
                                        <p:tgtEl>
                                          <p:spTgt spid="149516"/>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89093"/>
                                        </p:tgtEl>
                                        <p:attrNameLst>
                                          <p:attrName>style.visibility</p:attrName>
                                        </p:attrNameLst>
                                      </p:cBhvr>
                                      <p:to>
                                        <p:strVal val="visible"/>
                                      </p:to>
                                    </p:set>
                                    <p:animEffect transition="in" filter="checkerboard(across)">
                                      <p:cBhvr>
                                        <p:cTn id="36" dur="500"/>
                                        <p:tgtEl>
                                          <p:spTgt spid="89093"/>
                                        </p:tgtEl>
                                      </p:cBhvr>
                                    </p:animEffect>
                                  </p:childTnLst>
                                </p:cTn>
                              </p:par>
                            </p:childTnLst>
                          </p:cTn>
                        </p:par>
                      </p:childTnLst>
                    </p:cTn>
                  </p:par>
                </p:childTnLst>
              </p:cTn>
              <p:nextCondLst>
                <p:cond evt="onClick" delay="0">
                  <p:tgtEl>
                    <p:spTgt spid="89091"/>
                  </p:tgtEl>
                </p:cond>
              </p:nextCondLst>
            </p:seq>
            <p:seq concurrent="1" nextAc="seek">
              <p:cTn id="37" restart="whenNotActive" fill="hold" evtFilter="cancelBubble" nodeType="interactiveSeq">
                <p:stCondLst>
                  <p:cond evt="onClick" delay="0">
                    <p:tgtEl>
                      <p:spTgt spid="89093"/>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4" presetClass="exit" presetSubtype="32" fill="hold" grpId="1" nodeType="clickEffect">
                                  <p:stCondLst>
                                    <p:cond delay="0"/>
                                  </p:stCondLst>
                                  <p:childTnLst>
                                    <p:animEffect transition="out" filter="box(out)">
                                      <p:cBhvr>
                                        <p:cTn id="41" dur="1000"/>
                                        <p:tgtEl>
                                          <p:spTgt spid="149516"/>
                                        </p:tgtEl>
                                      </p:cBhvr>
                                    </p:animEffect>
                                    <p:set>
                                      <p:cBhvr>
                                        <p:cTn id="42" dur="1" fill="hold">
                                          <p:stCondLst>
                                            <p:cond delay="999"/>
                                          </p:stCondLst>
                                        </p:cTn>
                                        <p:tgtEl>
                                          <p:spTgt spid="149516"/>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89093"/>
                                        </p:tgtEl>
                                      </p:cBhvr>
                                    </p:animEffect>
                                    <p:set>
                                      <p:cBhvr>
                                        <p:cTn id="46" dur="1" fill="hold">
                                          <p:stCondLst>
                                            <p:cond delay="499"/>
                                          </p:stCondLst>
                                        </p:cTn>
                                        <p:tgtEl>
                                          <p:spTgt spid="89093"/>
                                        </p:tgtEl>
                                        <p:attrNameLst>
                                          <p:attrName>style.visibility</p:attrName>
                                        </p:attrNameLst>
                                      </p:cBhvr>
                                      <p:to>
                                        <p:strVal val="hidden"/>
                                      </p:to>
                                    </p:set>
                                  </p:childTnLst>
                                </p:cTn>
                              </p:par>
                            </p:childTnLst>
                          </p:cTn>
                        </p:par>
                      </p:childTnLst>
                    </p:cTn>
                  </p:par>
                </p:childTnLst>
              </p:cTn>
              <p:nextCondLst>
                <p:cond evt="onClick" delay="0">
                  <p:tgtEl>
                    <p:spTgt spid="89093"/>
                  </p:tgtEl>
                </p:cond>
              </p:nextCondLst>
            </p:seq>
          </p:childTnLst>
        </p:cTn>
      </p:par>
    </p:tnLst>
    <p:bldLst>
      <p:bldP spid="89096" grpId="0" autoUpdateAnimBg="0"/>
      <p:bldP spid="149516" grpId="0" animBg="1"/>
      <p:bldP spid="149516"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492" name="Picture 164">
            <a:hlinkClick r:id="" action="ppaction://media"/>
            <a:extLst>
              <a:ext uri="{FF2B5EF4-FFF2-40B4-BE49-F238E27FC236}">
                <a16:creationId xmlns:a16="http://schemas.microsoft.com/office/drawing/2014/main" id="{254FFEAC-A677-1692-9078-BD277B53ADDE}"/>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493" name="Picture 165">
            <a:hlinkClick r:id="" action="ppaction://media"/>
            <a:extLst>
              <a:ext uri="{FF2B5EF4-FFF2-40B4-BE49-F238E27FC236}">
                <a16:creationId xmlns:a16="http://schemas.microsoft.com/office/drawing/2014/main" id="{8C989CC1-1E36-3399-6316-104A74E4631D}"/>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6" name="Picture 2" descr="公司logo">
            <a:extLst>
              <a:ext uri="{FF2B5EF4-FFF2-40B4-BE49-F238E27FC236}">
                <a16:creationId xmlns:a16="http://schemas.microsoft.com/office/drawing/2014/main" id="{344FBF86-6141-FBEE-346D-5299F4B65367}"/>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3" name="Picture 3" descr="originalText48">
            <a:extLst>
              <a:ext uri="{FF2B5EF4-FFF2-40B4-BE49-F238E27FC236}">
                <a16:creationId xmlns:a16="http://schemas.microsoft.com/office/drawing/2014/main" id="{7E8805B9-FA4A-65DE-253D-DB10D5558E27}"/>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8" name="Rectangle 4">
            <a:extLst>
              <a:ext uri="{FF2B5EF4-FFF2-40B4-BE49-F238E27FC236}">
                <a16:creationId xmlns:a16="http://schemas.microsoft.com/office/drawing/2014/main" id="{B54254B8-E500-4595-FBBB-3A94497B6693}"/>
              </a:ext>
            </a:extLst>
          </p:cNvPr>
          <p:cNvSpPr>
            <a:spLocks noChangeArrowheads="1"/>
          </p:cNvSpPr>
          <p:nvPr/>
        </p:nvSpPr>
        <p:spPr bwMode="auto">
          <a:xfrm>
            <a:off x="82550" y="73025"/>
            <a:ext cx="722630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9. What could Jackson's sister do? </a:t>
            </a:r>
          </a:p>
        </p:txBody>
      </p:sp>
      <p:pic>
        <p:nvPicPr>
          <p:cNvPr id="37895" name="Picture 5" descr="originalTextHide">
            <a:extLst>
              <a:ext uri="{FF2B5EF4-FFF2-40B4-BE49-F238E27FC236}">
                <a16:creationId xmlns:a16="http://schemas.microsoft.com/office/drawing/2014/main" id="{E5752CA9-AA22-58B6-584F-EACCCB267070}"/>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00" name="Rectangle 6">
            <a:extLst>
              <a:ext uri="{FF2B5EF4-FFF2-40B4-BE49-F238E27FC236}">
                <a16:creationId xmlns:a16="http://schemas.microsoft.com/office/drawing/2014/main" id="{48BE6413-3BA3-A687-32CB-9E08CC0A655D}"/>
              </a:ext>
            </a:extLst>
          </p:cNvPr>
          <p:cNvSpPr>
            <a:spLocks noChangeArrowheads="1"/>
          </p:cNvSpPr>
          <p:nvPr/>
        </p:nvSpPr>
        <p:spPr bwMode="auto">
          <a:xfrm>
            <a:off x="468313" y="3357563"/>
            <a:ext cx="741680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a:t>
            </a:r>
          </a:p>
        </p:txBody>
      </p:sp>
      <p:sp>
        <p:nvSpPr>
          <p:cNvPr id="99335" name="Rectangle 7">
            <a:extLst>
              <a:ext uri="{FF2B5EF4-FFF2-40B4-BE49-F238E27FC236}">
                <a16:creationId xmlns:a16="http://schemas.microsoft.com/office/drawing/2014/main" id="{E340FD34-F132-1301-3DFE-E27C7B8C19C7}"/>
              </a:ext>
            </a:extLst>
          </p:cNvPr>
          <p:cNvSpPr>
            <a:spLocks noChangeArrowheads="1"/>
          </p:cNvSpPr>
          <p:nvPr/>
        </p:nvSpPr>
        <p:spPr bwMode="auto">
          <a:xfrm>
            <a:off x="2195513" y="2565400"/>
            <a:ext cx="5113337"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4000">
                <a:solidFill>
                  <a:srgbClr val="FF0000"/>
                </a:solidFill>
                <a:latin typeface="Times New Roman" panose="02020603050405020304" pitchFamily="18" charset="0"/>
              </a:rPr>
              <a:t>She </a:t>
            </a:r>
            <a:r>
              <a:rPr lang="en-US" altLang="zh-CN" sz="4000">
                <a:solidFill>
                  <a:srgbClr val="3333FF"/>
                </a:solidFill>
                <a:latin typeface="Times New Roman" panose="02020603050405020304" pitchFamily="18" charset="0"/>
              </a:rPr>
              <a:t>(Jackson's sister)</a:t>
            </a:r>
            <a:r>
              <a:rPr lang="en-US" altLang="zh-CN" sz="4000">
                <a:solidFill>
                  <a:srgbClr val="FF0000"/>
                </a:solidFill>
                <a:latin typeface="Times New Roman" panose="02020603050405020304" pitchFamily="18" charset="0"/>
              </a:rPr>
              <a:t> could jump.</a:t>
            </a:r>
          </a:p>
        </p:txBody>
      </p:sp>
      <p:sp>
        <p:nvSpPr>
          <p:cNvPr id="99498" name="Rectangle 170">
            <a:extLst>
              <a:ext uri="{FF2B5EF4-FFF2-40B4-BE49-F238E27FC236}">
                <a16:creationId xmlns:a16="http://schemas.microsoft.com/office/drawing/2014/main" id="{E7B3E975-F20C-A11B-C15E-B5C3568D8781}"/>
              </a:ext>
            </a:extLst>
          </p:cNvPr>
          <p:cNvSpPr>
            <a:spLocks noChangeArrowheads="1"/>
          </p:cNvSpPr>
          <p:nvPr/>
        </p:nvSpPr>
        <p:spPr bwMode="auto">
          <a:xfrm>
            <a:off x="395288" y="981075"/>
            <a:ext cx="8208962" cy="525621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15000"/>
              </a:lnSpc>
              <a:spcBef>
                <a:spcPct val="0"/>
              </a:spcBef>
              <a:buFont typeface="Wingdings" panose="05000000000000000000" pitchFamily="2" charset="2"/>
              <a:buNone/>
            </a:pPr>
            <a:r>
              <a:rPr lang="en-US" altLang="zh-CN" sz="4000">
                <a:latin typeface="Times New Roman" panose="02020603050405020304" pitchFamily="18" charset="0"/>
              </a:rPr>
              <a:t>My name is Jackson. I have a sister. Look at this photo. She was two years old. She was thin. She had big eyes and brown hair. She could jump. Now my sister is a beautiful girl. She often wears a yellow dress. She can sing.</a:t>
            </a:r>
          </a:p>
        </p:txBody>
      </p:sp>
      <p:pic>
        <p:nvPicPr>
          <p:cNvPr id="132109" name="Picture 13">
            <a:hlinkClick r:id="" action="ppaction://media"/>
            <a:extLst>
              <a:ext uri="{FF2B5EF4-FFF2-40B4-BE49-F238E27FC236}">
                <a16:creationId xmlns:a16="http://schemas.microsoft.com/office/drawing/2014/main" id="{ADE7485C-B6BF-3F93-503C-6952F4B21621}"/>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3736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2110" name="Picture 14">
            <a:hlinkClick r:id="" action="ppaction://media"/>
            <a:extLst>
              <a:ext uri="{FF2B5EF4-FFF2-40B4-BE49-F238E27FC236}">
                <a16:creationId xmlns:a16="http://schemas.microsoft.com/office/drawing/2014/main" id="{70AC7A9C-CC9D-7072-E57D-44FD9CCB7C7D}"/>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7380288"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9335"/>
                                        </p:tgtEl>
                                        <p:attrNameLst>
                                          <p:attrName>style.visibility</p:attrName>
                                        </p:attrNameLst>
                                      </p:cBhvr>
                                      <p:to>
                                        <p:strVal val="visible"/>
                                      </p:to>
                                    </p:set>
                                    <p:anim calcmode="lin" valueType="num">
                                      <p:cBhvr additive="base">
                                        <p:cTn id="7" dur="500" fill="hold"/>
                                        <p:tgtEl>
                                          <p:spTgt spid="99335"/>
                                        </p:tgtEl>
                                        <p:attrNameLst>
                                          <p:attrName>ppt_x</p:attrName>
                                        </p:attrNameLst>
                                      </p:cBhvr>
                                      <p:tavLst>
                                        <p:tav tm="0">
                                          <p:val>
                                            <p:strVal val="1+#ppt_w/2"/>
                                          </p:val>
                                        </p:tav>
                                        <p:tav tm="100000">
                                          <p:val>
                                            <p:strVal val="#ppt_x"/>
                                          </p:val>
                                        </p:tav>
                                      </p:tavLst>
                                    </p:anim>
                                    <p:anim calcmode="lin" valueType="num">
                                      <p:cBhvr additive="base">
                                        <p:cTn id="8" dur="500" fill="hold"/>
                                        <p:tgtEl>
                                          <p:spTgt spid="993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9492"/>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52" fill="hold"/>
                                        <p:tgtEl>
                                          <p:spTgt spid="99492"/>
                                        </p:tgtEl>
                                      </p:cBhvr>
                                    </p:cmd>
                                  </p:childTnLst>
                                </p:cTn>
                              </p:par>
                            </p:childTnLst>
                          </p:cTn>
                        </p:par>
                      </p:childTnLst>
                    </p:cTn>
                  </p:par>
                </p:childTnLst>
              </p:cTn>
              <p:nextCondLst>
                <p:cond evt="onClick" delay="0">
                  <p:tgtEl>
                    <p:spTgt spid="99492"/>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9492"/>
                </p:tgtEl>
              </p:cMediaNode>
            </p:audio>
            <p:seq concurrent="1" nextAc="seek">
              <p:cTn id="15" restart="whenNotActive" fill="hold" evtFilter="cancelBubble" nodeType="interactiveSeq">
                <p:stCondLst>
                  <p:cond evt="onClick" delay="0">
                    <p:tgtEl>
                      <p:spTgt spid="99493"/>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16" fill="hold"/>
                                        <p:tgtEl>
                                          <p:spTgt spid="99493"/>
                                        </p:tgtEl>
                                      </p:cBhvr>
                                    </p:cmd>
                                  </p:childTnLst>
                                </p:cTn>
                              </p:par>
                            </p:childTnLst>
                          </p:cTn>
                        </p:par>
                      </p:childTnLst>
                    </p:cTn>
                  </p:par>
                </p:childTnLst>
              </p:cTn>
              <p:nextCondLst>
                <p:cond evt="onClick" delay="0">
                  <p:tgtEl>
                    <p:spTgt spid="99493"/>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9493"/>
                </p:tgtEl>
              </p:cMediaNode>
            </p:audio>
            <p:seq concurrent="1" nextAc="seek">
              <p:cTn id="21" restart="whenNotActive" fill="hold" evtFilter="cancelBubble" nodeType="interactiveSeq">
                <p:stCondLst>
                  <p:cond evt="onClick" delay="0">
                    <p:tgtEl>
                      <p:spTgt spid="132109"/>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46971" fill="hold"/>
                                        <p:tgtEl>
                                          <p:spTgt spid="132109"/>
                                        </p:tgtEl>
                                      </p:cBhvr>
                                    </p:cmd>
                                  </p:childTnLst>
                                </p:cTn>
                              </p:par>
                            </p:childTnLst>
                          </p:cTn>
                        </p:par>
                      </p:childTnLst>
                    </p:cTn>
                  </p:par>
                </p:childTnLst>
              </p:cTn>
              <p:nextCondLst>
                <p:cond evt="onClick" delay="0">
                  <p:tgtEl>
                    <p:spTgt spid="132109"/>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132109"/>
                </p:tgtEl>
              </p:cMediaNode>
            </p:audio>
            <p:seq concurrent="1" nextAc="seek">
              <p:cTn id="27" restart="whenNotActive" fill="hold" evtFilter="cancelBubble" nodeType="interactiveSeq">
                <p:stCondLst>
                  <p:cond evt="onClick" delay="0">
                    <p:tgtEl>
                      <p:spTgt spid="37893"/>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2" presetClass="entr" presetSubtype="12" fill="hold" grpId="0" nodeType="clickEffect">
                                  <p:stCondLst>
                                    <p:cond delay="0"/>
                                  </p:stCondLst>
                                  <p:childTnLst>
                                    <p:set>
                                      <p:cBhvr>
                                        <p:cTn id="31" dur="1" fill="hold">
                                          <p:stCondLst>
                                            <p:cond delay="0"/>
                                          </p:stCondLst>
                                        </p:cTn>
                                        <p:tgtEl>
                                          <p:spTgt spid="99498"/>
                                        </p:tgtEl>
                                        <p:attrNameLst>
                                          <p:attrName>style.visibility</p:attrName>
                                        </p:attrNameLst>
                                      </p:cBhvr>
                                      <p:to>
                                        <p:strVal val="visible"/>
                                      </p:to>
                                    </p:set>
                                    <p:anim calcmode="lin" valueType="num">
                                      <p:cBhvr additive="base">
                                        <p:cTn id="32" dur="1000" fill="hold"/>
                                        <p:tgtEl>
                                          <p:spTgt spid="99498"/>
                                        </p:tgtEl>
                                        <p:attrNameLst>
                                          <p:attrName>ppt_x</p:attrName>
                                        </p:attrNameLst>
                                      </p:cBhvr>
                                      <p:tavLst>
                                        <p:tav tm="0">
                                          <p:val>
                                            <p:strVal val="0-#ppt_w/2"/>
                                          </p:val>
                                        </p:tav>
                                        <p:tav tm="100000">
                                          <p:val>
                                            <p:strVal val="#ppt_x"/>
                                          </p:val>
                                        </p:tav>
                                      </p:tavLst>
                                    </p:anim>
                                    <p:anim calcmode="lin" valueType="num">
                                      <p:cBhvr additive="base">
                                        <p:cTn id="33" dur="1000" fill="hold"/>
                                        <p:tgtEl>
                                          <p:spTgt spid="99498"/>
                                        </p:tgtEl>
                                        <p:attrNameLst>
                                          <p:attrName>ppt_y</p:attrName>
                                        </p:attrNameLst>
                                      </p:cBhvr>
                                      <p:tavLst>
                                        <p:tav tm="0">
                                          <p:val>
                                            <p:strVal val="1+#ppt_h/2"/>
                                          </p:val>
                                        </p:tav>
                                        <p:tav tm="100000">
                                          <p:val>
                                            <p:strVal val="#ppt_y"/>
                                          </p:val>
                                        </p:tav>
                                      </p:tavLst>
                                    </p:anim>
                                  </p:childTnLst>
                                </p:cTn>
                              </p:par>
                            </p:childTnLst>
                          </p:cTn>
                        </p:par>
                        <p:par>
                          <p:cTn id="34" fill="hold" nodeType="afterGroup">
                            <p:stCondLst>
                              <p:cond delay="1000"/>
                            </p:stCondLst>
                            <p:childTnLst>
                              <p:par>
                                <p:cTn id="35" presetID="5" presetClass="entr" presetSubtype="10" fill="hold" nodeType="afterEffect">
                                  <p:stCondLst>
                                    <p:cond delay="0"/>
                                  </p:stCondLst>
                                  <p:childTnLst>
                                    <p:set>
                                      <p:cBhvr>
                                        <p:cTn id="36" dur="1" fill="hold">
                                          <p:stCondLst>
                                            <p:cond delay="0"/>
                                          </p:stCondLst>
                                        </p:cTn>
                                        <p:tgtEl>
                                          <p:spTgt spid="37895"/>
                                        </p:tgtEl>
                                        <p:attrNameLst>
                                          <p:attrName>style.visibility</p:attrName>
                                        </p:attrNameLst>
                                      </p:cBhvr>
                                      <p:to>
                                        <p:strVal val="visible"/>
                                      </p:to>
                                    </p:set>
                                    <p:animEffect transition="in" filter="checkerboard(across)">
                                      <p:cBhvr>
                                        <p:cTn id="37" dur="500"/>
                                        <p:tgtEl>
                                          <p:spTgt spid="37895"/>
                                        </p:tgtEl>
                                      </p:cBhvr>
                                    </p:animEffect>
                                  </p:childTnLst>
                                </p:cTn>
                              </p:par>
                            </p:childTnLst>
                          </p:cTn>
                        </p:par>
                      </p:childTnLst>
                    </p:cTn>
                  </p:par>
                </p:childTnLst>
              </p:cTn>
              <p:nextCondLst>
                <p:cond evt="onClick" delay="0">
                  <p:tgtEl>
                    <p:spTgt spid="37893"/>
                  </p:tgtEl>
                </p:cond>
              </p:nextCondLst>
            </p:seq>
            <p:seq concurrent="1" nextAc="seek">
              <p:cTn id="38" restart="whenNotActive" fill="hold" evtFilter="cancelBubble" nodeType="interactiveSeq">
                <p:stCondLst>
                  <p:cond evt="onClick" delay="0">
                    <p:tgtEl>
                      <p:spTgt spid="37895"/>
                    </p:tgtEl>
                  </p:cond>
                </p:stCondLst>
                <p:endSync evt="end" delay="0">
                  <p:rtn val="all"/>
                </p:endSync>
                <p:childTnLst>
                  <p:par>
                    <p:cTn id="39" fill="hold" nodeType="clickPar">
                      <p:stCondLst>
                        <p:cond delay="0"/>
                      </p:stCondLst>
                      <p:childTnLst>
                        <p:par>
                          <p:cTn id="40" fill="hold" nodeType="withGroup">
                            <p:stCondLst>
                              <p:cond delay="0"/>
                            </p:stCondLst>
                            <p:childTnLst>
                              <p:par>
                                <p:cTn id="41" presetID="2" presetClass="exit" presetSubtype="6" fill="hold" grpId="1" nodeType="clickEffect">
                                  <p:stCondLst>
                                    <p:cond delay="0"/>
                                  </p:stCondLst>
                                  <p:childTnLst>
                                    <p:anim calcmode="lin" valueType="num">
                                      <p:cBhvr additive="base">
                                        <p:cTn id="42" dur="1000"/>
                                        <p:tgtEl>
                                          <p:spTgt spid="99498"/>
                                        </p:tgtEl>
                                        <p:attrNameLst>
                                          <p:attrName>ppt_x</p:attrName>
                                        </p:attrNameLst>
                                      </p:cBhvr>
                                      <p:tavLst>
                                        <p:tav tm="0">
                                          <p:val>
                                            <p:strVal val="ppt_x"/>
                                          </p:val>
                                        </p:tav>
                                        <p:tav tm="100000">
                                          <p:val>
                                            <p:strVal val="1+ppt_w/2"/>
                                          </p:val>
                                        </p:tav>
                                      </p:tavLst>
                                    </p:anim>
                                    <p:anim calcmode="lin" valueType="num">
                                      <p:cBhvr additive="base">
                                        <p:cTn id="43" dur="1000"/>
                                        <p:tgtEl>
                                          <p:spTgt spid="99498"/>
                                        </p:tgtEl>
                                        <p:attrNameLst>
                                          <p:attrName>ppt_y</p:attrName>
                                        </p:attrNameLst>
                                      </p:cBhvr>
                                      <p:tavLst>
                                        <p:tav tm="0">
                                          <p:val>
                                            <p:strVal val="ppt_y"/>
                                          </p:val>
                                        </p:tav>
                                        <p:tav tm="100000">
                                          <p:val>
                                            <p:strVal val="1+ppt_h/2"/>
                                          </p:val>
                                        </p:tav>
                                      </p:tavLst>
                                    </p:anim>
                                    <p:set>
                                      <p:cBhvr>
                                        <p:cTn id="44" dur="1" fill="hold">
                                          <p:stCondLst>
                                            <p:cond delay="999"/>
                                          </p:stCondLst>
                                        </p:cTn>
                                        <p:tgtEl>
                                          <p:spTgt spid="99498"/>
                                        </p:tgtEl>
                                        <p:attrNameLst>
                                          <p:attrName>style.visibility</p:attrName>
                                        </p:attrNameLst>
                                      </p:cBhvr>
                                      <p:to>
                                        <p:strVal val="hidden"/>
                                      </p:to>
                                    </p:set>
                                  </p:childTnLst>
                                </p:cTn>
                              </p:par>
                            </p:childTnLst>
                          </p:cTn>
                        </p:par>
                        <p:par>
                          <p:cTn id="45" fill="hold" nodeType="afterGroup">
                            <p:stCondLst>
                              <p:cond delay="1000"/>
                            </p:stCondLst>
                            <p:childTnLst>
                              <p:par>
                                <p:cTn id="46" presetID="5" presetClass="exit" presetSubtype="10" fill="hold" nodeType="afterEffect">
                                  <p:stCondLst>
                                    <p:cond delay="0"/>
                                  </p:stCondLst>
                                  <p:childTnLst>
                                    <p:animEffect transition="out" filter="checkerboard(across)">
                                      <p:cBhvr>
                                        <p:cTn id="47" dur="500"/>
                                        <p:tgtEl>
                                          <p:spTgt spid="37895"/>
                                        </p:tgtEl>
                                      </p:cBhvr>
                                    </p:animEffect>
                                    <p:set>
                                      <p:cBhvr>
                                        <p:cTn id="48" dur="1" fill="hold">
                                          <p:stCondLst>
                                            <p:cond delay="499"/>
                                          </p:stCondLst>
                                        </p:cTn>
                                        <p:tgtEl>
                                          <p:spTgt spid="37895"/>
                                        </p:tgtEl>
                                        <p:attrNameLst>
                                          <p:attrName>style.visibility</p:attrName>
                                        </p:attrNameLst>
                                      </p:cBhvr>
                                      <p:to>
                                        <p:strVal val="hidden"/>
                                      </p:to>
                                    </p:set>
                                  </p:childTnLst>
                                </p:cTn>
                              </p:par>
                            </p:childTnLst>
                          </p:cTn>
                        </p:par>
                      </p:childTnLst>
                    </p:cTn>
                  </p:par>
                </p:childTnLst>
              </p:cTn>
              <p:nextCondLst>
                <p:cond evt="onClick" delay="0">
                  <p:tgtEl>
                    <p:spTgt spid="37895"/>
                  </p:tgtEl>
                </p:cond>
              </p:nextCondLst>
            </p:seq>
          </p:childTnLst>
        </p:cTn>
      </p:par>
    </p:tnLst>
    <p:bldLst>
      <p:bldP spid="99335" grpId="0" autoUpdateAnimBg="0"/>
      <p:bldP spid="99498" grpId="0" animBg="1"/>
      <p:bldP spid="99498" grpId="1" animBg="1"/>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0274" name="Picture 7" descr="公司logo">
            <a:extLst>
              <a:ext uri="{FF2B5EF4-FFF2-40B4-BE49-F238E27FC236}">
                <a16:creationId xmlns:a16="http://schemas.microsoft.com/office/drawing/2014/main" id="{8CF94FA1-C78A-2263-7DBB-6800FA15A11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Picture 12" descr="originalText48">
            <a:extLst>
              <a:ext uri="{FF2B5EF4-FFF2-40B4-BE49-F238E27FC236}">
                <a16:creationId xmlns:a16="http://schemas.microsoft.com/office/drawing/2014/main" id="{721F1125-3704-51FF-75FD-7C610E79D48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0" name="Picture 14" descr="originalTextHide">
            <a:extLst>
              <a:ext uri="{FF2B5EF4-FFF2-40B4-BE49-F238E27FC236}">
                <a16:creationId xmlns:a16="http://schemas.microsoft.com/office/drawing/2014/main" id="{B15668D6-E7FE-8608-A188-4D51EF69DE9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0277" name="Rectangle 9">
            <a:extLst>
              <a:ext uri="{FF2B5EF4-FFF2-40B4-BE49-F238E27FC236}">
                <a16:creationId xmlns:a16="http://schemas.microsoft.com/office/drawing/2014/main" id="{A54C2C8B-7602-EE57-7F92-CCA52EC0AE51}"/>
              </a:ext>
            </a:extLst>
          </p:cNvPr>
          <p:cNvSpPr>
            <a:spLocks noChangeArrowheads="1"/>
          </p:cNvSpPr>
          <p:nvPr/>
        </p:nvSpPr>
        <p:spPr bwMode="auto">
          <a:xfrm>
            <a:off x="69850" y="65088"/>
            <a:ext cx="7670800" cy="57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buFontTx/>
              <a:buNone/>
            </a:pPr>
            <a:r>
              <a:rPr lang="zh-CN" altLang="en-US" sz="1800" b="0">
                <a:latin typeface="Times New Roman" panose="02020603050405020304" pitchFamily="18" charset="0"/>
              </a:rPr>
              <a:t>听第二段对话，回答第 </a:t>
            </a:r>
            <a:r>
              <a:rPr lang="en-US" altLang="zh-CN" sz="1800">
                <a:latin typeface="Times New Roman" panose="02020603050405020304" pitchFamily="18" charset="0"/>
              </a:rPr>
              <a:t>3</a:t>
            </a:r>
            <a:r>
              <a:rPr lang="en-US" altLang="zh-CN" sz="1800" b="0">
                <a:latin typeface="Times New Roman" panose="02020603050405020304" pitchFamily="18" charset="0"/>
              </a:rPr>
              <a:t> - </a:t>
            </a:r>
            <a:r>
              <a:rPr lang="en-US" altLang="zh-CN" sz="1800">
                <a:latin typeface="Times New Roman" panose="02020603050405020304" pitchFamily="18" charset="0"/>
              </a:rPr>
              <a:t>4</a:t>
            </a:r>
            <a:r>
              <a:rPr lang="en-US" altLang="zh-CN" sz="1800" b="0">
                <a:latin typeface="Times New Roman" panose="02020603050405020304" pitchFamily="18" charset="0"/>
              </a:rPr>
              <a:t> </a:t>
            </a:r>
            <a:r>
              <a:rPr lang="zh-CN" altLang="en-US" sz="1800" b="0">
                <a:latin typeface="Times New Roman" panose="02020603050405020304" pitchFamily="18" charset="0"/>
              </a:rPr>
              <a:t>两个问题。现在你有 </a:t>
            </a:r>
            <a:r>
              <a:rPr lang="en-US" altLang="zh-CN" sz="1800">
                <a:latin typeface="Times New Roman" panose="02020603050405020304" pitchFamily="18" charset="0"/>
              </a:rPr>
              <a:t>10</a:t>
            </a:r>
            <a:r>
              <a:rPr lang="en-US" altLang="zh-CN" sz="1800" b="0">
                <a:latin typeface="Times New Roman" panose="02020603050405020304" pitchFamily="18" charset="0"/>
              </a:rPr>
              <a:t> </a:t>
            </a:r>
            <a:r>
              <a:rPr lang="zh-CN" altLang="en-US" sz="1800" b="0">
                <a:latin typeface="Times New Roman" panose="02020603050405020304" pitchFamily="18" charset="0"/>
              </a:rPr>
              <a:t>秒钟的阅题时间。 </a:t>
            </a:r>
          </a:p>
        </p:txBody>
      </p:sp>
      <p:sp>
        <p:nvSpPr>
          <p:cNvPr id="310278" name="Rectangle 29">
            <a:extLst>
              <a:ext uri="{FF2B5EF4-FFF2-40B4-BE49-F238E27FC236}">
                <a16:creationId xmlns:a16="http://schemas.microsoft.com/office/drawing/2014/main" id="{6B7967F2-7AF6-9D53-DE74-7D37EAB7D4A4}"/>
              </a:ext>
            </a:extLst>
          </p:cNvPr>
          <p:cNvSpPr>
            <a:spLocks noChangeArrowheads="1"/>
          </p:cNvSpPr>
          <p:nvPr/>
        </p:nvSpPr>
        <p:spPr bwMode="auto">
          <a:xfrm>
            <a:off x="323850" y="693738"/>
            <a:ext cx="8064500" cy="5591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9128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3208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728788"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136775"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939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0511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083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9655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25000"/>
              </a:lnSpc>
              <a:spcBef>
                <a:spcPct val="0"/>
              </a:spcBef>
              <a:buFontTx/>
              <a:buNone/>
            </a:pPr>
            <a:r>
              <a:rPr lang="en-US" altLang="zh-CN" sz="3600">
                <a:latin typeface="Times New Roman" panose="02020603050405020304" pitchFamily="18" charset="0"/>
              </a:rPr>
              <a:t>3. How was Emily's weekend?</a:t>
            </a:r>
            <a:r>
              <a:rPr lang="en-US" altLang="zh-CN" sz="3600" b="0">
                <a:latin typeface="Times New Roman" panose="02020603050405020304" pitchFamily="18" charset="0"/>
              </a:rPr>
              <a:t> </a:t>
            </a:r>
          </a:p>
          <a:p>
            <a:pPr>
              <a:lnSpc>
                <a:spcPct val="125000"/>
              </a:lnSpc>
              <a:spcBef>
                <a:spcPct val="0"/>
              </a:spcBef>
              <a:buFontTx/>
              <a:buNone/>
            </a:pPr>
            <a:r>
              <a:rPr lang="en-US" altLang="zh-CN" sz="3600" b="0">
                <a:latin typeface="Times New Roman" panose="02020603050405020304" pitchFamily="18" charset="0"/>
              </a:rPr>
              <a:t>    It was good. </a:t>
            </a:r>
          </a:p>
          <a:p>
            <a:pPr>
              <a:lnSpc>
                <a:spcPct val="125000"/>
              </a:lnSpc>
              <a:spcBef>
                <a:spcPct val="0"/>
              </a:spcBef>
              <a:buFontTx/>
              <a:buNone/>
            </a:pPr>
            <a:r>
              <a:rPr lang="en-US" altLang="zh-CN" sz="3600" b="0">
                <a:latin typeface="Times New Roman" panose="02020603050405020304" pitchFamily="18" charset="0"/>
              </a:rPr>
              <a:t>    It was wonderful. </a:t>
            </a:r>
          </a:p>
          <a:p>
            <a:pPr>
              <a:lnSpc>
                <a:spcPct val="125000"/>
              </a:lnSpc>
              <a:spcBef>
                <a:spcPct val="0"/>
              </a:spcBef>
              <a:buFontTx/>
              <a:buNone/>
            </a:pPr>
            <a:r>
              <a:rPr lang="en-US" altLang="zh-CN" sz="3600" b="0">
                <a:latin typeface="Times New Roman" panose="02020603050405020304" pitchFamily="18" charset="0"/>
              </a:rPr>
              <a:t>    It was too bad. </a:t>
            </a:r>
          </a:p>
          <a:p>
            <a:pPr>
              <a:lnSpc>
                <a:spcPct val="125000"/>
              </a:lnSpc>
              <a:spcBef>
                <a:spcPct val="0"/>
              </a:spcBef>
              <a:buFontTx/>
              <a:buNone/>
            </a:pPr>
            <a:r>
              <a:rPr lang="en-US" altLang="zh-CN" sz="3600">
                <a:latin typeface="Times New Roman" panose="02020603050405020304" pitchFamily="18" charset="0"/>
              </a:rPr>
              <a:t>4. What was wrong with Emily?</a:t>
            </a:r>
            <a:r>
              <a:rPr lang="en-US" altLang="zh-CN" sz="3600" b="0">
                <a:latin typeface="Times New Roman" panose="02020603050405020304" pitchFamily="18" charset="0"/>
              </a:rPr>
              <a:t> </a:t>
            </a:r>
          </a:p>
          <a:p>
            <a:pPr>
              <a:lnSpc>
                <a:spcPct val="125000"/>
              </a:lnSpc>
              <a:spcBef>
                <a:spcPct val="0"/>
              </a:spcBef>
              <a:buFontTx/>
              <a:buNone/>
            </a:pPr>
            <a:r>
              <a:rPr lang="en-US" altLang="zh-CN" sz="3600" b="0">
                <a:latin typeface="Times New Roman" panose="02020603050405020304" pitchFamily="18" charset="0"/>
              </a:rPr>
              <a:t>    She had a cold. </a:t>
            </a:r>
          </a:p>
          <a:p>
            <a:pPr>
              <a:lnSpc>
                <a:spcPct val="125000"/>
              </a:lnSpc>
              <a:spcBef>
                <a:spcPct val="0"/>
              </a:spcBef>
              <a:buFontTx/>
              <a:buNone/>
            </a:pPr>
            <a:r>
              <a:rPr lang="en-US" altLang="zh-CN" sz="3600" b="0">
                <a:latin typeface="Times New Roman" panose="02020603050405020304" pitchFamily="18" charset="0"/>
              </a:rPr>
              <a:t>    She had a headache. </a:t>
            </a:r>
          </a:p>
          <a:p>
            <a:pPr>
              <a:lnSpc>
                <a:spcPct val="125000"/>
              </a:lnSpc>
              <a:spcBef>
                <a:spcPct val="0"/>
              </a:spcBef>
              <a:buFontTx/>
              <a:buNone/>
            </a:pPr>
            <a:r>
              <a:rPr lang="en-US" altLang="zh-CN" sz="3600" b="0">
                <a:latin typeface="Times New Roman" panose="02020603050405020304" pitchFamily="18" charset="0"/>
              </a:rPr>
              <a:t>   She had a fever. </a:t>
            </a:r>
          </a:p>
        </p:txBody>
      </p:sp>
      <p:sp>
        <p:nvSpPr>
          <p:cNvPr id="19463" name="Rectangle 13">
            <a:extLst>
              <a:ext uri="{FF2B5EF4-FFF2-40B4-BE49-F238E27FC236}">
                <a16:creationId xmlns:a16="http://schemas.microsoft.com/office/drawing/2014/main" id="{05E7B51B-6290-A67D-BE75-80D53E7C16D2}"/>
              </a:ext>
            </a:extLst>
          </p:cNvPr>
          <p:cNvSpPr>
            <a:spLocks noChangeArrowheads="1"/>
          </p:cNvSpPr>
          <p:nvPr/>
        </p:nvSpPr>
        <p:spPr bwMode="auto">
          <a:xfrm>
            <a:off x="323850" y="765175"/>
            <a:ext cx="8137525" cy="571817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714375" indent="-7143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8937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0731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0000"/>
              </a:lnSpc>
              <a:spcBef>
                <a:spcPct val="0"/>
              </a:spcBef>
              <a:buFontTx/>
              <a:buNone/>
            </a:pPr>
            <a:r>
              <a:rPr lang="en-US" altLang="zh-CN" sz="4200">
                <a:latin typeface="Times New Roman" panose="02020603050405020304" pitchFamily="18" charset="0"/>
              </a:rPr>
              <a:t>M: Hi, Emily. How was your weekend?</a:t>
            </a:r>
          </a:p>
          <a:p>
            <a:pPr>
              <a:lnSpc>
                <a:spcPct val="110000"/>
              </a:lnSpc>
              <a:spcBef>
                <a:spcPct val="0"/>
              </a:spcBef>
              <a:buFontTx/>
              <a:buNone/>
            </a:pPr>
            <a:r>
              <a:rPr lang="en-US" altLang="zh-CN" sz="4200">
                <a:latin typeface="Times New Roman" panose="02020603050405020304" pitchFamily="18" charset="0"/>
              </a:rPr>
              <a:t>W: Hi, Danny. It was too bad.</a:t>
            </a:r>
          </a:p>
          <a:p>
            <a:pPr>
              <a:lnSpc>
                <a:spcPct val="110000"/>
              </a:lnSpc>
              <a:spcBef>
                <a:spcPct val="0"/>
              </a:spcBef>
              <a:buFontTx/>
              <a:buNone/>
            </a:pPr>
            <a:r>
              <a:rPr lang="en-US" altLang="zh-CN" sz="4200">
                <a:latin typeface="Times New Roman" panose="02020603050405020304" pitchFamily="18" charset="0"/>
              </a:rPr>
              <a:t>M: What was wrong?</a:t>
            </a:r>
          </a:p>
          <a:p>
            <a:pPr>
              <a:lnSpc>
                <a:spcPct val="110000"/>
              </a:lnSpc>
              <a:spcBef>
                <a:spcPct val="0"/>
              </a:spcBef>
              <a:buFontTx/>
              <a:buNone/>
            </a:pPr>
            <a:r>
              <a:rPr lang="en-US" altLang="zh-CN" sz="4200">
                <a:latin typeface="Times New Roman" panose="02020603050405020304" pitchFamily="18" charset="0"/>
              </a:rPr>
              <a:t>W: I had a bad cold and slept all day. Did you have a nice weekend?</a:t>
            </a:r>
          </a:p>
          <a:p>
            <a:pPr>
              <a:lnSpc>
                <a:spcPct val="110000"/>
              </a:lnSpc>
              <a:spcBef>
                <a:spcPct val="0"/>
              </a:spcBef>
              <a:buFontTx/>
              <a:buNone/>
            </a:pPr>
            <a:r>
              <a:rPr lang="en-US" altLang="zh-CN" sz="4200">
                <a:latin typeface="Times New Roman" panose="02020603050405020304" pitchFamily="18" charset="0"/>
              </a:rPr>
              <a:t>M: Yes, I did. It was wonderful.</a:t>
            </a:r>
          </a:p>
        </p:txBody>
      </p:sp>
      <p:pic>
        <p:nvPicPr>
          <p:cNvPr id="94312" name="Picture 104">
            <a:hlinkClick r:id="" action="ppaction://media"/>
            <a:extLst>
              <a:ext uri="{FF2B5EF4-FFF2-40B4-BE49-F238E27FC236}">
                <a16:creationId xmlns:a16="http://schemas.microsoft.com/office/drawing/2014/main" id="{C7415068-4116-2EE6-3F22-2D5B0A82916A}"/>
              </a:ext>
            </a:extLst>
          </p:cNvPr>
          <p:cNvPicPr>
            <a:picLocks noChangeAspect="1" noChangeArrowheads="1"/>
          </p:cNvPicPr>
          <p:nvPr>
            <p:ph sz="half" idx="4294967295"/>
            <a:audioFile r:link="rId2"/>
            <p:extLst>
              <p:ext uri="{DAA4B4D4-6D71-4841-9C94-3DE7FCFB9230}">
                <p14:media xmlns:p14="http://schemas.microsoft.com/office/powerpoint/2010/main" r:embed="rId1"/>
              </p:ext>
            </p:extLst>
          </p:nvPr>
        </p:nvPicPr>
        <p:blipFill>
          <a:blip r:embed="rId10">
            <a:extLst>
              <a:ext uri="{28A0092B-C50C-407E-A947-70E740481C1C}">
                <a14:useLocalDpi xmlns:a14="http://schemas.microsoft.com/office/drawing/2010/main" val="0"/>
              </a:ext>
            </a:extLst>
          </a:blip>
          <a:srcRect/>
          <a:stretch>
            <a:fillRect/>
          </a:stretch>
        </p:blipFill>
        <p:spPr>
          <a:xfrm>
            <a:off x="7667625" y="115888"/>
            <a:ext cx="503238" cy="50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99754" name="Picture 10">
            <a:hlinkClick r:id="" action="ppaction://media"/>
            <a:extLst>
              <a:ext uri="{FF2B5EF4-FFF2-40B4-BE49-F238E27FC236}">
                <a16:creationId xmlns:a16="http://schemas.microsoft.com/office/drawing/2014/main" id="{E53F8016-95DD-14EA-39BB-215AD48BBC5B}"/>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0">
            <a:extLst>
              <a:ext uri="{28A0092B-C50C-407E-A947-70E740481C1C}">
                <a14:useLocalDpi xmlns:a14="http://schemas.microsoft.com/office/drawing/2010/main" val="0"/>
              </a:ext>
            </a:extLst>
          </a:blip>
          <a:srcRect/>
          <a:stretch>
            <a:fillRect/>
          </a:stretch>
        </p:blipFill>
        <p:spPr bwMode="auto">
          <a:xfrm>
            <a:off x="8601075" y="51577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restart="whenNotActive" fill="hold" evtFilter="cancelBubble" nodeType="interactiveSeq">
                <p:stCondLst>
                  <p:cond evt="onClick" delay="0">
                    <p:tgtEl>
                      <p:spTgt spid="94312"/>
                    </p:tgtEl>
                  </p:cond>
                </p:stCondLst>
                <p:endSync evt="end" delay="0">
                  <p:rtn val="all"/>
                </p:endSync>
                <p:childTnLst>
                  <p:par>
                    <p:cTn id="3" fill="hold" nodeType="clickPar">
                      <p:stCondLst>
                        <p:cond delay="0"/>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0770" fill="hold"/>
                                        <p:tgtEl>
                                          <p:spTgt spid="94312"/>
                                        </p:tgtEl>
                                      </p:cBhvr>
                                    </p:cmd>
                                  </p:childTnLst>
                                </p:cTn>
                              </p:par>
                            </p:childTnLst>
                          </p:cTn>
                        </p:par>
                      </p:childTnLst>
                    </p:cTn>
                  </p:par>
                </p:childTnLst>
              </p:cTn>
              <p:nextCondLst>
                <p:cond evt="onClick" delay="0">
                  <p:tgtEl>
                    <p:spTgt spid="94312"/>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4312"/>
                </p:tgtEl>
              </p:cMediaNode>
            </p:audio>
            <p:seq concurrent="1" nextAc="seek">
              <p:cTn id="8" restart="whenNotActive" fill="hold" evtFilter="cancelBubble" nodeType="interactiveSeq">
                <p:stCondLst>
                  <p:cond evt="onClick" delay="0">
                    <p:tgtEl>
                      <p:spTgt spid="19459"/>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19463"/>
                                        </p:tgtEl>
                                        <p:attrNameLst>
                                          <p:attrName>style.visibility</p:attrName>
                                        </p:attrNameLst>
                                      </p:cBhvr>
                                      <p:to>
                                        <p:strVal val="visible"/>
                                      </p:to>
                                    </p:set>
                                    <p:animEffect transition="in" filter="diamond(in)">
                                      <p:cBhvr>
                                        <p:cTn id="13" dur="1000"/>
                                        <p:tgtEl>
                                          <p:spTgt spid="19463"/>
                                        </p:tgtEl>
                                      </p:cBhvr>
                                    </p:animEffect>
                                  </p:childTnLst>
                                </p:cTn>
                              </p:par>
                            </p:childTnLst>
                          </p:cTn>
                        </p:par>
                        <p:par>
                          <p:cTn id="14" fill="hold" nodeType="afterGroup">
                            <p:stCondLst>
                              <p:cond delay="1000"/>
                            </p:stCondLst>
                            <p:childTnLst>
                              <p:par>
                                <p:cTn id="15" presetID="5" presetClass="entr" presetSubtype="10" fill="hold" nodeType="afterEffect">
                                  <p:stCondLst>
                                    <p:cond delay="0"/>
                                  </p:stCondLst>
                                  <p:childTnLst>
                                    <p:set>
                                      <p:cBhvr>
                                        <p:cTn id="16" dur="1" fill="hold">
                                          <p:stCondLst>
                                            <p:cond delay="0"/>
                                          </p:stCondLst>
                                        </p:cTn>
                                        <p:tgtEl>
                                          <p:spTgt spid="19460"/>
                                        </p:tgtEl>
                                        <p:attrNameLst>
                                          <p:attrName>style.visibility</p:attrName>
                                        </p:attrNameLst>
                                      </p:cBhvr>
                                      <p:to>
                                        <p:strVal val="visible"/>
                                      </p:to>
                                    </p:set>
                                    <p:animEffect transition="in" filter="checkerboard(across)">
                                      <p:cBhvr>
                                        <p:cTn id="17" dur="500"/>
                                        <p:tgtEl>
                                          <p:spTgt spid="19460"/>
                                        </p:tgtEl>
                                      </p:cBhvr>
                                    </p:animEffect>
                                  </p:childTnLst>
                                </p:cTn>
                              </p:par>
                            </p:childTnLst>
                          </p:cTn>
                        </p:par>
                      </p:childTnLst>
                    </p:cTn>
                  </p:par>
                </p:childTnLst>
              </p:cTn>
              <p:nextCondLst>
                <p:cond evt="onClick" delay="0">
                  <p:tgtEl>
                    <p:spTgt spid="19459"/>
                  </p:tgtEl>
                </p:cond>
              </p:nextCondLst>
            </p:seq>
            <p:seq concurrent="1" nextAc="seek">
              <p:cTn id="18" restart="whenNotActive" fill="hold" evtFilter="cancelBubble" nodeType="interactiveSeq">
                <p:stCondLst>
                  <p:cond evt="onClick" delay="0">
                    <p:tgtEl>
                      <p:spTgt spid="19460"/>
                    </p:tgtEl>
                  </p:cond>
                </p:stCondLst>
                <p:endSync evt="end" delay="0">
                  <p:rtn val="all"/>
                </p:endSync>
                <p:childTnLst>
                  <p:par>
                    <p:cTn id="19" fill="hold" nodeType="clickPar">
                      <p:stCondLst>
                        <p:cond delay="0"/>
                      </p:stCondLst>
                      <p:childTnLst>
                        <p:par>
                          <p:cTn id="20" fill="hold" nodeType="withGroup">
                            <p:stCondLst>
                              <p:cond delay="0"/>
                            </p:stCondLst>
                            <p:childTnLst>
                              <p:par>
                                <p:cTn id="21" presetID="8" presetClass="exit" presetSubtype="32" fill="hold" grpId="1" nodeType="clickEffect">
                                  <p:stCondLst>
                                    <p:cond delay="0"/>
                                  </p:stCondLst>
                                  <p:childTnLst>
                                    <p:animEffect transition="out" filter="diamond(out)">
                                      <p:cBhvr>
                                        <p:cTn id="22" dur="1000"/>
                                        <p:tgtEl>
                                          <p:spTgt spid="19463"/>
                                        </p:tgtEl>
                                      </p:cBhvr>
                                    </p:animEffect>
                                    <p:set>
                                      <p:cBhvr>
                                        <p:cTn id="23" dur="1" fill="hold">
                                          <p:stCondLst>
                                            <p:cond delay="999"/>
                                          </p:stCondLst>
                                        </p:cTn>
                                        <p:tgtEl>
                                          <p:spTgt spid="19463"/>
                                        </p:tgtEl>
                                        <p:attrNameLst>
                                          <p:attrName>style.visibility</p:attrName>
                                        </p:attrNameLst>
                                      </p:cBhvr>
                                      <p:to>
                                        <p:strVal val="hidden"/>
                                      </p:to>
                                    </p:set>
                                  </p:childTnLst>
                                </p:cTn>
                              </p:par>
                            </p:childTnLst>
                          </p:cTn>
                        </p:par>
                        <p:par>
                          <p:cTn id="24" fill="hold" nodeType="afterGroup">
                            <p:stCondLst>
                              <p:cond delay="1000"/>
                            </p:stCondLst>
                            <p:childTnLst>
                              <p:par>
                                <p:cTn id="25" presetID="5" presetClass="exit" presetSubtype="10" fill="hold" nodeType="afterEffect">
                                  <p:stCondLst>
                                    <p:cond delay="0"/>
                                  </p:stCondLst>
                                  <p:childTnLst>
                                    <p:animEffect transition="out" filter="checkerboard(across)">
                                      <p:cBhvr>
                                        <p:cTn id="26" dur="500"/>
                                        <p:tgtEl>
                                          <p:spTgt spid="19460"/>
                                        </p:tgtEl>
                                      </p:cBhvr>
                                    </p:animEffect>
                                    <p:set>
                                      <p:cBhvr>
                                        <p:cTn id="27" dur="1" fill="hold">
                                          <p:stCondLst>
                                            <p:cond delay="499"/>
                                          </p:stCondLst>
                                        </p:cTn>
                                        <p:tgtEl>
                                          <p:spTgt spid="19460"/>
                                        </p:tgtEl>
                                        <p:attrNameLst>
                                          <p:attrName>style.visibility</p:attrName>
                                        </p:attrNameLst>
                                      </p:cBhvr>
                                      <p:to>
                                        <p:strVal val="hidden"/>
                                      </p:to>
                                    </p:set>
                                  </p:childTnLst>
                                </p:cTn>
                              </p:par>
                            </p:childTnLst>
                          </p:cTn>
                        </p:par>
                      </p:childTnLst>
                    </p:cTn>
                  </p:par>
                </p:childTnLst>
              </p:cTn>
              <p:nextCondLst>
                <p:cond evt="onClick" delay="0">
                  <p:tgtEl>
                    <p:spTgt spid="19460"/>
                  </p:tgtEl>
                </p:cond>
              </p:nextCondLst>
            </p:seq>
          </p:childTnLst>
        </p:cTn>
      </p:par>
    </p:tnLst>
    <p:bldLst>
      <p:bldP spid="19463" grpId="0" animBg="1"/>
      <p:bldP spid="19463" grpId="1" animBg="1"/>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293" name="Picture 181">
            <a:hlinkClick r:id="" action="ppaction://media"/>
            <a:extLst>
              <a:ext uri="{FF2B5EF4-FFF2-40B4-BE49-F238E27FC236}">
                <a16:creationId xmlns:a16="http://schemas.microsoft.com/office/drawing/2014/main" id="{45429889-8CAB-0FC5-C3C9-E83B653E5DBD}"/>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294" name="Picture 182">
            <a:hlinkClick r:id="" action="ppaction://media"/>
            <a:extLst>
              <a:ext uri="{FF2B5EF4-FFF2-40B4-BE49-F238E27FC236}">
                <a16:creationId xmlns:a16="http://schemas.microsoft.com/office/drawing/2014/main" id="{8576867B-B3CE-6EF3-3B67-F7F39F0754C5}"/>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2324" name="Picture 2" descr="公司logo">
            <a:extLst>
              <a:ext uri="{FF2B5EF4-FFF2-40B4-BE49-F238E27FC236}">
                <a16:creationId xmlns:a16="http://schemas.microsoft.com/office/drawing/2014/main" id="{E9DB617A-52B5-D754-61C0-9FB6E95D96FD}"/>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3" descr="originalText48">
            <a:extLst>
              <a:ext uri="{FF2B5EF4-FFF2-40B4-BE49-F238E27FC236}">
                <a16:creationId xmlns:a16="http://schemas.microsoft.com/office/drawing/2014/main" id="{AF4A7AC3-31A2-0E7B-B943-E71AD335B2B3}"/>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2326" name="Rectangle 4">
            <a:extLst>
              <a:ext uri="{FF2B5EF4-FFF2-40B4-BE49-F238E27FC236}">
                <a16:creationId xmlns:a16="http://schemas.microsoft.com/office/drawing/2014/main" id="{C4D90451-F7BD-B25A-873B-0E780034435B}"/>
              </a:ext>
            </a:extLst>
          </p:cNvPr>
          <p:cNvSpPr>
            <a:spLocks noChangeArrowheads="1"/>
          </p:cNvSpPr>
          <p:nvPr/>
        </p:nvSpPr>
        <p:spPr bwMode="auto">
          <a:xfrm>
            <a:off x="73025" y="93663"/>
            <a:ext cx="608330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223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3. How was Emily's weekend?</a:t>
            </a:r>
            <a:r>
              <a:rPr lang="en-US" altLang="zh-CN" sz="3600" b="0">
                <a:latin typeface="Times New Roman" panose="02020603050405020304" pitchFamily="18" charset="0"/>
              </a:rPr>
              <a:t> </a:t>
            </a:r>
          </a:p>
        </p:txBody>
      </p:sp>
      <p:pic>
        <p:nvPicPr>
          <p:cNvPr id="21511" name="Picture 5" descr="originalTextHide">
            <a:extLst>
              <a:ext uri="{FF2B5EF4-FFF2-40B4-BE49-F238E27FC236}">
                <a16:creationId xmlns:a16="http://schemas.microsoft.com/office/drawing/2014/main" id="{0F51BA56-F7DB-1912-9383-FA26DC02611E}"/>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2328" name="Rectangle 6">
            <a:extLst>
              <a:ext uri="{FF2B5EF4-FFF2-40B4-BE49-F238E27FC236}">
                <a16:creationId xmlns:a16="http://schemas.microsoft.com/office/drawing/2014/main" id="{1FD9B860-4BA0-D899-E3B2-E26E4518B78D}"/>
              </a:ext>
            </a:extLst>
          </p:cNvPr>
          <p:cNvSpPr>
            <a:spLocks noChangeArrowheads="1"/>
          </p:cNvSpPr>
          <p:nvPr/>
        </p:nvSpPr>
        <p:spPr bwMode="auto">
          <a:xfrm>
            <a:off x="611188" y="4803775"/>
            <a:ext cx="7273925"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a:t>
            </a:r>
          </a:p>
        </p:txBody>
      </p:sp>
      <p:sp>
        <p:nvSpPr>
          <p:cNvPr id="90119" name="Rectangle 7">
            <a:extLst>
              <a:ext uri="{FF2B5EF4-FFF2-40B4-BE49-F238E27FC236}">
                <a16:creationId xmlns:a16="http://schemas.microsoft.com/office/drawing/2014/main" id="{91FDF2D4-6D9B-045B-D8B1-203E4880347B}"/>
              </a:ext>
            </a:extLst>
          </p:cNvPr>
          <p:cNvSpPr>
            <a:spLocks noChangeArrowheads="1"/>
          </p:cNvSpPr>
          <p:nvPr/>
        </p:nvSpPr>
        <p:spPr bwMode="auto">
          <a:xfrm>
            <a:off x="2339975" y="4652963"/>
            <a:ext cx="5113338"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It was too bad.</a:t>
            </a:r>
          </a:p>
        </p:txBody>
      </p:sp>
      <p:sp>
        <p:nvSpPr>
          <p:cNvPr id="312330" name="Rectangle 162">
            <a:extLst>
              <a:ext uri="{FF2B5EF4-FFF2-40B4-BE49-F238E27FC236}">
                <a16:creationId xmlns:a16="http://schemas.microsoft.com/office/drawing/2014/main" id="{FCA263C7-F4DB-0886-B674-0568F6295327}"/>
              </a:ext>
            </a:extLst>
          </p:cNvPr>
          <p:cNvSpPr>
            <a:spLocks noChangeArrowheads="1"/>
          </p:cNvSpPr>
          <p:nvPr/>
        </p:nvSpPr>
        <p:spPr bwMode="auto">
          <a:xfrm>
            <a:off x="611188" y="620713"/>
            <a:ext cx="5473700" cy="2154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25000"/>
              </a:lnSpc>
              <a:spcBef>
                <a:spcPct val="0"/>
              </a:spcBef>
              <a:buFontTx/>
              <a:buNone/>
            </a:pPr>
            <a:r>
              <a:rPr lang="en-US" altLang="zh-CN" sz="3600" b="0">
                <a:latin typeface="Times New Roman" panose="02020603050405020304" pitchFamily="18" charset="0"/>
              </a:rPr>
              <a:t>It was good. </a:t>
            </a:r>
          </a:p>
          <a:p>
            <a:pPr>
              <a:lnSpc>
                <a:spcPct val="125000"/>
              </a:lnSpc>
              <a:spcBef>
                <a:spcPct val="0"/>
              </a:spcBef>
              <a:buFontTx/>
              <a:buNone/>
            </a:pPr>
            <a:r>
              <a:rPr lang="en-US" altLang="zh-CN" sz="3600" b="0">
                <a:latin typeface="Times New Roman" panose="02020603050405020304" pitchFamily="18" charset="0"/>
              </a:rPr>
              <a:t>It was wonderful. </a:t>
            </a:r>
          </a:p>
          <a:p>
            <a:pPr>
              <a:lnSpc>
                <a:spcPct val="125000"/>
              </a:lnSpc>
              <a:spcBef>
                <a:spcPct val="0"/>
              </a:spcBef>
              <a:buFontTx/>
              <a:buNone/>
            </a:pPr>
            <a:r>
              <a:rPr lang="en-US" altLang="zh-CN" sz="3600" b="0">
                <a:latin typeface="Times New Roman" panose="02020603050405020304" pitchFamily="18" charset="0"/>
              </a:rPr>
              <a:t>It was too bad. </a:t>
            </a:r>
          </a:p>
        </p:txBody>
      </p:sp>
      <p:sp>
        <p:nvSpPr>
          <p:cNvPr id="19463" name="Rectangle 13">
            <a:extLst>
              <a:ext uri="{FF2B5EF4-FFF2-40B4-BE49-F238E27FC236}">
                <a16:creationId xmlns:a16="http://schemas.microsoft.com/office/drawing/2014/main" id="{822B8A38-B794-6347-1A30-61B533B3EC5C}"/>
              </a:ext>
            </a:extLst>
          </p:cNvPr>
          <p:cNvSpPr>
            <a:spLocks noChangeArrowheads="1"/>
          </p:cNvSpPr>
          <p:nvPr/>
        </p:nvSpPr>
        <p:spPr bwMode="auto">
          <a:xfrm>
            <a:off x="395288" y="836613"/>
            <a:ext cx="8137525" cy="571817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714375" indent="-7143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8937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0731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0000"/>
              </a:lnSpc>
              <a:spcBef>
                <a:spcPct val="0"/>
              </a:spcBef>
              <a:buFontTx/>
              <a:buNone/>
            </a:pPr>
            <a:r>
              <a:rPr lang="en-US" altLang="zh-CN" sz="4200">
                <a:latin typeface="Times New Roman" panose="02020603050405020304" pitchFamily="18" charset="0"/>
              </a:rPr>
              <a:t>M: Hi, Emily. How was your weekend?</a:t>
            </a:r>
          </a:p>
          <a:p>
            <a:pPr>
              <a:lnSpc>
                <a:spcPct val="110000"/>
              </a:lnSpc>
              <a:spcBef>
                <a:spcPct val="0"/>
              </a:spcBef>
              <a:buFontTx/>
              <a:buNone/>
            </a:pPr>
            <a:r>
              <a:rPr lang="en-US" altLang="zh-CN" sz="4200">
                <a:latin typeface="Times New Roman" panose="02020603050405020304" pitchFamily="18" charset="0"/>
              </a:rPr>
              <a:t>W: Hi, Danny. It was too bad.</a:t>
            </a:r>
          </a:p>
          <a:p>
            <a:pPr>
              <a:lnSpc>
                <a:spcPct val="110000"/>
              </a:lnSpc>
              <a:spcBef>
                <a:spcPct val="0"/>
              </a:spcBef>
              <a:buFontTx/>
              <a:buNone/>
            </a:pPr>
            <a:r>
              <a:rPr lang="en-US" altLang="zh-CN" sz="4200">
                <a:latin typeface="Times New Roman" panose="02020603050405020304" pitchFamily="18" charset="0"/>
              </a:rPr>
              <a:t>M: What was wrong?</a:t>
            </a:r>
          </a:p>
          <a:p>
            <a:pPr>
              <a:lnSpc>
                <a:spcPct val="110000"/>
              </a:lnSpc>
              <a:spcBef>
                <a:spcPct val="0"/>
              </a:spcBef>
              <a:buFontTx/>
              <a:buNone/>
            </a:pPr>
            <a:r>
              <a:rPr lang="en-US" altLang="zh-CN" sz="4200">
                <a:latin typeface="Times New Roman" panose="02020603050405020304" pitchFamily="18" charset="0"/>
              </a:rPr>
              <a:t>W: I had a bad cold and slept all day. Did you have a nice weekend?</a:t>
            </a:r>
          </a:p>
          <a:p>
            <a:pPr>
              <a:lnSpc>
                <a:spcPct val="110000"/>
              </a:lnSpc>
              <a:spcBef>
                <a:spcPct val="0"/>
              </a:spcBef>
              <a:buFontTx/>
              <a:buNone/>
            </a:pPr>
            <a:r>
              <a:rPr lang="en-US" altLang="zh-CN" sz="4200">
                <a:latin typeface="Times New Roman" panose="02020603050405020304" pitchFamily="18" charset="0"/>
              </a:rPr>
              <a:t>M: Yes, I did. It was wonderful.</a:t>
            </a:r>
          </a:p>
        </p:txBody>
      </p:sp>
      <p:pic>
        <p:nvPicPr>
          <p:cNvPr id="801806" name="Picture 14">
            <a:hlinkClick r:id="" action="ppaction://media"/>
            <a:extLst>
              <a:ext uri="{FF2B5EF4-FFF2-40B4-BE49-F238E27FC236}">
                <a16:creationId xmlns:a16="http://schemas.microsoft.com/office/drawing/2014/main" id="{930F7FD8-5D95-BF9D-8CBD-AE14FD3381AF}"/>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1075" y="51577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1807" name="Picture 15">
            <a:hlinkClick r:id="" action="ppaction://media"/>
            <a:extLst>
              <a:ext uri="{FF2B5EF4-FFF2-40B4-BE49-F238E27FC236}">
                <a16:creationId xmlns:a16="http://schemas.microsoft.com/office/drawing/2014/main" id="{598CF862-8017-D70B-F8FB-F95D93F2A0E4}"/>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6372225"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0119"/>
                                        </p:tgtEl>
                                        <p:attrNameLst>
                                          <p:attrName>style.visibility</p:attrName>
                                        </p:attrNameLst>
                                      </p:cBhvr>
                                      <p:to>
                                        <p:strVal val="visible"/>
                                      </p:to>
                                    </p:set>
                                    <p:anim calcmode="lin" valueType="num">
                                      <p:cBhvr additive="base">
                                        <p:cTn id="7" dur="500" fill="hold"/>
                                        <p:tgtEl>
                                          <p:spTgt spid="90119"/>
                                        </p:tgtEl>
                                        <p:attrNameLst>
                                          <p:attrName>ppt_x</p:attrName>
                                        </p:attrNameLst>
                                      </p:cBhvr>
                                      <p:tavLst>
                                        <p:tav tm="0">
                                          <p:val>
                                            <p:strVal val="#ppt_x"/>
                                          </p:val>
                                        </p:tav>
                                        <p:tav tm="100000">
                                          <p:val>
                                            <p:strVal val="#ppt_x"/>
                                          </p:val>
                                        </p:tav>
                                      </p:tavLst>
                                    </p:anim>
                                    <p:anim calcmode="lin" valueType="num">
                                      <p:cBhvr additive="base">
                                        <p:cTn id="8" dur="500" fill="hold"/>
                                        <p:tgtEl>
                                          <p:spTgt spid="901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0293"/>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52" fill="hold"/>
                                        <p:tgtEl>
                                          <p:spTgt spid="90293"/>
                                        </p:tgtEl>
                                      </p:cBhvr>
                                    </p:cmd>
                                  </p:childTnLst>
                                </p:cTn>
                              </p:par>
                            </p:childTnLst>
                          </p:cTn>
                        </p:par>
                      </p:childTnLst>
                    </p:cTn>
                  </p:par>
                </p:childTnLst>
              </p:cTn>
              <p:nextCondLst>
                <p:cond evt="onClick" delay="0">
                  <p:tgtEl>
                    <p:spTgt spid="90293"/>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0293"/>
                </p:tgtEl>
              </p:cMediaNode>
            </p:audio>
            <p:seq concurrent="1" nextAc="seek">
              <p:cTn id="15" restart="whenNotActive" fill="hold" evtFilter="cancelBubble" nodeType="interactiveSeq">
                <p:stCondLst>
                  <p:cond evt="onClick" delay="0">
                    <p:tgtEl>
                      <p:spTgt spid="90294"/>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16" fill="hold"/>
                                        <p:tgtEl>
                                          <p:spTgt spid="90294"/>
                                        </p:tgtEl>
                                      </p:cBhvr>
                                    </p:cmd>
                                  </p:childTnLst>
                                </p:cTn>
                              </p:par>
                            </p:childTnLst>
                          </p:cTn>
                        </p:par>
                      </p:childTnLst>
                    </p:cTn>
                  </p:par>
                </p:childTnLst>
              </p:cTn>
              <p:nextCondLst>
                <p:cond evt="onClick" delay="0">
                  <p:tgtEl>
                    <p:spTgt spid="90294"/>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0294"/>
                </p:tgtEl>
              </p:cMediaNode>
            </p:audio>
            <p:seq concurrent="1" nextAc="seek">
              <p:cTn id="21" restart="whenNotActive" fill="hold" evtFilter="cancelBubble" nodeType="interactiveSeq">
                <p:stCondLst>
                  <p:cond evt="onClick" delay="0">
                    <p:tgtEl>
                      <p:spTgt spid="801806"/>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41851" fill="hold"/>
                                        <p:tgtEl>
                                          <p:spTgt spid="801806"/>
                                        </p:tgtEl>
                                      </p:cBhvr>
                                    </p:cmd>
                                  </p:childTnLst>
                                </p:cTn>
                              </p:par>
                            </p:childTnLst>
                          </p:cTn>
                        </p:par>
                      </p:childTnLst>
                    </p:cTn>
                  </p:par>
                </p:childTnLst>
              </p:cTn>
              <p:nextCondLst>
                <p:cond evt="onClick" delay="0">
                  <p:tgtEl>
                    <p:spTgt spid="801806"/>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801806"/>
                </p:tgtEl>
              </p:cMediaNode>
            </p:audio>
            <p:seq concurrent="1" nextAc="seek">
              <p:cTn id="27" restart="whenNotActive" fill="hold" evtFilter="cancelBubble" nodeType="interactiveSeq">
                <p:stCondLst>
                  <p:cond evt="onClick" delay="0">
                    <p:tgtEl>
                      <p:spTgt spid="21509"/>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9463"/>
                                        </p:tgtEl>
                                        <p:attrNameLst>
                                          <p:attrName>style.visibility</p:attrName>
                                        </p:attrNameLst>
                                      </p:cBhvr>
                                      <p:to>
                                        <p:strVal val="visible"/>
                                      </p:to>
                                    </p:set>
                                    <p:animEffect transition="in" filter="checkerboard(across)">
                                      <p:cBhvr>
                                        <p:cTn id="32" dur="1000"/>
                                        <p:tgtEl>
                                          <p:spTgt spid="19463"/>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21511"/>
                                        </p:tgtEl>
                                        <p:attrNameLst>
                                          <p:attrName>style.visibility</p:attrName>
                                        </p:attrNameLst>
                                      </p:cBhvr>
                                      <p:to>
                                        <p:strVal val="visible"/>
                                      </p:to>
                                    </p:set>
                                    <p:animEffect transition="in" filter="checkerboard(across)">
                                      <p:cBhvr>
                                        <p:cTn id="36" dur="500"/>
                                        <p:tgtEl>
                                          <p:spTgt spid="21511"/>
                                        </p:tgtEl>
                                      </p:cBhvr>
                                    </p:animEffect>
                                  </p:childTnLst>
                                </p:cTn>
                              </p:par>
                            </p:childTnLst>
                          </p:cTn>
                        </p:par>
                      </p:childTnLst>
                    </p:cTn>
                  </p:par>
                </p:childTnLst>
              </p:cTn>
              <p:nextCondLst>
                <p:cond evt="onClick" delay="0">
                  <p:tgtEl>
                    <p:spTgt spid="21509"/>
                  </p:tgtEl>
                </p:cond>
              </p:nextCondLst>
            </p:seq>
            <p:seq concurrent="1" nextAc="seek">
              <p:cTn id="37" restart="whenNotActive" fill="hold" evtFilter="cancelBubble" nodeType="interactiveSeq">
                <p:stCondLst>
                  <p:cond evt="onClick" delay="0">
                    <p:tgtEl>
                      <p:spTgt spid="21511"/>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5" presetClass="exit" presetSubtype="5" fill="hold" grpId="1" nodeType="clickEffect">
                                  <p:stCondLst>
                                    <p:cond delay="0"/>
                                  </p:stCondLst>
                                  <p:childTnLst>
                                    <p:animEffect transition="out" filter="checkerboard(down)">
                                      <p:cBhvr>
                                        <p:cTn id="41" dur="1000"/>
                                        <p:tgtEl>
                                          <p:spTgt spid="19463"/>
                                        </p:tgtEl>
                                      </p:cBhvr>
                                    </p:animEffect>
                                    <p:set>
                                      <p:cBhvr>
                                        <p:cTn id="42" dur="1" fill="hold">
                                          <p:stCondLst>
                                            <p:cond delay="999"/>
                                          </p:stCondLst>
                                        </p:cTn>
                                        <p:tgtEl>
                                          <p:spTgt spid="19463"/>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21511"/>
                                        </p:tgtEl>
                                      </p:cBhvr>
                                    </p:animEffect>
                                    <p:set>
                                      <p:cBhvr>
                                        <p:cTn id="46" dur="1" fill="hold">
                                          <p:stCondLst>
                                            <p:cond delay="499"/>
                                          </p:stCondLst>
                                        </p:cTn>
                                        <p:tgtEl>
                                          <p:spTgt spid="21511"/>
                                        </p:tgtEl>
                                        <p:attrNameLst>
                                          <p:attrName>style.visibility</p:attrName>
                                        </p:attrNameLst>
                                      </p:cBhvr>
                                      <p:to>
                                        <p:strVal val="hidden"/>
                                      </p:to>
                                    </p:set>
                                  </p:childTnLst>
                                </p:cTn>
                              </p:par>
                            </p:childTnLst>
                          </p:cTn>
                        </p:par>
                      </p:childTnLst>
                    </p:cTn>
                  </p:par>
                </p:childTnLst>
              </p:cTn>
              <p:nextCondLst>
                <p:cond evt="onClick" delay="0">
                  <p:tgtEl>
                    <p:spTgt spid="21511"/>
                  </p:tgtEl>
                </p:cond>
              </p:nextCondLst>
            </p:seq>
          </p:childTnLst>
        </p:cTn>
      </p:par>
    </p:tnLst>
    <p:bldLst>
      <p:bldP spid="90119" grpId="0" autoUpdateAnimBg="0"/>
      <p:bldP spid="19463" grpId="0" animBg="1"/>
      <p:bldP spid="19463" grpId="1" animBg="1"/>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300" name="Picture 164">
            <a:hlinkClick r:id="" action="ppaction://media"/>
            <a:extLst>
              <a:ext uri="{FF2B5EF4-FFF2-40B4-BE49-F238E27FC236}">
                <a16:creationId xmlns:a16="http://schemas.microsoft.com/office/drawing/2014/main" id="{52D05DDC-45FD-4FD9-BC2C-3090907F00C2}"/>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299" name="Picture 163">
            <a:hlinkClick r:id="" action="ppaction://media"/>
            <a:extLst>
              <a:ext uri="{FF2B5EF4-FFF2-40B4-BE49-F238E27FC236}">
                <a16:creationId xmlns:a16="http://schemas.microsoft.com/office/drawing/2014/main" id="{01A282FA-1777-2B2B-6295-249C62C9B024}"/>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4372" name="Picture 2" descr="公司logo">
            <a:extLst>
              <a:ext uri="{FF2B5EF4-FFF2-40B4-BE49-F238E27FC236}">
                <a16:creationId xmlns:a16="http://schemas.microsoft.com/office/drawing/2014/main" id="{9CA821E1-D234-E1FE-6332-01607029788A}"/>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Picture 3" descr="originalText48">
            <a:extLst>
              <a:ext uri="{FF2B5EF4-FFF2-40B4-BE49-F238E27FC236}">
                <a16:creationId xmlns:a16="http://schemas.microsoft.com/office/drawing/2014/main" id="{B02A979F-EBA1-F3F3-C6A1-F66E011891A3}"/>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4374" name="Rectangle 4">
            <a:extLst>
              <a:ext uri="{FF2B5EF4-FFF2-40B4-BE49-F238E27FC236}">
                <a16:creationId xmlns:a16="http://schemas.microsoft.com/office/drawing/2014/main" id="{D8F5AA77-6094-0630-0BB0-FA92C9665B7B}"/>
              </a:ext>
            </a:extLst>
          </p:cNvPr>
          <p:cNvSpPr>
            <a:spLocks noChangeArrowheads="1"/>
          </p:cNvSpPr>
          <p:nvPr/>
        </p:nvSpPr>
        <p:spPr bwMode="auto">
          <a:xfrm>
            <a:off x="76200" y="73025"/>
            <a:ext cx="6440488"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4. What was wrong with Emily?</a:t>
            </a:r>
            <a:r>
              <a:rPr lang="en-US" altLang="zh-CN" sz="3600" b="0">
                <a:latin typeface="Times New Roman" panose="02020603050405020304" pitchFamily="18" charset="0"/>
              </a:rPr>
              <a:t> </a:t>
            </a:r>
          </a:p>
        </p:txBody>
      </p:sp>
      <p:pic>
        <p:nvPicPr>
          <p:cNvPr id="23559" name="Picture 5" descr="originalTextHide">
            <a:extLst>
              <a:ext uri="{FF2B5EF4-FFF2-40B4-BE49-F238E27FC236}">
                <a16:creationId xmlns:a16="http://schemas.microsoft.com/office/drawing/2014/main" id="{38C015D1-7CE6-F53B-2449-38DA3AD3C16B}"/>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4376" name="Rectangle 6">
            <a:extLst>
              <a:ext uri="{FF2B5EF4-FFF2-40B4-BE49-F238E27FC236}">
                <a16:creationId xmlns:a16="http://schemas.microsoft.com/office/drawing/2014/main" id="{856BB7AC-19DD-DBF2-24B9-3DBA131C1929}"/>
              </a:ext>
            </a:extLst>
          </p:cNvPr>
          <p:cNvSpPr>
            <a:spLocks noChangeArrowheads="1"/>
          </p:cNvSpPr>
          <p:nvPr/>
        </p:nvSpPr>
        <p:spPr bwMode="auto">
          <a:xfrm>
            <a:off x="684213" y="4365625"/>
            <a:ext cx="7453312"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a:t>
            </a:r>
          </a:p>
        </p:txBody>
      </p:sp>
      <p:sp>
        <p:nvSpPr>
          <p:cNvPr id="91143" name="Rectangle 7">
            <a:extLst>
              <a:ext uri="{FF2B5EF4-FFF2-40B4-BE49-F238E27FC236}">
                <a16:creationId xmlns:a16="http://schemas.microsoft.com/office/drawing/2014/main" id="{438A20E6-F8AC-2D40-2CD6-01E5B531E435}"/>
              </a:ext>
            </a:extLst>
          </p:cNvPr>
          <p:cNvSpPr>
            <a:spLocks noChangeArrowheads="1"/>
          </p:cNvSpPr>
          <p:nvPr/>
        </p:nvSpPr>
        <p:spPr bwMode="auto">
          <a:xfrm>
            <a:off x="2484438" y="4238625"/>
            <a:ext cx="5759450"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She had a cold.</a:t>
            </a:r>
          </a:p>
        </p:txBody>
      </p:sp>
      <p:sp>
        <p:nvSpPr>
          <p:cNvPr id="314378" name="Rectangle 148">
            <a:extLst>
              <a:ext uri="{FF2B5EF4-FFF2-40B4-BE49-F238E27FC236}">
                <a16:creationId xmlns:a16="http://schemas.microsoft.com/office/drawing/2014/main" id="{D71E0F7F-7322-F9CD-2BCB-5815C4944078}"/>
              </a:ext>
            </a:extLst>
          </p:cNvPr>
          <p:cNvSpPr>
            <a:spLocks noChangeArrowheads="1"/>
          </p:cNvSpPr>
          <p:nvPr/>
        </p:nvSpPr>
        <p:spPr bwMode="auto">
          <a:xfrm>
            <a:off x="612775" y="692150"/>
            <a:ext cx="6551613" cy="2154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25000"/>
              </a:lnSpc>
              <a:spcBef>
                <a:spcPct val="0"/>
              </a:spcBef>
              <a:buFontTx/>
              <a:buNone/>
            </a:pPr>
            <a:r>
              <a:rPr lang="en-US" altLang="zh-CN" sz="3600" b="0">
                <a:latin typeface="Times New Roman" panose="02020603050405020304" pitchFamily="18" charset="0"/>
              </a:rPr>
              <a:t>She had a cold. </a:t>
            </a:r>
          </a:p>
          <a:p>
            <a:pPr>
              <a:lnSpc>
                <a:spcPct val="125000"/>
              </a:lnSpc>
              <a:spcBef>
                <a:spcPct val="0"/>
              </a:spcBef>
              <a:buFontTx/>
              <a:buNone/>
            </a:pPr>
            <a:r>
              <a:rPr lang="en-US" altLang="zh-CN" sz="3600" b="0">
                <a:latin typeface="Times New Roman" panose="02020603050405020304" pitchFamily="18" charset="0"/>
              </a:rPr>
              <a:t>She had a headache. </a:t>
            </a:r>
          </a:p>
          <a:p>
            <a:pPr>
              <a:lnSpc>
                <a:spcPct val="125000"/>
              </a:lnSpc>
              <a:spcBef>
                <a:spcPct val="0"/>
              </a:spcBef>
              <a:buFontTx/>
              <a:buNone/>
            </a:pPr>
            <a:r>
              <a:rPr lang="en-US" altLang="zh-CN" sz="3600" b="0">
                <a:latin typeface="Times New Roman" panose="02020603050405020304" pitchFamily="18" charset="0"/>
              </a:rPr>
              <a:t>She had a fever. </a:t>
            </a:r>
          </a:p>
        </p:txBody>
      </p:sp>
      <p:sp>
        <p:nvSpPr>
          <p:cNvPr id="19463" name="Rectangle 13">
            <a:extLst>
              <a:ext uri="{FF2B5EF4-FFF2-40B4-BE49-F238E27FC236}">
                <a16:creationId xmlns:a16="http://schemas.microsoft.com/office/drawing/2014/main" id="{BB4FCB83-104E-2A4F-9961-D2C2F51E83AD}"/>
              </a:ext>
            </a:extLst>
          </p:cNvPr>
          <p:cNvSpPr>
            <a:spLocks noChangeArrowheads="1"/>
          </p:cNvSpPr>
          <p:nvPr/>
        </p:nvSpPr>
        <p:spPr bwMode="auto">
          <a:xfrm>
            <a:off x="323850" y="765175"/>
            <a:ext cx="8137525" cy="571817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714375" indent="-7143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8937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0731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0000"/>
              </a:lnSpc>
              <a:spcBef>
                <a:spcPct val="0"/>
              </a:spcBef>
              <a:buFontTx/>
              <a:buNone/>
            </a:pPr>
            <a:r>
              <a:rPr lang="en-US" altLang="zh-CN" sz="4200">
                <a:latin typeface="Times New Roman" panose="02020603050405020304" pitchFamily="18" charset="0"/>
              </a:rPr>
              <a:t>M: Hi, Emily. How was your weekend?</a:t>
            </a:r>
          </a:p>
          <a:p>
            <a:pPr>
              <a:lnSpc>
                <a:spcPct val="110000"/>
              </a:lnSpc>
              <a:spcBef>
                <a:spcPct val="0"/>
              </a:spcBef>
              <a:buFontTx/>
              <a:buNone/>
            </a:pPr>
            <a:r>
              <a:rPr lang="en-US" altLang="zh-CN" sz="4200">
                <a:latin typeface="Times New Roman" panose="02020603050405020304" pitchFamily="18" charset="0"/>
              </a:rPr>
              <a:t>W: Hi, Danny. It was too bad.</a:t>
            </a:r>
          </a:p>
          <a:p>
            <a:pPr>
              <a:lnSpc>
                <a:spcPct val="110000"/>
              </a:lnSpc>
              <a:spcBef>
                <a:spcPct val="0"/>
              </a:spcBef>
              <a:buFontTx/>
              <a:buNone/>
            </a:pPr>
            <a:r>
              <a:rPr lang="en-US" altLang="zh-CN" sz="4200">
                <a:latin typeface="Times New Roman" panose="02020603050405020304" pitchFamily="18" charset="0"/>
              </a:rPr>
              <a:t>M: What was wrong?</a:t>
            </a:r>
          </a:p>
          <a:p>
            <a:pPr>
              <a:lnSpc>
                <a:spcPct val="110000"/>
              </a:lnSpc>
              <a:spcBef>
                <a:spcPct val="0"/>
              </a:spcBef>
              <a:buFontTx/>
              <a:buNone/>
            </a:pPr>
            <a:r>
              <a:rPr lang="en-US" altLang="zh-CN" sz="4200">
                <a:latin typeface="Times New Roman" panose="02020603050405020304" pitchFamily="18" charset="0"/>
              </a:rPr>
              <a:t>W: I had a bad cold and slept all day. Did you have a nice weekend?</a:t>
            </a:r>
          </a:p>
          <a:p>
            <a:pPr>
              <a:lnSpc>
                <a:spcPct val="110000"/>
              </a:lnSpc>
              <a:spcBef>
                <a:spcPct val="0"/>
              </a:spcBef>
              <a:buFontTx/>
              <a:buNone/>
            </a:pPr>
            <a:r>
              <a:rPr lang="en-US" altLang="zh-CN" sz="4200">
                <a:latin typeface="Times New Roman" panose="02020603050405020304" pitchFamily="18" charset="0"/>
              </a:rPr>
              <a:t>M: Yes, I did. It was wonderful.</a:t>
            </a:r>
          </a:p>
        </p:txBody>
      </p:sp>
      <p:pic>
        <p:nvPicPr>
          <p:cNvPr id="803854" name="Picture 14">
            <a:hlinkClick r:id="" action="ppaction://media"/>
            <a:extLst>
              <a:ext uri="{FF2B5EF4-FFF2-40B4-BE49-F238E27FC236}">
                <a16:creationId xmlns:a16="http://schemas.microsoft.com/office/drawing/2014/main" id="{8E7C7F81-5FB4-4DC7-EE6F-CB388E9BDE38}"/>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1075" y="51577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3855" name="Picture 15">
            <a:hlinkClick r:id="" action="ppaction://media"/>
            <a:extLst>
              <a:ext uri="{FF2B5EF4-FFF2-40B4-BE49-F238E27FC236}">
                <a16:creationId xmlns:a16="http://schemas.microsoft.com/office/drawing/2014/main" id="{AF9ED5A5-528D-C1FC-A51F-2CDE0DA6A93A}"/>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6732588"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1143"/>
                                        </p:tgtEl>
                                        <p:attrNameLst>
                                          <p:attrName>style.visibility</p:attrName>
                                        </p:attrNameLst>
                                      </p:cBhvr>
                                      <p:to>
                                        <p:strVal val="visible"/>
                                      </p:to>
                                    </p:set>
                                    <p:anim calcmode="lin" valueType="num">
                                      <p:cBhvr additive="base">
                                        <p:cTn id="7" dur="500" fill="hold"/>
                                        <p:tgtEl>
                                          <p:spTgt spid="91143"/>
                                        </p:tgtEl>
                                        <p:attrNameLst>
                                          <p:attrName>ppt_x</p:attrName>
                                        </p:attrNameLst>
                                      </p:cBhvr>
                                      <p:tavLst>
                                        <p:tav tm="0">
                                          <p:val>
                                            <p:strVal val="1+#ppt_w/2"/>
                                          </p:val>
                                        </p:tav>
                                        <p:tav tm="100000">
                                          <p:val>
                                            <p:strVal val="#ppt_x"/>
                                          </p:val>
                                        </p:tav>
                                      </p:tavLst>
                                    </p:anim>
                                    <p:anim calcmode="lin" valueType="num">
                                      <p:cBhvr additive="base">
                                        <p:cTn id="8" dur="500" fill="hold"/>
                                        <p:tgtEl>
                                          <p:spTgt spid="911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1300"/>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91300"/>
                                        </p:tgtEl>
                                      </p:cBhvr>
                                    </p:cmd>
                                  </p:childTnLst>
                                </p:cTn>
                              </p:par>
                            </p:childTnLst>
                          </p:cTn>
                        </p:par>
                      </p:childTnLst>
                    </p:cTn>
                  </p:par>
                </p:childTnLst>
              </p:cTn>
              <p:nextCondLst>
                <p:cond evt="onClick" delay="0">
                  <p:tgtEl>
                    <p:spTgt spid="91300"/>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1300"/>
                </p:tgtEl>
              </p:cMediaNode>
            </p:audio>
            <p:seq concurrent="1" nextAc="seek">
              <p:cTn id="15" restart="whenNotActive" fill="hold" evtFilter="cancelBubble" nodeType="interactiveSeq">
                <p:stCondLst>
                  <p:cond evt="onClick" delay="0">
                    <p:tgtEl>
                      <p:spTgt spid="91299"/>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91299"/>
                                        </p:tgtEl>
                                      </p:cBhvr>
                                    </p:cmd>
                                  </p:childTnLst>
                                </p:cTn>
                              </p:par>
                            </p:childTnLst>
                          </p:cTn>
                        </p:par>
                      </p:childTnLst>
                    </p:cTn>
                  </p:par>
                </p:childTnLst>
              </p:cTn>
              <p:nextCondLst>
                <p:cond evt="onClick" delay="0">
                  <p:tgtEl>
                    <p:spTgt spid="91299"/>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1299"/>
                </p:tgtEl>
              </p:cMediaNode>
            </p:audio>
            <p:seq concurrent="1" nextAc="seek">
              <p:cTn id="21" restart="whenNotActive" fill="hold" evtFilter="cancelBubble" nodeType="interactiveSeq">
                <p:stCondLst>
                  <p:cond evt="onClick" delay="0">
                    <p:tgtEl>
                      <p:spTgt spid="803854"/>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41851" fill="hold"/>
                                        <p:tgtEl>
                                          <p:spTgt spid="803854"/>
                                        </p:tgtEl>
                                      </p:cBhvr>
                                    </p:cmd>
                                  </p:childTnLst>
                                </p:cTn>
                              </p:par>
                            </p:childTnLst>
                          </p:cTn>
                        </p:par>
                      </p:childTnLst>
                    </p:cTn>
                  </p:par>
                </p:childTnLst>
              </p:cTn>
              <p:nextCondLst>
                <p:cond evt="onClick" delay="0">
                  <p:tgtEl>
                    <p:spTgt spid="803854"/>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803854"/>
                </p:tgtEl>
              </p:cMediaNode>
            </p:audio>
            <p:seq concurrent="1" nextAc="seek">
              <p:cTn id="27" restart="whenNotActive" fill="hold" evtFilter="cancelBubble" nodeType="interactiveSeq">
                <p:stCondLst>
                  <p:cond evt="onClick" delay="0">
                    <p:tgtEl>
                      <p:spTgt spid="23557"/>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9463"/>
                                        </p:tgtEl>
                                        <p:attrNameLst>
                                          <p:attrName>style.visibility</p:attrName>
                                        </p:attrNameLst>
                                      </p:cBhvr>
                                      <p:to>
                                        <p:strVal val="visible"/>
                                      </p:to>
                                    </p:set>
                                    <p:animEffect transition="in" filter="blinds(horizontal)">
                                      <p:cBhvr>
                                        <p:cTn id="32" dur="1000"/>
                                        <p:tgtEl>
                                          <p:spTgt spid="19463"/>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23559"/>
                                        </p:tgtEl>
                                        <p:attrNameLst>
                                          <p:attrName>style.visibility</p:attrName>
                                        </p:attrNameLst>
                                      </p:cBhvr>
                                      <p:to>
                                        <p:strVal val="visible"/>
                                      </p:to>
                                    </p:set>
                                    <p:animEffect transition="in" filter="checkerboard(across)">
                                      <p:cBhvr>
                                        <p:cTn id="36" dur="500"/>
                                        <p:tgtEl>
                                          <p:spTgt spid="23559"/>
                                        </p:tgtEl>
                                      </p:cBhvr>
                                    </p:animEffect>
                                  </p:childTnLst>
                                </p:cTn>
                              </p:par>
                            </p:childTnLst>
                          </p:cTn>
                        </p:par>
                      </p:childTnLst>
                    </p:cTn>
                  </p:par>
                </p:childTnLst>
              </p:cTn>
              <p:nextCondLst>
                <p:cond evt="onClick" delay="0">
                  <p:tgtEl>
                    <p:spTgt spid="23557"/>
                  </p:tgtEl>
                </p:cond>
              </p:nextCondLst>
            </p:seq>
            <p:seq concurrent="1" nextAc="seek">
              <p:cTn id="37" restart="whenNotActive" fill="hold" evtFilter="cancelBubble" nodeType="interactiveSeq">
                <p:stCondLst>
                  <p:cond evt="onClick" delay="0">
                    <p:tgtEl>
                      <p:spTgt spid="23559"/>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3" presetClass="exit" presetSubtype="5" fill="hold" grpId="1" nodeType="clickEffect">
                                  <p:stCondLst>
                                    <p:cond delay="0"/>
                                  </p:stCondLst>
                                  <p:childTnLst>
                                    <p:animEffect transition="out" filter="blinds(vertical)">
                                      <p:cBhvr>
                                        <p:cTn id="41" dur="1000"/>
                                        <p:tgtEl>
                                          <p:spTgt spid="19463"/>
                                        </p:tgtEl>
                                      </p:cBhvr>
                                    </p:animEffect>
                                    <p:set>
                                      <p:cBhvr>
                                        <p:cTn id="42" dur="1" fill="hold">
                                          <p:stCondLst>
                                            <p:cond delay="999"/>
                                          </p:stCondLst>
                                        </p:cTn>
                                        <p:tgtEl>
                                          <p:spTgt spid="19463"/>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23559"/>
                                        </p:tgtEl>
                                      </p:cBhvr>
                                    </p:animEffect>
                                    <p:set>
                                      <p:cBhvr>
                                        <p:cTn id="46" dur="1" fill="hold">
                                          <p:stCondLst>
                                            <p:cond delay="499"/>
                                          </p:stCondLst>
                                        </p:cTn>
                                        <p:tgtEl>
                                          <p:spTgt spid="23559"/>
                                        </p:tgtEl>
                                        <p:attrNameLst>
                                          <p:attrName>style.visibility</p:attrName>
                                        </p:attrNameLst>
                                      </p:cBhvr>
                                      <p:to>
                                        <p:strVal val="hidden"/>
                                      </p:to>
                                    </p:set>
                                  </p:childTnLst>
                                </p:cTn>
                              </p:par>
                            </p:childTnLst>
                          </p:cTn>
                        </p:par>
                      </p:childTnLst>
                    </p:cTn>
                  </p:par>
                </p:childTnLst>
              </p:cTn>
              <p:nextCondLst>
                <p:cond evt="onClick" delay="0">
                  <p:tgtEl>
                    <p:spTgt spid="23559"/>
                  </p:tgtEl>
                </p:cond>
              </p:nextCondLst>
            </p:seq>
          </p:childTnLst>
        </p:cTn>
      </p:par>
    </p:tnLst>
    <p:bldLst>
      <p:bldP spid="91143" grpId="0" autoUpdateAnimBg="0"/>
      <p:bldP spid="19463" grpId="0" animBg="1"/>
      <p:bldP spid="19463" grpId="1" animBg="1"/>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6418" name="Picture 2" descr="公司logo">
            <a:extLst>
              <a:ext uri="{FF2B5EF4-FFF2-40B4-BE49-F238E27FC236}">
                <a16:creationId xmlns:a16="http://schemas.microsoft.com/office/drawing/2014/main" id="{9DF625A5-6C5F-4013-B58C-6BFF53BD9E9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3" name="Picture 4" descr="originalText48">
            <a:extLst>
              <a:ext uri="{FF2B5EF4-FFF2-40B4-BE49-F238E27FC236}">
                <a16:creationId xmlns:a16="http://schemas.microsoft.com/office/drawing/2014/main" id="{764A1141-C4EE-FCD1-8067-89D349807B1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4" name="Picture 5" descr="originalTextHide">
            <a:extLst>
              <a:ext uri="{FF2B5EF4-FFF2-40B4-BE49-F238E27FC236}">
                <a16:creationId xmlns:a16="http://schemas.microsoft.com/office/drawing/2014/main" id="{7F4DD77B-8E94-E6B4-067D-E7904E7B8E0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6421" name="Rectangle 3">
            <a:extLst>
              <a:ext uri="{FF2B5EF4-FFF2-40B4-BE49-F238E27FC236}">
                <a16:creationId xmlns:a16="http://schemas.microsoft.com/office/drawing/2014/main" id="{58EF593E-AB39-C8D6-1C01-A1A58E992114}"/>
              </a:ext>
            </a:extLst>
          </p:cNvPr>
          <p:cNvSpPr>
            <a:spLocks noChangeArrowheads="1"/>
          </p:cNvSpPr>
          <p:nvPr/>
        </p:nvSpPr>
        <p:spPr bwMode="auto">
          <a:xfrm>
            <a:off x="55563" y="44450"/>
            <a:ext cx="7685087" cy="57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buFontTx/>
              <a:buNone/>
            </a:pPr>
            <a:r>
              <a:rPr lang="zh-CN" altLang="en-US" sz="1800" b="0">
                <a:latin typeface="Times New Roman" panose="02020603050405020304" pitchFamily="18" charset="0"/>
              </a:rPr>
              <a:t>听第三段对话，回答第 </a:t>
            </a:r>
            <a:r>
              <a:rPr lang="en-US" altLang="zh-CN" sz="1800">
                <a:latin typeface="Times New Roman" panose="02020603050405020304" pitchFamily="18" charset="0"/>
              </a:rPr>
              <a:t>5</a:t>
            </a:r>
            <a:r>
              <a:rPr lang="en-US" altLang="zh-CN" sz="1800" b="0">
                <a:latin typeface="Times New Roman" panose="02020603050405020304" pitchFamily="18" charset="0"/>
              </a:rPr>
              <a:t> - </a:t>
            </a:r>
            <a:r>
              <a:rPr lang="en-US" altLang="zh-CN" sz="1800">
                <a:latin typeface="Times New Roman" panose="02020603050405020304" pitchFamily="18" charset="0"/>
              </a:rPr>
              <a:t>6</a:t>
            </a:r>
            <a:r>
              <a:rPr lang="en-US" altLang="zh-CN" sz="1800" b="0">
                <a:latin typeface="Times New Roman" panose="02020603050405020304" pitchFamily="18" charset="0"/>
              </a:rPr>
              <a:t> </a:t>
            </a:r>
            <a:r>
              <a:rPr lang="zh-CN" altLang="en-US" sz="1800" b="0">
                <a:latin typeface="Times New Roman" panose="02020603050405020304" pitchFamily="18" charset="0"/>
              </a:rPr>
              <a:t>两个问题。现在你有 </a:t>
            </a:r>
            <a:r>
              <a:rPr lang="en-US" altLang="zh-CN" sz="1800">
                <a:latin typeface="Times New Roman" panose="02020603050405020304" pitchFamily="18" charset="0"/>
              </a:rPr>
              <a:t>10</a:t>
            </a:r>
            <a:r>
              <a:rPr lang="en-US" altLang="zh-CN" sz="1800" b="0">
                <a:latin typeface="Times New Roman" panose="02020603050405020304" pitchFamily="18" charset="0"/>
              </a:rPr>
              <a:t> </a:t>
            </a:r>
            <a:r>
              <a:rPr lang="zh-CN" altLang="en-US" sz="1800" b="0">
                <a:latin typeface="Times New Roman" panose="02020603050405020304" pitchFamily="18" charset="0"/>
              </a:rPr>
              <a:t>秒钟的阅题时间。</a:t>
            </a:r>
            <a:r>
              <a:rPr lang="zh-CN" altLang="en-US" sz="1800"/>
              <a:t> </a:t>
            </a:r>
          </a:p>
        </p:txBody>
      </p:sp>
      <p:sp>
        <p:nvSpPr>
          <p:cNvPr id="316422" name="Rectangle 46">
            <a:extLst>
              <a:ext uri="{FF2B5EF4-FFF2-40B4-BE49-F238E27FC236}">
                <a16:creationId xmlns:a16="http://schemas.microsoft.com/office/drawing/2014/main" id="{3E5CFB41-0294-840D-9C20-F2524229F9CE}"/>
              </a:ext>
            </a:extLst>
          </p:cNvPr>
          <p:cNvSpPr>
            <a:spLocks noChangeArrowheads="1"/>
          </p:cNvSpPr>
          <p:nvPr/>
        </p:nvSpPr>
        <p:spPr bwMode="auto">
          <a:xfrm>
            <a:off x="107950" y="838200"/>
            <a:ext cx="8280400" cy="5591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25000"/>
              </a:lnSpc>
              <a:spcBef>
                <a:spcPct val="0"/>
              </a:spcBef>
              <a:buFontTx/>
              <a:buNone/>
            </a:pPr>
            <a:r>
              <a:rPr lang="en-US" altLang="zh-CN" sz="3600">
                <a:latin typeface="Times New Roman" panose="02020603050405020304" pitchFamily="18" charset="0"/>
              </a:rPr>
              <a:t>5. What does Tina's father do?</a:t>
            </a:r>
            <a:r>
              <a:rPr lang="en-US" altLang="zh-CN" sz="3600" b="0">
                <a:latin typeface="Times New Roman" panose="02020603050405020304" pitchFamily="18" charset="0"/>
              </a:rPr>
              <a:t> </a:t>
            </a:r>
          </a:p>
          <a:p>
            <a:pPr>
              <a:lnSpc>
                <a:spcPct val="125000"/>
              </a:lnSpc>
              <a:spcBef>
                <a:spcPct val="0"/>
              </a:spcBef>
              <a:buFontTx/>
              <a:buNone/>
            </a:pPr>
            <a:r>
              <a:rPr lang="en-US" altLang="zh-CN" sz="3600" b="0">
                <a:latin typeface="Times New Roman" panose="02020603050405020304" pitchFamily="18" charset="0"/>
              </a:rPr>
              <a:t>    He is an artist. </a:t>
            </a:r>
          </a:p>
          <a:p>
            <a:pPr>
              <a:lnSpc>
                <a:spcPct val="125000"/>
              </a:lnSpc>
              <a:spcBef>
                <a:spcPct val="0"/>
              </a:spcBef>
              <a:buFontTx/>
              <a:buNone/>
            </a:pPr>
            <a:r>
              <a:rPr lang="en-US" altLang="zh-CN" sz="3600" b="0">
                <a:latin typeface="Times New Roman" panose="02020603050405020304" pitchFamily="18" charset="0"/>
              </a:rPr>
              <a:t>    He is a scientist. </a:t>
            </a:r>
          </a:p>
          <a:p>
            <a:pPr>
              <a:lnSpc>
                <a:spcPct val="125000"/>
              </a:lnSpc>
              <a:spcBef>
                <a:spcPct val="0"/>
              </a:spcBef>
              <a:buFontTx/>
              <a:buNone/>
            </a:pPr>
            <a:r>
              <a:rPr lang="en-US" altLang="zh-CN" sz="3600" b="0">
                <a:latin typeface="Times New Roman" panose="02020603050405020304" pitchFamily="18" charset="0"/>
              </a:rPr>
              <a:t>    He is a worker.  </a:t>
            </a:r>
          </a:p>
          <a:p>
            <a:pPr>
              <a:lnSpc>
                <a:spcPct val="125000"/>
              </a:lnSpc>
              <a:spcBef>
                <a:spcPct val="0"/>
              </a:spcBef>
              <a:buFontTx/>
              <a:buNone/>
            </a:pPr>
            <a:r>
              <a:rPr lang="en-US" altLang="zh-CN" sz="3600">
                <a:latin typeface="Times New Roman" panose="02020603050405020304" pitchFamily="18" charset="0"/>
              </a:rPr>
              <a:t>6. Where does Tina's mother work? </a:t>
            </a:r>
          </a:p>
          <a:p>
            <a:pPr>
              <a:lnSpc>
                <a:spcPct val="125000"/>
              </a:lnSpc>
              <a:spcBef>
                <a:spcPct val="0"/>
              </a:spcBef>
              <a:buFontTx/>
              <a:buNone/>
            </a:pPr>
            <a:r>
              <a:rPr lang="en-US" altLang="zh-CN" sz="3600" b="0">
                <a:latin typeface="Times New Roman" panose="02020603050405020304" pitchFamily="18" charset="0"/>
              </a:rPr>
              <a:t>    In a hospital. </a:t>
            </a:r>
          </a:p>
          <a:p>
            <a:pPr>
              <a:lnSpc>
                <a:spcPct val="125000"/>
              </a:lnSpc>
              <a:spcBef>
                <a:spcPct val="0"/>
              </a:spcBef>
              <a:buFontTx/>
              <a:buNone/>
            </a:pPr>
            <a:r>
              <a:rPr lang="en-US" altLang="zh-CN" sz="3600" b="0">
                <a:latin typeface="Times New Roman" panose="02020603050405020304" pitchFamily="18" charset="0"/>
              </a:rPr>
              <a:t>    In a clothes factory. </a:t>
            </a:r>
          </a:p>
          <a:p>
            <a:pPr>
              <a:lnSpc>
                <a:spcPct val="125000"/>
              </a:lnSpc>
              <a:spcBef>
                <a:spcPct val="0"/>
              </a:spcBef>
              <a:buFontTx/>
              <a:buNone/>
            </a:pPr>
            <a:r>
              <a:rPr lang="en-US" altLang="zh-CN" sz="3600" b="0">
                <a:latin typeface="Times New Roman" panose="02020603050405020304" pitchFamily="18" charset="0"/>
              </a:rPr>
              <a:t>    In a shoe factory. </a:t>
            </a:r>
          </a:p>
        </p:txBody>
      </p:sp>
      <p:sp>
        <p:nvSpPr>
          <p:cNvPr id="25607" name="Rectangle 30">
            <a:extLst>
              <a:ext uri="{FF2B5EF4-FFF2-40B4-BE49-F238E27FC236}">
                <a16:creationId xmlns:a16="http://schemas.microsoft.com/office/drawing/2014/main" id="{35182D0D-AB48-05B7-65F0-2B4F546E8914}"/>
              </a:ext>
            </a:extLst>
          </p:cNvPr>
          <p:cNvSpPr>
            <a:spLocks noChangeArrowheads="1"/>
          </p:cNvSpPr>
          <p:nvPr/>
        </p:nvSpPr>
        <p:spPr bwMode="auto">
          <a:xfrm>
            <a:off x="179388" y="765175"/>
            <a:ext cx="8208962" cy="571817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542925" indent="-5429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223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0000"/>
              </a:lnSpc>
              <a:spcBef>
                <a:spcPct val="0"/>
              </a:spcBef>
              <a:buFontTx/>
              <a:buNone/>
            </a:pPr>
            <a:r>
              <a:rPr lang="en-US" altLang="zh-CN" sz="4200">
                <a:latin typeface="Times New Roman" panose="02020603050405020304" pitchFamily="18" charset="0"/>
              </a:rPr>
              <a:t>M: Tina, what does your father do?</a:t>
            </a:r>
          </a:p>
          <a:p>
            <a:pPr>
              <a:lnSpc>
                <a:spcPct val="110000"/>
              </a:lnSpc>
              <a:spcBef>
                <a:spcPct val="0"/>
              </a:spcBef>
              <a:buFontTx/>
              <a:buNone/>
            </a:pPr>
            <a:r>
              <a:rPr lang="en-US" altLang="zh-CN" sz="4200">
                <a:latin typeface="Times New Roman" panose="02020603050405020304" pitchFamily="18" charset="0"/>
              </a:rPr>
              <a:t>W: He is a scientist.</a:t>
            </a:r>
          </a:p>
          <a:p>
            <a:pPr>
              <a:lnSpc>
                <a:spcPct val="110000"/>
              </a:lnSpc>
              <a:spcBef>
                <a:spcPct val="0"/>
              </a:spcBef>
              <a:buFontTx/>
              <a:buNone/>
            </a:pPr>
            <a:r>
              <a:rPr lang="en-US" altLang="zh-CN" sz="4200">
                <a:latin typeface="Times New Roman" panose="02020603050405020304" pitchFamily="18" charset="0"/>
              </a:rPr>
              <a:t>M: Where does he work?</a:t>
            </a:r>
          </a:p>
          <a:p>
            <a:pPr>
              <a:lnSpc>
                <a:spcPct val="110000"/>
              </a:lnSpc>
              <a:spcBef>
                <a:spcPct val="0"/>
              </a:spcBef>
              <a:buFontTx/>
              <a:buNone/>
            </a:pPr>
            <a:r>
              <a:rPr lang="en-US" altLang="zh-CN" sz="4200">
                <a:latin typeface="Times New Roman" panose="02020603050405020304" pitchFamily="18" charset="0"/>
              </a:rPr>
              <a:t>W: He works at a university</a:t>
            </a:r>
          </a:p>
          <a:p>
            <a:pPr>
              <a:lnSpc>
                <a:spcPct val="110000"/>
              </a:lnSpc>
              <a:spcBef>
                <a:spcPct val="0"/>
              </a:spcBef>
              <a:buFontTx/>
              <a:buNone/>
            </a:pPr>
            <a:r>
              <a:rPr lang="en-US" altLang="zh-CN" sz="4200">
                <a:latin typeface="Times New Roman" panose="02020603050405020304" pitchFamily="18" charset="0"/>
              </a:rPr>
              <a:t>M: Where does your mother work?</a:t>
            </a:r>
          </a:p>
          <a:p>
            <a:pPr>
              <a:lnSpc>
                <a:spcPct val="110000"/>
              </a:lnSpc>
              <a:spcBef>
                <a:spcPct val="0"/>
              </a:spcBef>
              <a:buFontTx/>
              <a:buNone/>
            </a:pPr>
            <a:r>
              <a:rPr lang="en-US" altLang="zh-CN" sz="4200">
                <a:latin typeface="Times New Roman" panose="02020603050405020304" pitchFamily="18" charset="0"/>
              </a:rPr>
              <a:t>W: She works in a shoe factory.</a:t>
            </a:r>
          </a:p>
        </p:txBody>
      </p:sp>
      <p:pic>
        <p:nvPicPr>
          <p:cNvPr id="95358" name="Picture 126">
            <a:hlinkClick r:id="" action="ppaction://media"/>
            <a:extLst>
              <a:ext uri="{FF2B5EF4-FFF2-40B4-BE49-F238E27FC236}">
                <a16:creationId xmlns:a16="http://schemas.microsoft.com/office/drawing/2014/main" id="{BC453B45-32FE-5F32-7C4D-61038B16019E}"/>
              </a:ext>
            </a:extLst>
          </p:cNvPr>
          <p:cNvPicPr>
            <a:picLocks noChangeAspect="1" noChangeArrowheads="1"/>
          </p:cNvPicPr>
          <p:nvPr>
            <p:ph sz="half" idx="4294967295"/>
            <a:audioFile r:link="rId2"/>
            <p:extLst>
              <p:ext uri="{DAA4B4D4-6D71-4841-9C94-3DE7FCFB9230}">
                <p14:media xmlns:p14="http://schemas.microsoft.com/office/powerpoint/2010/main" r:embed="rId1"/>
              </p:ext>
            </p:extLst>
          </p:nvPr>
        </p:nvPicPr>
        <p:blipFill>
          <a:blip r:embed="rId10">
            <a:extLst>
              <a:ext uri="{28A0092B-C50C-407E-A947-70E740481C1C}">
                <a14:useLocalDpi xmlns:a14="http://schemas.microsoft.com/office/drawing/2010/main" val="0"/>
              </a:ext>
            </a:extLst>
          </a:blip>
          <a:srcRect/>
          <a:stretch>
            <a:fillRect/>
          </a:stretch>
        </p:blipFill>
        <p:spPr>
          <a:xfrm>
            <a:off x="7380288" y="58738"/>
            <a:ext cx="504825" cy="504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05898" name="Picture 10">
            <a:hlinkClick r:id="" action="ppaction://media"/>
            <a:extLst>
              <a:ext uri="{FF2B5EF4-FFF2-40B4-BE49-F238E27FC236}">
                <a16:creationId xmlns:a16="http://schemas.microsoft.com/office/drawing/2014/main" id="{77C6BE8E-73E7-2D5F-0C52-81CF81530BD7}"/>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0">
            <a:extLst>
              <a:ext uri="{28A0092B-C50C-407E-A947-70E740481C1C}">
                <a14:useLocalDpi xmlns:a14="http://schemas.microsoft.com/office/drawing/2010/main" val="0"/>
              </a:ext>
            </a:extLst>
          </a:blip>
          <a:srcRect/>
          <a:stretch>
            <a:fillRect/>
          </a:stretch>
        </p:blipFill>
        <p:spPr bwMode="auto">
          <a:xfrm>
            <a:off x="8601075" y="530066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restart="whenNotActive" fill="hold" evtFilter="cancelBubble" nodeType="interactiveSeq">
                <p:stCondLst>
                  <p:cond evt="onClick" delay="0">
                    <p:tgtEl>
                      <p:spTgt spid="95358"/>
                    </p:tgtEl>
                  </p:cond>
                </p:stCondLst>
                <p:endSync evt="end" delay="0">
                  <p:rtn val="all"/>
                </p:endSync>
                <p:childTnLst>
                  <p:par>
                    <p:cTn id="3" fill="hold" nodeType="clickPar">
                      <p:stCondLst>
                        <p:cond delay="0"/>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0266" fill="hold"/>
                                        <p:tgtEl>
                                          <p:spTgt spid="95358"/>
                                        </p:tgtEl>
                                      </p:cBhvr>
                                    </p:cmd>
                                  </p:childTnLst>
                                </p:cTn>
                              </p:par>
                            </p:childTnLst>
                          </p:cTn>
                        </p:par>
                      </p:childTnLst>
                    </p:cTn>
                  </p:par>
                </p:childTnLst>
              </p:cTn>
              <p:nextCondLst>
                <p:cond evt="onClick" delay="0">
                  <p:tgtEl>
                    <p:spTgt spid="95358"/>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5358"/>
                </p:tgtEl>
              </p:cMediaNode>
            </p:audio>
            <p:seq concurrent="1" nextAc="seek">
              <p:cTn id="8" restart="whenNotActive" fill="hold" evtFilter="cancelBubble" nodeType="interactiveSeq">
                <p:stCondLst>
                  <p:cond evt="onClick" delay="0">
                    <p:tgtEl>
                      <p:spTgt spid="25603"/>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25607"/>
                                        </p:tgtEl>
                                        <p:attrNameLst>
                                          <p:attrName>style.visibility</p:attrName>
                                        </p:attrNameLst>
                                      </p:cBhvr>
                                      <p:to>
                                        <p:strVal val="visible"/>
                                      </p:to>
                                    </p:set>
                                    <p:animEffect transition="in" filter="diamond(in)">
                                      <p:cBhvr>
                                        <p:cTn id="13" dur="1000"/>
                                        <p:tgtEl>
                                          <p:spTgt spid="25607"/>
                                        </p:tgtEl>
                                      </p:cBhvr>
                                    </p:animEffect>
                                  </p:childTnLst>
                                </p:cTn>
                              </p:par>
                            </p:childTnLst>
                          </p:cTn>
                        </p:par>
                        <p:par>
                          <p:cTn id="14" fill="hold" nodeType="afterGroup">
                            <p:stCondLst>
                              <p:cond delay="1000"/>
                            </p:stCondLst>
                            <p:childTnLst>
                              <p:par>
                                <p:cTn id="15" presetID="5" presetClass="entr" presetSubtype="10" fill="hold" nodeType="afterEffect">
                                  <p:stCondLst>
                                    <p:cond delay="0"/>
                                  </p:stCondLst>
                                  <p:childTnLst>
                                    <p:set>
                                      <p:cBhvr>
                                        <p:cTn id="16" dur="1" fill="hold">
                                          <p:stCondLst>
                                            <p:cond delay="0"/>
                                          </p:stCondLst>
                                        </p:cTn>
                                        <p:tgtEl>
                                          <p:spTgt spid="25604"/>
                                        </p:tgtEl>
                                        <p:attrNameLst>
                                          <p:attrName>style.visibility</p:attrName>
                                        </p:attrNameLst>
                                      </p:cBhvr>
                                      <p:to>
                                        <p:strVal val="visible"/>
                                      </p:to>
                                    </p:set>
                                    <p:animEffect transition="in" filter="checkerboard(across)">
                                      <p:cBhvr>
                                        <p:cTn id="17" dur="500"/>
                                        <p:tgtEl>
                                          <p:spTgt spid="25604"/>
                                        </p:tgtEl>
                                      </p:cBhvr>
                                    </p:animEffect>
                                  </p:childTnLst>
                                </p:cTn>
                              </p:par>
                            </p:childTnLst>
                          </p:cTn>
                        </p:par>
                      </p:childTnLst>
                    </p:cTn>
                  </p:par>
                </p:childTnLst>
              </p:cTn>
              <p:nextCondLst>
                <p:cond evt="onClick" delay="0">
                  <p:tgtEl>
                    <p:spTgt spid="25603"/>
                  </p:tgtEl>
                </p:cond>
              </p:nextCondLst>
            </p:seq>
            <p:seq concurrent="1" nextAc="seek">
              <p:cTn id="18" restart="whenNotActive" fill="hold" evtFilter="cancelBubble" nodeType="interactiveSeq">
                <p:stCondLst>
                  <p:cond evt="onClick" delay="0">
                    <p:tgtEl>
                      <p:spTgt spid="25604"/>
                    </p:tgtEl>
                  </p:cond>
                </p:stCondLst>
                <p:endSync evt="end" delay="0">
                  <p:rtn val="all"/>
                </p:endSync>
                <p:childTnLst>
                  <p:par>
                    <p:cTn id="19" fill="hold" nodeType="clickPar">
                      <p:stCondLst>
                        <p:cond delay="0"/>
                      </p:stCondLst>
                      <p:childTnLst>
                        <p:par>
                          <p:cTn id="20" fill="hold" nodeType="withGroup">
                            <p:stCondLst>
                              <p:cond delay="0"/>
                            </p:stCondLst>
                            <p:childTnLst>
                              <p:par>
                                <p:cTn id="21" presetID="8" presetClass="exit" presetSubtype="32" fill="hold" grpId="1" nodeType="clickEffect">
                                  <p:stCondLst>
                                    <p:cond delay="0"/>
                                  </p:stCondLst>
                                  <p:childTnLst>
                                    <p:animEffect transition="out" filter="diamond(out)">
                                      <p:cBhvr>
                                        <p:cTn id="22" dur="1000"/>
                                        <p:tgtEl>
                                          <p:spTgt spid="25607"/>
                                        </p:tgtEl>
                                      </p:cBhvr>
                                    </p:animEffect>
                                    <p:set>
                                      <p:cBhvr>
                                        <p:cTn id="23" dur="1" fill="hold">
                                          <p:stCondLst>
                                            <p:cond delay="999"/>
                                          </p:stCondLst>
                                        </p:cTn>
                                        <p:tgtEl>
                                          <p:spTgt spid="25607"/>
                                        </p:tgtEl>
                                        <p:attrNameLst>
                                          <p:attrName>style.visibility</p:attrName>
                                        </p:attrNameLst>
                                      </p:cBhvr>
                                      <p:to>
                                        <p:strVal val="hidden"/>
                                      </p:to>
                                    </p:set>
                                  </p:childTnLst>
                                </p:cTn>
                              </p:par>
                            </p:childTnLst>
                          </p:cTn>
                        </p:par>
                        <p:par>
                          <p:cTn id="24" fill="hold" nodeType="afterGroup">
                            <p:stCondLst>
                              <p:cond delay="1000"/>
                            </p:stCondLst>
                            <p:childTnLst>
                              <p:par>
                                <p:cTn id="25" presetID="5" presetClass="exit" presetSubtype="10" fill="hold" nodeType="afterEffect">
                                  <p:stCondLst>
                                    <p:cond delay="0"/>
                                  </p:stCondLst>
                                  <p:childTnLst>
                                    <p:animEffect transition="out" filter="checkerboard(across)">
                                      <p:cBhvr>
                                        <p:cTn id="26" dur="500"/>
                                        <p:tgtEl>
                                          <p:spTgt spid="25604"/>
                                        </p:tgtEl>
                                      </p:cBhvr>
                                    </p:animEffect>
                                    <p:set>
                                      <p:cBhvr>
                                        <p:cTn id="27" dur="1" fill="hold">
                                          <p:stCondLst>
                                            <p:cond delay="499"/>
                                          </p:stCondLst>
                                        </p:cTn>
                                        <p:tgtEl>
                                          <p:spTgt spid="25604"/>
                                        </p:tgtEl>
                                        <p:attrNameLst>
                                          <p:attrName>style.visibility</p:attrName>
                                        </p:attrNameLst>
                                      </p:cBhvr>
                                      <p:to>
                                        <p:strVal val="hidden"/>
                                      </p:to>
                                    </p:set>
                                  </p:childTnLst>
                                </p:cTn>
                              </p:par>
                            </p:childTnLst>
                          </p:cTn>
                        </p:par>
                      </p:childTnLst>
                    </p:cTn>
                  </p:par>
                </p:childTnLst>
              </p:cTn>
              <p:nextCondLst>
                <p:cond evt="onClick" delay="0">
                  <p:tgtEl>
                    <p:spTgt spid="25604"/>
                  </p:tgtEl>
                </p:cond>
              </p:nextCondLst>
            </p:seq>
          </p:childTnLst>
        </p:cTn>
      </p:par>
    </p:tnLst>
    <p:bldLst>
      <p:bldP spid="25607" grpId="0" animBg="1"/>
      <p:bldP spid="25607" grpId="1" animBg="1"/>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341" name="Picture 181">
            <a:hlinkClick r:id="" action="ppaction://media"/>
            <a:extLst>
              <a:ext uri="{FF2B5EF4-FFF2-40B4-BE49-F238E27FC236}">
                <a16:creationId xmlns:a16="http://schemas.microsoft.com/office/drawing/2014/main" id="{D65A6C49-E6EE-754E-44BC-6C5E7D81A18C}"/>
              </a:ext>
            </a:extLst>
          </p:cNvPr>
          <p:cNvPicPr>
            <a:picLocks noChangeAspect="1" noChangeArrowheads="1"/>
          </p:cNvPicPr>
          <p:nvPr>
            <p:ph sz="quarter" idx="4294967295"/>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a:xfrm>
            <a:off x="8604250" y="188913"/>
            <a:ext cx="304800" cy="30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2344" name="Picture 184">
            <a:hlinkClick r:id="" action="ppaction://media"/>
            <a:extLst>
              <a:ext uri="{FF2B5EF4-FFF2-40B4-BE49-F238E27FC236}">
                <a16:creationId xmlns:a16="http://schemas.microsoft.com/office/drawing/2014/main" id="{AA7F09B5-75D7-A76F-8E47-6490852A716D}"/>
              </a:ext>
            </a:extLst>
          </p:cNvPr>
          <p:cNvPicPr>
            <a:picLocks noChangeAspect="1" noChangeArrowheads="1"/>
          </p:cNvPicPr>
          <p:nvPr>
            <p:ph sz="quarter" idx="4294967295"/>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a:xfrm>
            <a:off x="8675688" y="115888"/>
            <a:ext cx="304800" cy="30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18468" name="Picture 2" descr="公司logo">
            <a:extLst>
              <a:ext uri="{FF2B5EF4-FFF2-40B4-BE49-F238E27FC236}">
                <a16:creationId xmlns:a16="http://schemas.microsoft.com/office/drawing/2014/main" id="{CE4DF5F2-83E5-F432-CBB2-F4165DE4268C}"/>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Picture 3" descr="originalText48">
            <a:extLst>
              <a:ext uri="{FF2B5EF4-FFF2-40B4-BE49-F238E27FC236}">
                <a16:creationId xmlns:a16="http://schemas.microsoft.com/office/drawing/2014/main" id="{BB817D4F-C9D8-B2FB-78D8-4875E4C5F268}"/>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8470" name="Rectangle 4">
            <a:extLst>
              <a:ext uri="{FF2B5EF4-FFF2-40B4-BE49-F238E27FC236}">
                <a16:creationId xmlns:a16="http://schemas.microsoft.com/office/drawing/2014/main" id="{B315DEB8-86B5-4EFF-FC1C-46BE4F9B15E4}"/>
              </a:ext>
            </a:extLst>
          </p:cNvPr>
          <p:cNvSpPr>
            <a:spLocks noChangeArrowheads="1"/>
          </p:cNvSpPr>
          <p:nvPr/>
        </p:nvSpPr>
        <p:spPr bwMode="auto">
          <a:xfrm>
            <a:off x="88900" y="88900"/>
            <a:ext cx="6283325"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5. What does Tina's father do?</a:t>
            </a:r>
            <a:r>
              <a:rPr lang="en-US" altLang="zh-CN" sz="3600" b="0">
                <a:latin typeface="Times New Roman" panose="02020603050405020304" pitchFamily="18" charset="0"/>
              </a:rPr>
              <a:t> </a:t>
            </a:r>
          </a:p>
        </p:txBody>
      </p:sp>
      <p:pic>
        <p:nvPicPr>
          <p:cNvPr id="27655" name="Picture 5" descr="originalTextHide">
            <a:extLst>
              <a:ext uri="{FF2B5EF4-FFF2-40B4-BE49-F238E27FC236}">
                <a16:creationId xmlns:a16="http://schemas.microsoft.com/office/drawing/2014/main" id="{410F2A6E-E13C-26C5-7F38-774FE6E8FE8A}"/>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8472" name="Rectangle 6">
            <a:extLst>
              <a:ext uri="{FF2B5EF4-FFF2-40B4-BE49-F238E27FC236}">
                <a16:creationId xmlns:a16="http://schemas.microsoft.com/office/drawing/2014/main" id="{A5C9791D-C162-B2CE-304F-9B8CC2BF0C02}"/>
              </a:ext>
            </a:extLst>
          </p:cNvPr>
          <p:cNvSpPr>
            <a:spLocks noChangeArrowheads="1"/>
          </p:cNvSpPr>
          <p:nvPr/>
        </p:nvSpPr>
        <p:spPr bwMode="auto">
          <a:xfrm>
            <a:off x="755650" y="4868863"/>
            <a:ext cx="7129463"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a:t>
            </a:r>
          </a:p>
        </p:txBody>
      </p:sp>
      <p:sp>
        <p:nvSpPr>
          <p:cNvPr id="92167" name="Rectangle 7">
            <a:extLst>
              <a:ext uri="{FF2B5EF4-FFF2-40B4-BE49-F238E27FC236}">
                <a16:creationId xmlns:a16="http://schemas.microsoft.com/office/drawing/2014/main" id="{C065B49C-759A-BC26-AF64-5DDA794F11DC}"/>
              </a:ext>
            </a:extLst>
          </p:cNvPr>
          <p:cNvSpPr>
            <a:spLocks noChangeArrowheads="1"/>
          </p:cNvSpPr>
          <p:nvPr/>
        </p:nvSpPr>
        <p:spPr bwMode="auto">
          <a:xfrm>
            <a:off x="2555875" y="4743450"/>
            <a:ext cx="5183188"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He is a scientist.</a:t>
            </a:r>
          </a:p>
        </p:txBody>
      </p:sp>
      <p:sp>
        <p:nvSpPr>
          <p:cNvPr id="318474" name="Rectangle 168">
            <a:extLst>
              <a:ext uri="{FF2B5EF4-FFF2-40B4-BE49-F238E27FC236}">
                <a16:creationId xmlns:a16="http://schemas.microsoft.com/office/drawing/2014/main" id="{765AE595-C09F-9D10-1EB4-509259615DE4}"/>
              </a:ext>
            </a:extLst>
          </p:cNvPr>
          <p:cNvSpPr>
            <a:spLocks noChangeArrowheads="1"/>
          </p:cNvSpPr>
          <p:nvPr/>
        </p:nvSpPr>
        <p:spPr bwMode="auto">
          <a:xfrm>
            <a:off x="630238" y="749300"/>
            <a:ext cx="5957887" cy="2154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25000"/>
              </a:lnSpc>
              <a:spcBef>
                <a:spcPct val="0"/>
              </a:spcBef>
              <a:buFontTx/>
              <a:buNone/>
            </a:pPr>
            <a:r>
              <a:rPr lang="en-US" altLang="zh-CN" sz="3600" b="0">
                <a:latin typeface="Times New Roman" panose="02020603050405020304" pitchFamily="18" charset="0"/>
              </a:rPr>
              <a:t>He is an artist. </a:t>
            </a:r>
          </a:p>
          <a:p>
            <a:pPr>
              <a:lnSpc>
                <a:spcPct val="125000"/>
              </a:lnSpc>
              <a:spcBef>
                <a:spcPct val="0"/>
              </a:spcBef>
              <a:buFontTx/>
              <a:buNone/>
            </a:pPr>
            <a:r>
              <a:rPr lang="en-US" altLang="zh-CN" sz="3600" b="0">
                <a:latin typeface="Times New Roman" panose="02020603050405020304" pitchFamily="18" charset="0"/>
              </a:rPr>
              <a:t>He is a scientist. </a:t>
            </a:r>
          </a:p>
          <a:p>
            <a:pPr>
              <a:lnSpc>
                <a:spcPct val="125000"/>
              </a:lnSpc>
              <a:spcBef>
                <a:spcPct val="0"/>
              </a:spcBef>
              <a:buFontTx/>
              <a:buNone/>
            </a:pPr>
            <a:r>
              <a:rPr lang="en-US" altLang="zh-CN" sz="3600" b="0">
                <a:latin typeface="Times New Roman" panose="02020603050405020304" pitchFamily="18" charset="0"/>
              </a:rPr>
              <a:t>He is a worker.</a:t>
            </a:r>
          </a:p>
        </p:txBody>
      </p:sp>
      <p:sp>
        <p:nvSpPr>
          <p:cNvPr id="27659" name="Rectangle 192">
            <a:extLst>
              <a:ext uri="{FF2B5EF4-FFF2-40B4-BE49-F238E27FC236}">
                <a16:creationId xmlns:a16="http://schemas.microsoft.com/office/drawing/2014/main" id="{109E58BA-FE12-CD34-7B8F-44C2267472C8}"/>
              </a:ext>
            </a:extLst>
          </p:cNvPr>
          <p:cNvSpPr>
            <a:spLocks noChangeArrowheads="1"/>
          </p:cNvSpPr>
          <p:nvPr/>
        </p:nvSpPr>
        <p:spPr bwMode="auto">
          <a:xfrm>
            <a:off x="395288" y="836613"/>
            <a:ext cx="7993062" cy="571817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542925" indent="-5429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223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0000"/>
              </a:lnSpc>
              <a:spcBef>
                <a:spcPct val="0"/>
              </a:spcBef>
              <a:buFontTx/>
              <a:buNone/>
            </a:pPr>
            <a:r>
              <a:rPr lang="en-US" altLang="zh-CN" sz="4200">
                <a:latin typeface="Times New Roman" panose="02020603050405020304" pitchFamily="18" charset="0"/>
              </a:rPr>
              <a:t>M: Tina, what does your father do?</a:t>
            </a:r>
          </a:p>
          <a:p>
            <a:pPr>
              <a:lnSpc>
                <a:spcPct val="110000"/>
              </a:lnSpc>
              <a:spcBef>
                <a:spcPct val="0"/>
              </a:spcBef>
              <a:buFontTx/>
              <a:buNone/>
            </a:pPr>
            <a:r>
              <a:rPr lang="en-US" altLang="zh-CN" sz="4200">
                <a:latin typeface="Times New Roman" panose="02020603050405020304" pitchFamily="18" charset="0"/>
              </a:rPr>
              <a:t>W: He is a scientist.</a:t>
            </a:r>
          </a:p>
          <a:p>
            <a:pPr>
              <a:lnSpc>
                <a:spcPct val="110000"/>
              </a:lnSpc>
              <a:spcBef>
                <a:spcPct val="0"/>
              </a:spcBef>
              <a:buFontTx/>
              <a:buNone/>
            </a:pPr>
            <a:r>
              <a:rPr lang="en-US" altLang="zh-CN" sz="4200">
                <a:latin typeface="Times New Roman" panose="02020603050405020304" pitchFamily="18" charset="0"/>
              </a:rPr>
              <a:t>M: Where does he work?</a:t>
            </a:r>
          </a:p>
          <a:p>
            <a:pPr>
              <a:lnSpc>
                <a:spcPct val="110000"/>
              </a:lnSpc>
              <a:spcBef>
                <a:spcPct val="0"/>
              </a:spcBef>
              <a:buFontTx/>
              <a:buNone/>
            </a:pPr>
            <a:r>
              <a:rPr lang="en-US" altLang="zh-CN" sz="4200">
                <a:latin typeface="Times New Roman" panose="02020603050405020304" pitchFamily="18" charset="0"/>
              </a:rPr>
              <a:t>W: He works at a university</a:t>
            </a:r>
          </a:p>
          <a:p>
            <a:pPr>
              <a:lnSpc>
                <a:spcPct val="110000"/>
              </a:lnSpc>
              <a:spcBef>
                <a:spcPct val="0"/>
              </a:spcBef>
              <a:buFontTx/>
              <a:buNone/>
            </a:pPr>
            <a:r>
              <a:rPr lang="en-US" altLang="zh-CN" sz="4200">
                <a:latin typeface="Times New Roman" panose="02020603050405020304" pitchFamily="18" charset="0"/>
              </a:rPr>
              <a:t>M: Where does your mother work?</a:t>
            </a:r>
          </a:p>
          <a:p>
            <a:pPr>
              <a:lnSpc>
                <a:spcPct val="110000"/>
              </a:lnSpc>
              <a:spcBef>
                <a:spcPct val="0"/>
              </a:spcBef>
              <a:buFontTx/>
              <a:buNone/>
            </a:pPr>
            <a:r>
              <a:rPr lang="en-US" altLang="zh-CN" sz="4200">
                <a:latin typeface="Times New Roman" panose="02020603050405020304" pitchFamily="18" charset="0"/>
              </a:rPr>
              <a:t>W: She works in a shoe factory.</a:t>
            </a:r>
          </a:p>
        </p:txBody>
      </p:sp>
      <p:pic>
        <p:nvPicPr>
          <p:cNvPr id="807950" name="Picture 14">
            <a:hlinkClick r:id="" action="ppaction://media"/>
            <a:extLst>
              <a:ext uri="{FF2B5EF4-FFF2-40B4-BE49-F238E27FC236}">
                <a16:creationId xmlns:a16="http://schemas.microsoft.com/office/drawing/2014/main" id="{1F19BCFB-610A-117B-E091-AA4101526218}"/>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1075" y="530066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7951" name="Picture 15">
            <a:hlinkClick r:id="" action="ppaction://media"/>
            <a:extLst>
              <a:ext uri="{FF2B5EF4-FFF2-40B4-BE49-F238E27FC236}">
                <a16:creationId xmlns:a16="http://schemas.microsoft.com/office/drawing/2014/main" id="{82C23F01-A3B0-E03C-811D-861DA2730EEB}"/>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6804025"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2167"/>
                                        </p:tgtEl>
                                        <p:attrNameLst>
                                          <p:attrName>style.visibility</p:attrName>
                                        </p:attrNameLst>
                                      </p:cBhvr>
                                      <p:to>
                                        <p:strVal val="visible"/>
                                      </p:to>
                                    </p:set>
                                    <p:anim calcmode="lin" valueType="num">
                                      <p:cBhvr additive="base">
                                        <p:cTn id="7" dur="500" fill="hold"/>
                                        <p:tgtEl>
                                          <p:spTgt spid="92167"/>
                                        </p:tgtEl>
                                        <p:attrNameLst>
                                          <p:attrName>ppt_x</p:attrName>
                                        </p:attrNameLst>
                                      </p:cBhvr>
                                      <p:tavLst>
                                        <p:tav tm="0">
                                          <p:val>
                                            <p:strVal val="1+#ppt_w/2"/>
                                          </p:val>
                                        </p:tav>
                                        <p:tav tm="100000">
                                          <p:val>
                                            <p:strVal val="#ppt_x"/>
                                          </p:val>
                                        </p:tav>
                                      </p:tavLst>
                                    </p:anim>
                                    <p:anim calcmode="lin" valueType="num">
                                      <p:cBhvr additive="base">
                                        <p:cTn id="8" dur="500" fill="hold"/>
                                        <p:tgtEl>
                                          <p:spTgt spid="921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2341"/>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92341"/>
                                        </p:tgtEl>
                                      </p:cBhvr>
                                    </p:cmd>
                                  </p:childTnLst>
                                </p:cTn>
                              </p:par>
                            </p:childTnLst>
                          </p:cTn>
                        </p:par>
                      </p:childTnLst>
                    </p:cTn>
                  </p:par>
                </p:childTnLst>
              </p:cTn>
              <p:nextCondLst>
                <p:cond evt="onClick" delay="0">
                  <p:tgtEl>
                    <p:spTgt spid="92341"/>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2341"/>
                </p:tgtEl>
              </p:cMediaNode>
            </p:audio>
            <p:seq concurrent="1" nextAc="seek">
              <p:cTn id="15" restart="whenNotActive" fill="hold" evtFilter="cancelBubble" nodeType="interactiveSeq">
                <p:stCondLst>
                  <p:cond evt="onClick" delay="0">
                    <p:tgtEl>
                      <p:spTgt spid="92344"/>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92344"/>
                                        </p:tgtEl>
                                      </p:cBhvr>
                                    </p:cmd>
                                  </p:childTnLst>
                                </p:cTn>
                              </p:par>
                            </p:childTnLst>
                          </p:cTn>
                        </p:par>
                      </p:childTnLst>
                    </p:cTn>
                  </p:par>
                </p:childTnLst>
              </p:cTn>
              <p:nextCondLst>
                <p:cond evt="onClick" delay="0">
                  <p:tgtEl>
                    <p:spTgt spid="92344"/>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2344"/>
                </p:tgtEl>
              </p:cMediaNode>
            </p:audio>
            <p:seq concurrent="1" nextAc="seek">
              <p:cTn id="21" restart="whenNotActive" fill="hold" evtFilter="cancelBubble" nodeType="interactiveSeq">
                <p:stCondLst>
                  <p:cond evt="onClick" delay="0">
                    <p:tgtEl>
                      <p:spTgt spid="807950"/>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34448" fill="hold"/>
                                        <p:tgtEl>
                                          <p:spTgt spid="807950"/>
                                        </p:tgtEl>
                                      </p:cBhvr>
                                    </p:cmd>
                                  </p:childTnLst>
                                </p:cTn>
                              </p:par>
                            </p:childTnLst>
                          </p:cTn>
                        </p:par>
                      </p:childTnLst>
                    </p:cTn>
                  </p:par>
                </p:childTnLst>
              </p:cTn>
              <p:nextCondLst>
                <p:cond evt="onClick" delay="0">
                  <p:tgtEl>
                    <p:spTgt spid="807950"/>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807950"/>
                </p:tgtEl>
              </p:cMediaNode>
            </p:audio>
            <p:seq concurrent="1" nextAc="seek">
              <p:cTn id="27" restart="whenNotActive" fill="hold" evtFilter="cancelBubble" nodeType="interactiveSeq">
                <p:stCondLst>
                  <p:cond evt="onClick" delay="0">
                    <p:tgtEl>
                      <p:spTgt spid="27653"/>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27659"/>
                                        </p:tgtEl>
                                        <p:attrNameLst>
                                          <p:attrName>style.visibility</p:attrName>
                                        </p:attrNameLst>
                                      </p:cBhvr>
                                      <p:to>
                                        <p:strVal val="visible"/>
                                      </p:to>
                                    </p:set>
                                    <p:animEffect transition="in" filter="checkerboard(across)">
                                      <p:cBhvr>
                                        <p:cTn id="32" dur="1000"/>
                                        <p:tgtEl>
                                          <p:spTgt spid="27659"/>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27655"/>
                                        </p:tgtEl>
                                        <p:attrNameLst>
                                          <p:attrName>style.visibility</p:attrName>
                                        </p:attrNameLst>
                                      </p:cBhvr>
                                      <p:to>
                                        <p:strVal val="visible"/>
                                      </p:to>
                                    </p:set>
                                    <p:animEffect transition="in" filter="checkerboard(across)">
                                      <p:cBhvr>
                                        <p:cTn id="36" dur="500"/>
                                        <p:tgtEl>
                                          <p:spTgt spid="27655"/>
                                        </p:tgtEl>
                                      </p:cBhvr>
                                    </p:animEffect>
                                  </p:childTnLst>
                                </p:cTn>
                              </p:par>
                            </p:childTnLst>
                          </p:cTn>
                        </p:par>
                      </p:childTnLst>
                    </p:cTn>
                  </p:par>
                </p:childTnLst>
              </p:cTn>
              <p:nextCondLst>
                <p:cond evt="onClick" delay="0">
                  <p:tgtEl>
                    <p:spTgt spid="27653"/>
                  </p:tgtEl>
                </p:cond>
              </p:nextCondLst>
            </p:seq>
            <p:seq concurrent="1" nextAc="seek">
              <p:cTn id="37" restart="whenNotActive" fill="hold" evtFilter="cancelBubble" nodeType="interactiveSeq">
                <p:stCondLst>
                  <p:cond evt="onClick" delay="0">
                    <p:tgtEl>
                      <p:spTgt spid="27655"/>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5" presetClass="exit" presetSubtype="5" fill="hold" grpId="1" nodeType="clickEffect">
                                  <p:stCondLst>
                                    <p:cond delay="0"/>
                                  </p:stCondLst>
                                  <p:childTnLst>
                                    <p:animEffect transition="out" filter="checkerboard(down)">
                                      <p:cBhvr>
                                        <p:cTn id="41" dur="1000"/>
                                        <p:tgtEl>
                                          <p:spTgt spid="27659"/>
                                        </p:tgtEl>
                                      </p:cBhvr>
                                    </p:animEffect>
                                    <p:set>
                                      <p:cBhvr>
                                        <p:cTn id="42" dur="1" fill="hold">
                                          <p:stCondLst>
                                            <p:cond delay="999"/>
                                          </p:stCondLst>
                                        </p:cTn>
                                        <p:tgtEl>
                                          <p:spTgt spid="27659"/>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27655"/>
                                        </p:tgtEl>
                                      </p:cBhvr>
                                    </p:animEffect>
                                    <p:set>
                                      <p:cBhvr>
                                        <p:cTn id="46" dur="1" fill="hold">
                                          <p:stCondLst>
                                            <p:cond delay="499"/>
                                          </p:stCondLst>
                                        </p:cTn>
                                        <p:tgtEl>
                                          <p:spTgt spid="27655"/>
                                        </p:tgtEl>
                                        <p:attrNameLst>
                                          <p:attrName>style.visibility</p:attrName>
                                        </p:attrNameLst>
                                      </p:cBhvr>
                                      <p:to>
                                        <p:strVal val="hidden"/>
                                      </p:to>
                                    </p:set>
                                  </p:childTnLst>
                                </p:cTn>
                              </p:par>
                            </p:childTnLst>
                          </p:cTn>
                        </p:par>
                      </p:childTnLst>
                    </p:cTn>
                  </p:par>
                </p:childTnLst>
              </p:cTn>
              <p:nextCondLst>
                <p:cond evt="onClick" delay="0">
                  <p:tgtEl>
                    <p:spTgt spid="27655"/>
                  </p:tgtEl>
                </p:cond>
              </p:nextCondLst>
            </p:seq>
          </p:childTnLst>
        </p:cTn>
      </p:par>
    </p:tnLst>
    <p:bldLst>
      <p:bldP spid="92167" grpId="0" autoUpdateAnimBg="0"/>
      <p:bldP spid="27659" grpId="0" animBg="1"/>
      <p:bldP spid="27659" grpId="1" animBg="1"/>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346" name="Picture 162">
            <a:hlinkClick r:id="" action="ppaction://media"/>
            <a:extLst>
              <a:ext uri="{FF2B5EF4-FFF2-40B4-BE49-F238E27FC236}">
                <a16:creationId xmlns:a16="http://schemas.microsoft.com/office/drawing/2014/main" id="{F36019DE-592F-F3F5-9AAC-67BA093BB4B7}"/>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345" name="Picture 161">
            <a:hlinkClick r:id="" action="ppaction://media"/>
            <a:extLst>
              <a:ext uri="{FF2B5EF4-FFF2-40B4-BE49-F238E27FC236}">
                <a16:creationId xmlns:a16="http://schemas.microsoft.com/office/drawing/2014/main" id="{7A83E527-257D-C87A-363B-1490E4E86529}"/>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0516" name="Picture 2" descr="公司logo">
            <a:extLst>
              <a:ext uri="{FF2B5EF4-FFF2-40B4-BE49-F238E27FC236}">
                <a16:creationId xmlns:a16="http://schemas.microsoft.com/office/drawing/2014/main" id="{75DD7C2F-FFEE-85C6-22BE-2640DC0024FB}"/>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1" name="Picture 3" descr="originalText48">
            <a:extLst>
              <a:ext uri="{FF2B5EF4-FFF2-40B4-BE49-F238E27FC236}">
                <a16:creationId xmlns:a16="http://schemas.microsoft.com/office/drawing/2014/main" id="{3FB3056A-09FC-F28E-D698-ADDA537DC57D}"/>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0518" name="Rectangle 4">
            <a:extLst>
              <a:ext uri="{FF2B5EF4-FFF2-40B4-BE49-F238E27FC236}">
                <a16:creationId xmlns:a16="http://schemas.microsoft.com/office/drawing/2014/main" id="{2101A39C-CEC7-B277-A7DA-011D7379FBB8}"/>
              </a:ext>
            </a:extLst>
          </p:cNvPr>
          <p:cNvSpPr>
            <a:spLocks noChangeArrowheads="1"/>
          </p:cNvSpPr>
          <p:nvPr/>
        </p:nvSpPr>
        <p:spPr bwMode="auto">
          <a:xfrm>
            <a:off x="96838" y="92075"/>
            <a:ext cx="7212012"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6. Where does Tina's mother work? </a:t>
            </a:r>
          </a:p>
        </p:txBody>
      </p:sp>
      <p:pic>
        <p:nvPicPr>
          <p:cNvPr id="29703" name="Picture 5" descr="originalTextHide">
            <a:extLst>
              <a:ext uri="{FF2B5EF4-FFF2-40B4-BE49-F238E27FC236}">
                <a16:creationId xmlns:a16="http://schemas.microsoft.com/office/drawing/2014/main" id="{B6638A89-2C61-E389-B3D0-A548350FE593}"/>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0520" name="Rectangle 6">
            <a:extLst>
              <a:ext uri="{FF2B5EF4-FFF2-40B4-BE49-F238E27FC236}">
                <a16:creationId xmlns:a16="http://schemas.microsoft.com/office/drawing/2014/main" id="{75695D8E-716B-5833-106F-41CDDEAB82F2}"/>
              </a:ext>
            </a:extLst>
          </p:cNvPr>
          <p:cNvSpPr>
            <a:spLocks noChangeArrowheads="1"/>
          </p:cNvSpPr>
          <p:nvPr/>
        </p:nvSpPr>
        <p:spPr bwMode="auto">
          <a:xfrm>
            <a:off x="611188" y="4371975"/>
            <a:ext cx="741680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a:t>
            </a:r>
          </a:p>
        </p:txBody>
      </p:sp>
      <p:sp>
        <p:nvSpPr>
          <p:cNvPr id="93191" name="Rectangle 7">
            <a:extLst>
              <a:ext uri="{FF2B5EF4-FFF2-40B4-BE49-F238E27FC236}">
                <a16:creationId xmlns:a16="http://schemas.microsoft.com/office/drawing/2014/main" id="{562563EB-6C36-5BBF-7402-13694815209E}"/>
              </a:ext>
            </a:extLst>
          </p:cNvPr>
          <p:cNvSpPr>
            <a:spLocks noChangeArrowheads="1"/>
          </p:cNvSpPr>
          <p:nvPr/>
        </p:nvSpPr>
        <p:spPr bwMode="auto">
          <a:xfrm>
            <a:off x="2339975" y="4238625"/>
            <a:ext cx="5903913"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In a shoe factory.</a:t>
            </a:r>
          </a:p>
        </p:txBody>
      </p:sp>
      <p:sp>
        <p:nvSpPr>
          <p:cNvPr id="320522" name="Rectangle 148">
            <a:extLst>
              <a:ext uri="{FF2B5EF4-FFF2-40B4-BE49-F238E27FC236}">
                <a16:creationId xmlns:a16="http://schemas.microsoft.com/office/drawing/2014/main" id="{FF72A8AD-2F37-81AB-047D-0D188061742E}"/>
              </a:ext>
            </a:extLst>
          </p:cNvPr>
          <p:cNvSpPr>
            <a:spLocks noChangeArrowheads="1"/>
          </p:cNvSpPr>
          <p:nvPr/>
        </p:nvSpPr>
        <p:spPr bwMode="auto">
          <a:xfrm>
            <a:off x="611188" y="620713"/>
            <a:ext cx="7704137" cy="2154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25000"/>
              </a:lnSpc>
              <a:spcBef>
                <a:spcPct val="0"/>
              </a:spcBef>
              <a:buFontTx/>
              <a:buNone/>
            </a:pPr>
            <a:r>
              <a:rPr lang="en-US" altLang="zh-CN" sz="3600" b="0">
                <a:latin typeface="Times New Roman" panose="02020603050405020304" pitchFamily="18" charset="0"/>
              </a:rPr>
              <a:t>In a hospital. </a:t>
            </a:r>
          </a:p>
          <a:p>
            <a:pPr>
              <a:lnSpc>
                <a:spcPct val="125000"/>
              </a:lnSpc>
              <a:spcBef>
                <a:spcPct val="0"/>
              </a:spcBef>
              <a:buFontTx/>
              <a:buNone/>
            </a:pPr>
            <a:r>
              <a:rPr lang="en-US" altLang="zh-CN" sz="3600" b="0">
                <a:latin typeface="Times New Roman" panose="02020603050405020304" pitchFamily="18" charset="0"/>
              </a:rPr>
              <a:t>In a clothes factory. </a:t>
            </a:r>
          </a:p>
          <a:p>
            <a:pPr>
              <a:lnSpc>
                <a:spcPct val="125000"/>
              </a:lnSpc>
              <a:spcBef>
                <a:spcPct val="0"/>
              </a:spcBef>
              <a:buFontTx/>
              <a:buNone/>
            </a:pPr>
            <a:r>
              <a:rPr lang="en-US" altLang="zh-CN" sz="3600" b="0">
                <a:latin typeface="Times New Roman" panose="02020603050405020304" pitchFamily="18" charset="0"/>
              </a:rPr>
              <a:t>In a shoe factory. </a:t>
            </a:r>
          </a:p>
        </p:txBody>
      </p:sp>
      <p:sp>
        <p:nvSpPr>
          <p:cNvPr id="29707" name="Rectangle 167">
            <a:extLst>
              <a:ext uri="{FF2B5EF4-FFF2-40B4-BE49-F238E27FC236}">
                <a16:creationId xmlns:a16="http://schemas.microsoft.com/office/drawing/2014/main" id="{87A772CA-E0D5-E277-208E-2935FA0423D4}"/>
              </a:ext>
            </a:extLst>
          </p:cNvPr>
          <p:cNvSpPr>
            <a:spLocks noChangeArrowheads="1"/>
          </p:cNvSpPr>
          <p:nvPr/>
        </p:nvSpPr>
        <p:spPr bwMode="auto">
          <a:xfrm>
            <a:off x="395288" y="836613"/>
            <a:ext cx="8066087" cy="571817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542925" indent="-5429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223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0000"/>
              </a:lnSpc>
              <a:spcBef>
                <a:spcPct val="0"/>
              </a:spcBef>
              <a:buFontTx/>
              <a:buNone/>
            </a:pPr>
            <a:r>
              <a:rPr lang="en-US" altLang="zh-CN" sz="4200">
                <a:latin typeface="Times New Roman" panose="02020603050405020304" pitchFamily="18" charset="0"/>
              </a:rPr>
              <a:t>M: Tina, what does your father do?</a:t>
            </a:r>
          </a:p>
          <a:p>
            <a:pPr>
              <a:lnSpc>
                <a:spcPct val="110000"/>
              </a:lnSpc>
              <a:spcBef>
                <a:spcPct val="0"/>
              </a:spcBef>
              <a:buFontTx/>
              <a:buNone/>
            </a:pPr>
            <a:r>
              <a:rPr lang="en-US" altLang="zh-CN" sz="4200">
                <a:latin typeface="Times New Roman" panose="02020603050405020304" pitchFamily="18" charset="0"/>
              </a:rPr>
              <a:t>W: He is a scientist.</a:t>
            </a:r>
          </a:p>
          <a:p>
            <a:pPr>
              <a:lnSpc>
                <a:spcPct val="110000"/>
              </a:lnSpc>
              <a:spcBef>
                <a:spcPct val="0"/>
              </a:spcBef>
              <a:buFontTx/>
              <a:buNone/>
            </a:pPr>
            <a:r>
              <a:rPr lang="en-US" altLang="zh-CN" sz="4200">
                <a:latin typeface="Times New Roman" panose="02020603050405020304" pitchFamily="18" charset="0"/>
              </a:rPr>
              <a:t>M: Where does he work?</a:t>
            </a:r>
          </a:p>
          <a:p>
            <a:pPr>
              <a:lnSpc>
                <a:spcPct val="110000"/>
              </a:lnSpc>
              <a:spcBef>
                <a:spcPct val="0"/>
              </a:spcBef>
              <a:buFontTx/>
              <a:buNone/>
            </a:pPr>
            <a:r>
              <a:rPr lang="en-US" altLang="zh-CN" sz="4200">
                <a:latin typeface="Times New Roman" panose="02020603050405020304" pitchFamily="18" charset="0"/>
              </a:rPr>
              <a:t>W: He works at a university</a:t>
            </a:r>
          </a:p>
          <a:p>
            <a:pPr>
              <a:lnSpc>
                <a:spcPct val="110000"/>
              </a:lnSpc>
              <a:spcBef>
                <a:spcPct val="0"/>
              </a:spcBef>
              <a:buFontTx/>
              <a:buNone/>
            </a:pPr>
            <a:r>
              <a:rPr lang="en-US" altLang="zh-CN" sz="4200">
                <a:latin typeface="Times New Roman" panose="02020603050405020304" pitchFamily="18" charset="0"/>
              </a:rPr>
              <a:t>M: Where does your mother work?</a:t>
            </a:r>
          </a:p>
          <a:p>
            <a:pPr>
              <a:lnSpc>
                <a:spcPct val="110000"/>
              </a:lnSpc>
              <a:spcBef>
                <a:spcPct val="0"/>
              </a:spcBef>
              <a:buFontTx/>
              <a:buNone/>
            </a:pPr>
            <a:r>
              <a:rPr lang="en-US" altLang="zh-CN" sz="4200">
                <a:latin typeface="Times New Roman" panose="02020603050405020304" pitchFamily="18" charset="0"/>
              </a:rPr>
              <a:t>W: She works in a shoe factory.</a:t>
            </a:r>
          </a:p>
        </p:txBody>
      </p:sp>
      <p:pic>
        <p:nvPicPr>
          <p:cNvPr id="809998" name="Picture 14">
            <a:hlinkClick r:id="" action="ppaction://media"/>
            <a:extLst>
              <a:ext uri="{FF2B5EF4-FFF2-40B4-BE49-F238E27FC236}">
                <a16:creationId xmlns:a16="http://schemas.microsoft.com/office/drawing/2014/main" id="{3975E2D8-5B4F-A3DE-99F2-21E65E4B3E0C}"/>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1075" y="530066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9999" name="Picture 15">
            <a:hlinkClick r:id="" action="ppaction://media"/>
            <a:extLst>
              <a:ext uri="{FF2B5EF4-FFF2-40B4-BE49-F238E27FC236}">
                <a16:creationId xmlns:a16="http://schemas.microsoft.com/office/drawing/2014/main" id="{B03B363B-D834-C207-E084-EFB569B31E5A}"/>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7524750"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3191"/>
                                        </p:tgtEl>
                                        <p:attrNameLst>
                                          <p:attrName>style.visibility</p:attrName>
                                        </p:attrNameLst>
                                      </p:cBhvr>
                                      <p:to>
                                        <p:strVal val="visible"/>
                                      </p:to>
                                    </p:set>
                                    <p:anim calcmode="lin" valueType="num">
                                      <p:cBhvr additive="base">
                                        <p:cTn id="7" dur="500" fill="hold"/>
                                        <p:tgtEl>
                                          <p:spTgt spid="93191"/>
                                        </p:tgtEl>
                                        <p:attrNameLst>
                                          <p:attrName>ppt_x</p:attrName>
                                        </p:attrNameLst>
                                      </p:cBhvr>
                                      <p:tavLst>
                                        <p:tav tm="0">
                                          <p:val>
                                            <p:strVal val="1+#ppt_w/2"/>
                                          </p:val>
                                        </p:tav>
                                        <p:tav tm="100000">
                                          <p:val>
                                            <p:strVal val="#ppt_x"/>
                                          </p:val>
                                        </p:tav>
                                      </p:tavLst>
                                    </p:anim>
                                    <p:anim calcmode="lin" valueType="num">
                                      <p:cBhvr additive="base">
                                        <p:cTn id="8" dur="500" fill="hold"/>
                                        <p:tgtEl>
                                          <p:spTgt spid="931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3346"/>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93346"/>
                                        </p:tgtEl>
                                      </p:cBhvr>
                                    </p:cmd>
                                  </p:childTnLst>
                                </p:cTn>
                              </p:par>
                            </p:childTnLst>
                          </p:cTn>
                        </p:par>
                      </p:childTnLst>
                    </p:cTn>
                  </p:par>
                </p:childTnLst>
              </p:cTn>
              <p:nextCondLst>
                <p:cond evt="onClick" delay="0">
                  <p:tgtEl>
                    <p:spTgt spid="93346"/>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3346"/>
                </p:tgtEl>
              </p:cMediaNode>
            </p:audio>
            <p:seq concurrent="1" nextAc="seek">
              <p:cTn id="15" restart="whenNotActive" fill="hold" evtFilter="cancelBubble" nodeType="interactiveSeq">
                <p:stCondLst>
                  <p:cond evt="onClick" delay="0">
                    <p:tgtEl>
                      <p:spTgt spid="93345"/>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93345"/>
                                        </p:tgtEl>
                                      </p:cBhvr>
                                    </p:cmd>
                                  </p:childTnLst>
                                </p:cTn>
                              </p:par>
                            </p:childTnLst>
                          </p:cTn>
                        </p:par>
                      </p:childTnLst>
                    </p:cTn>
                  </p:par>
                </p:childTnLst>
              </p:cTn>
              <p:nextCondLst>
                <p:cond evt="onClick" delay="0">
                  <p:tgtEl>
                    <p:spTgt spid="93345"/>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3345"/>
                </p:tgtEl>
              </p:cMediaNode>
            </p:audio>
            <p:seq concurrent="1" nextAc="seek">
              <p:cTn id="21" restart="whenNotActive" fill="hold" evtFilter="cancelBubble" nodeType="interactiveSeq">
                <p:stCondLst>
                  <p:cond evt="onClick" delay="0">
                    <p:tgtEl>
                      <p:spTgt spid="809998"/>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34448" fill="hold"/>
                                        <p:tgtEl>
                                          <p:spTgt spid="809998"/>
                                        </p:tgtEl>
                                      </p:cBhvr>
                                    </p:cmd>
                                  </p:childTnLst>
                                </p:cTn>
                              </p:par>
                            </p:childTnLst>
                          </p:cTn>
                        </p:par>
                      </p:childTnLst>
                    </p:cTn>
                  </p:par>
                </p:childTnLst>
              </p:cTn>
              <p:nextCondLst>
                <p:cond evt="onClick" delay="0">
                  <p:tgtEl>
                    <p:spTgt spid="809998"/>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809998"/>
                </p:tgtEl>
              </p:cMediaNode>
            </p:audio>
            <p:seq concurrent="1" nextAc="seek">
              <p:cTn id="27" restart="whenNotActive" fill="hold" evtFilter="cancelBubble" nodeType="interactiveSeq">
                <p:stCondLst>
                  <p:cond evt="onClick" delay="0">
                    <p:tgtEl>
                      <p:spTgt spid="29701"/>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9707"/>
                                        </p:tgtEl>
                                        <p:attrNameLst>
                                          <p:attrName>style.visibility</p:attrName>
                                        </p:attrNameLst>
                                      </p:cBhvr>
                                      <p:to>
                                        <p:strVal val="visible"/>
                                      </p:to>
                                    </p:set>
                                    <p:animEffect transition="in" filter="blinds(horizontal)">
                                      <p:cBhvr>
                                        <p:cTn id="32" dur="1000"/>
                                        <p:tgtEl>
                                          <p:spTgt spid="29707"/>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29703"/>
                                        </p:tgtEl>
                                        <p:attrNameLst>
                                          <p:attrName>style.visibility</p:attrName>
                                        </p:attrNameLst>
                                      </p:cBhvr>
                                      <p:to>
                                        <p:strVal val="visible"/>
                                      </p:to>
                                    </p:set>
                                    <p:animEffect transition="in" filter="checkerboard(across)">
                                      <p:cBhvr>
                                        <p:cTn id="36" dur="500"/>
                                        <p:tgtEl>
                                          <p:spTgt spid="29703"/>
                                        </p:tgtEl>
                                      </p:cBhvr>
                                    </p:animEffect>
                                  </p:childTnLst>
                                </p:cTn>
                              </p:par>
                            </p:childTnLst>
                          </p:cTn>
                        </p:par>
                      </p:childTnLst>
                    </p:cTn>
                  </p:par>
                </p:childTnLst>
              </p:cTn>
              <p:nextCondLst>
                <p:cond evt="onClick" delay="0">
                  <p:tgtEl>
                    <p:spTgt spid="29701"/>
                  </p:tgtEl>
                </p:cond>
              </p:nextCondLst>
            </p:seq>
            <p:seq concurrent="1" nextAc="seek">
              <p:cTn id="37" restart="whenNotActive" fill="hold" evtFilter="cancelBubble" nodeType="interactiveSeq">
                <p:stCondLst>
                  <p:cond evt="onClick" delay="0">
                    <p:tgtEl>
                      <p:spTgt spid="29703"/>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3" presetClass="exit" presetSubtype="5" fill="hold" grpId="1" nodeType="clickEffect">
                                  <p:stCondLst>
                                    <p:cond delay="0"/>
                                  </p:stCondLst>
                                  <p:childTnLst>
                                    <p:animEffect transition="out" filter="blinds(vertical)">
                                      <p:cBhvr>
                                        <p:cTn id="41" dur="1000"/>
                                        <p:tgtEl>
                                          <p:spTgt spid="29707"/>
                                        </p:tgtEl>
                                      </p:cBhvr>
                                    </p:animEffect>
                                    <p:set>
                                      <p:cBhvr>
                                        <p:cTn id="42" dur="1" fill="hold">
                                          <p:stCondLst>
                                            <p:cond delay="999"/>
                                          </p:stCondLst>
                                        </p:cTn>
                                        <p:tgtEl>
                                          <p:spTgt spid="29707"/>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29703"/>
                                        </p:tgtEl>
                                      </p:cBhvr>
                                    </p:animEffect>
                                    <p:set>
                                      <p:cBhvr>
                                        <p:cTn id="46" dur="1" fill="hold">
                                          <p:stCondLst>
                                            <p:cond delay="499"/>
                                          </p:stCondLst>
                                        </p:cTn>
                                        <p:tgtEl>
                                          <p:spTgt spid="29703"/>
                                        </p:tgtEl>
                                        <p:attrNameLst>
                                          <p:attrName>style.visibility</p:attrName>
                                        </p:attrNameLst>
                                      </p:cBhvr>
                                      <p:to>
                                        <p:strVal val="hidden"/>
                                      </p:to>
                                    </p:set>
                                  </p:childTnLst>
                                </p:cTn>
                              </p:par>
                            </p:childTnLst>
                          </p:cTn>
                        </p:par>
                      </p:childTnLst>
                    </p:cTn>
                  </p:par>
                </p:childTnLst>
              </p:cTn>
              <p:nextCondLst>
                <p:cond evt="onClick" delay="0">
                  <p:tgtEl>
                    <p:spTgt spid="29703"/>
                  </p:tgtEl>
                </p:cond>
              </p:nextCondLst>
            </p:seq>
          </p:childTnLst>
        </p:cTn>
      </p:par>
    </p:tnLst>
    <p:bldLst>
      <p:bldP spid="93191" grpId="0" autoUpdateAnimBg="0"/>
      <p:bldP spid="29707" grpId="0" animBg="1"/>
      <p:bldP spid="29707" grpId="1" animBg="1"/>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Rectangle 6">
            <a:extLst>
              <a:ext uri="{FF2B5EF4-FFF2-40B4-BE49-F238E27FC236}">
                <a16:creationId xmlns:a16="http://schemas.microsoft.com/office/drawing/2014/main" id="{1FC6C249-D309-CF26-A4DB-62EB17F7925F}"/>
              </a:ext>
            </a:extLst>
          </p:cNvPr>
          <p:cNvSpPr>
            <a:spLocks noGrp="1" noChangeArrowheads="1"/>
          </p:cNvSpPr>
          <p:nvPr>
            <p:ph type="body" sz="half" idx="4294967295"/>
          </p:nvPr>
        </p:nvSpPr>
        <p:spPr>
          <a:xfrm>
            <a:off x="107950" y="404813"/>
            <a:ext cx="8351838" cy="1223962"/>
          </a:xfrm>
          <a:noFill/>
        </p:spPr>
        <p:txBody>
          <a:bodyPr/>
          <a:lstStyle/>
          <a:p>
            <a:pPr marL="0" indent="0" eaLnBrk="1" hangingPunct="1">
              <a:lnSpc>
                <a:spcPct val="120000"/>
              </a:lnSpc>
              <a:buFontTx/>
              <a:buNone/>
            </a:pPr>
            <a:r>
              <a:rPr lang="en-US" altLang="zh-CN" sz="1600">
                <a:effectLst/>
                <a:latin typeface="Times New Roman" panose="02020603050405020304" pitchFamily="18" charset="0"/>
              </a:rPr>
              <a:t>     </a:t>
            </a:r>
            <a:r>
              <a:rPr lang="zh-CN" altLang="en-US" sz="2000">
                <a:effectLst/>
                <a:latin typeface="Times New Roman" panose="02020603050405020304" pitchFamily="18" charset="0"/>
              </a:rPr>
              <a:t>听下面一段短文，播放两遍。请根据所听内容回答第 </a:t>
            </a:r>
            <a:r>
              <a:rPr lang="en-US" altLang="zh-CN" sz="2000" b="1">
                <a:effectLst/>
                <a:latin typeface="Times New Roman" panose="02020603050405020304" pitchFamily="18" charset="0"/>
              </a:rPr>
              <a:t>7</a:t>
            </a:r>
            <a:r>
              <a:rPr lang="en-US" altLang="zh-CN" sz="2000">
                <a:effectLst/>
                <a:latin typeface="Times New Roman" panose="02020603050405020304" pitchFamily="18" charset="0"/>
              </a:rPr>
              <a:t> - </a:t>
            </a:r>
            <a:r>
              <a:rPr lang="en-US" altLang="zh-CN" sz="2000" b="1">
                <a:effectLst/>
                <a:latin typeface="Times New Roman" panose="02020603050405020304" pitchFamily="18" charset="0"/>
              </a:rPr>
              <a:t>10</a:t>
            </a:r>
            <a:r>
              <a:rPr lang="en-US" altLang="zh-CN" sz="2000">
                <a:effectLst/>
                <a:latin typeface="Times New Roman" panose="02020603050405020304" pitchFamily="18" charset="0"/>
              </a:rPr>
              <a:t> </a:t>
            </a:r>
            <a:r>
              <a:rPr lang="zh-CN" altLang="en-US" sz="2000">
                <a:effectLst/>
                <a:latin typeface="Times New Roman" panose="02020603050405020304" pitchFamily="18" charset="0"/>
              </a:rPr>
              <a:t>四个问题。当听到“开始录音”的信号后，请在 </a:t>
            </a:r>
            <a:r>
              <a:rPr lang="en-US" altLang="zh-CN" sz="2000" b="1">
                <a:effectLst/>
                <a:latin typeface="Times New Roman" panose="02020603050405020304" pitchFamily="18" charset="0"/>
              </a:rPr>
              <a:t>8</a:t>
            </a:r>
            <a:r>
              <a:rPr lang="en-US" altLang="zh-CN" sz="2000">
                <a:effectLst/>
                <a:latin typeface="Times New Roman" panose="02020603050405020304" pitchFamily="18" charset="0"/>
              </a:rPr>
              <a:t> </a:t>
            </a:r>
            <a:r>
              <a:rPr lang="zh-CN" altLang="en-US" sz="2000">
                <a:effectLst/>
                <a:latin typeface="Times New Roman" panose="02020603050405020304" pitchFamily="18" charset="0"/>
              </a:rPr>
              <a:t>秒内口头回答。</a:t>
            </a:r>
          </a:p>
          <a:p>
            <a:pPr marL="0" indent="0" eaLnBrk="1" hangingPunct="1">
              <a:lnSpc>
                <a:spcPct val="120000"/>
              </a:lnSpc>
              <a:buFontTx/>
              <a:buNone/>
            </a:pPr>
            <a:r>
              <a:rPr lang="zh-CN" altLang="en-US" sz="2000">
                <a:effectLst/>
                <a:latin typeface="Times New Roman" panose="02020603050405020304" pitchFamily="18" charset="0"/>
              </a:rPr>
              <a:t>   现在你有 </a:t>
            </a:r>
            <a:r>
              <a:rPr lang="en-US" altLang="zh-CN" sz="2000" b="1">
                <a:effectLst/>
                <a:latin typeface="Times New Roman" panose="02020603050405020304" pitchFamily="18" charset="0"/>
              </a:rPr>
              <a:t>15 </a:t>
            </a:r>
            <a:r>
              <a:rPr lang="zh-CN" altLang="en-US" sz="2000">
                <a:effectLst/>
                <a:latin typeface="Times New Roman" panose="02020603050405020304" pitchFamily="18" charset="0"/>
              </a:rPr>
              <a:t>秒钟的时间阅读这四个问题。</a:t>
            </a:r>
          </a:p>
        </p:txBody>
      </p:sp>
      <p:pic>
        <p:nvPicPr>
          <p:cNvPr id="322563" name="Picture 7" descr="公司logo">
            <a:extLst>
              <a:ext uri="{FF2B5EF4-FFF2-40B4-BE49-F238E27FC236}">
                <a16:creationId xmlns:a16="http://schemas.microsoft.com/office/drawing/2014/main" id="{D2FF3F51-0AB9-7411-A414-64F8F1C712C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8" name="Picture 12" descr="originalText48">
            <a:extLst>
              <a:ext uri="{FF2B5EF4-FFF2-40B4-BE49-F238E27FC236}">
                <a16:creationId xmlns:a16="http://schemas.microsoft.com/office/drawing/2014/main" id="{B990B40A-F599-BFDA-C753-2FB96E68C9C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14" descr="originalTextHide">
            <a:extLst>
              <a:ext uri="{FF2B5EF4-FFF2-40B4-BE49-F238E27FC236}">
                <a16:creationId xmlns:a16="http://schemas.microsoft.com/office/drawing/2014/main" id="{72C62A15-6978-7269-5580-23D7DDCD09E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2566" name="Rectangle 28">
            <a:extLst>
              <a:ext uri="{FF2B5EF4-FFF2-40B4-BE49-F238E27FC236}">
                <a16:creationId xmlns:a16="http://schemas.microsoft.com/office/drawing/2014/main" id="{66D89C57-DCB0-DB1B-3385-6F235C7EAD6C}"/>
              </a:ext>
            </a:extLst>
          </p:cNvPr>
          <p:cNvSpPr>
            <a:spLocks noChangeArrowheads="1"/>
          </p:cNvSpPr>
          <p:nvPr/>
        </p:nvSpPr>
        <p:spPr bwMode="auto">
          <a:xfrm>
            <a:off x="323850" y="1816100"/>
            <a:ext cx="7993063" cy="4489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60000"/>
              </a:lnSpc>
              <a:spcBef>
                <a:spcPct val="0"/>
              </a:spcBef>
              <a:buFontTx/>
              <a:buNone/>
            </a:pPr>
            <a:r>
              <a:rPr lang="en-US" altLang="zh-CN" sz="3600">
                <a:latin typeface="Times New Roman" panose="02020603050405020304" pitchFamily="18" charset="0"/>
              </a:rPr>
              <a:t>7. How old is Sandy?  </a:t>
            </a:r>
          </a:p>
          <a:p>
            <a:pPr>
              <a:lnSpc>
                <a:spcPct val="160000"/>
              </a:lnSpc>
              <a:spcBef>
                <a:spcPct val="0"/>
              </a:spcBef>
              <a:buFontTx/>
              <a:buNone/>
            </a:pPr>
            <a:r>
              <a:rPr lang="en-US" altLang="zh-CN" sz="3600">
                <a:latin typeface="Times New Roman" panose="02020603050405020304" pitchFamily="18" charset="0"/>
              </a:rPr>
              <a:t>8. Where are they taking a walk? </a:t>
            </a:r>
          </a:p>
          <a:p>
            <a:pPr>
              <a:lnSpc>
                <a:spcPct val="160000"/>
              </a:lnSpc>
              <a:spcBef>
                <a:spcPct val="0"/>
              </a:spcBef>
              <a:buFontTx/>
              <a:buNone/>
            </a:pPr>
            <a:r>
              <a:rPr lang="en-US" altLang="zh-CN" sz="3600">
                <a:latin typeface="Times New Roman" panose="02020603050405020304" pitchFamily="18" charset="0"/>
              </a:rPr>
              <a:t>9. Are there any bees on the flowers? </a:t>
            </a:r>
          </a:p>
          <a:p>
            <a:pPr>
              <a:lnSpc>
                <a:spcPct val="160000"/>
              </a:lnSpc>
              <a:spcBef>
                <a:spcPct val="0"/>
              </a:spcBef>
              <a:buFontTx/>
              <a:buNone/>
            </a:pPr>
            <a:r>
              <a:rPr lang="en-US" altLang="zh-CN" sz="3600">
                <a:latin typeface="Times New Roman" panose="02020603050405020304" pitchFamily="18" charset="0"/>
              </a:rPr>
              <a:t>10. What does the sign on the grass mean?</a:t>
            </a:r>
            <a:r>
              <a:rPr lang="en-US" altLang="zh-CN" b="0"/>
              <a:t> </a:t>
            </a:r>
          </a:p>
        </p:txBody>
      </p:sp>
      <p:sp>
        <p:nvSpPr>
          <p:cNvPr id="96291" name="Rectangle 35">
            <a:extLst>
              <a:ext uri="{FF2B5EF4-FFF2-40B4-BE49-F238E27FC236}">
                <a16:creationId xmlns:a16="http://schemas.microsoft.com/office/drawing/2014/main" id="{60D5EED7-5CCA-FCDC-4BE3-52E1F908ED93}"/>
              </a:ext>
            </a:extLst>
          </p:cNvPr>
          <p:cNvSpPr>
            <a:spLocks noChangeArrowheads="1"/>
          </p:cNvSpPr>
          <p:nvPr/>
        </p:nvSpPr>
        <p:spPr bwMode="auto">
          <a:xfrm>
            <a:off x="250825" y="1773238"/>
            <a:ext cx="8208963" cy="460851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25000"/>
              </a:lnSpc>
              <a:spcBef>
                <a:spcPct val="0"/>
              </a:spcBef>
              <a:buFont typeface="Wingdings" panose="05000000000000000000" pitchFamily="2" charset="2"/>
              <a:buNone/>
            </a:pPr>
            <a:r>
              <a:rPr lang="en-US" altLang="zh-CN" sz="3400">
                <a:latin typeface="Times New Roman" panose="02020603050405020304" pitchFamily="18" charset="0"/>
              </a:rPr>
              <a:t>Sandy is my cousin. She is only four years old. One day, Sandy and I are taking a walk in the park. Suddenly, Sandy sees some bees on the flowers. She walks on the grass and catches them. Then she points to a sign on the grass and asks, “What does it mean?” “You shouldn't walk on the grass.”</a:t>
            </a:r>
          </a:p>
        </p:txBody>
      </p:sp>
      <p:pic>
        <p:nvPicPr>
          <p:cNvPr id="96385" name="Picture 129">
            <a:hlinkClick r:id="" action="ppaction://media"/>
            <a:extLst>
              <a:ext uri="{FF2B5EF4-FFF2-40B4-BE49-F238E27FC236}">
                <a16:creationId xmlns:a16="http://schemas.microsoft.com/office/drawing/2014/main" id="{AD497F3E-FAD1-EA67-BEDF-5CDABCC6323B}"/>
              </a:ext>
            </a:extLst>
          </p:cNvPr>
          <p:cNvPicPr>
            <a:picLocks noChangeAspect="1" noChangeArrowheads="1"/>
          </p:cNvPicPr>
          <p:nvPr>
            <p:ph sz="quarter" idx="4294967295"/>
            <a:audioFile r:link="rId2"/>
            <p:extLst>
              <p:ext uri="{DAA4B4D4-6D71-4841-9C94-3DE7FCFB9230}">
                <p14:media xmlns:p14="http://schemas.microsoft.com/office/powerpoint/2010/main" r:embed="rId1"/>
              </p:ext>
            </p:extLst>
          </p:nvPr>
        </p:nvPicPr>
        <p:blipFill>
          <a:blip r:embed="rId10">
            <a:extLst>
              <a:ext uri="{28A0092B-C50C-407E-A947-70E740481C1C}">
                <a14:useLocalDpi xmlns:a14="http://schemas.microsoft.com/office/drawing/2010/main" val="0"/>
              </a:ext>
            </a:extLst>
          </a:blip>
          <a:srcRect/>
          <a:stretch>
            <a:fillRect/>
          </a:stretch>
        </p:blipFill>
        <p:spPr>
          <a:xfrm>
            <a:off x="4859338" y="69850"/>
            <a:ext cx="433387" cy="4333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22569" name="Rectangle 131">
            <a:extLst>
              <a:ext uri="{FF2B5EF4-FFF2-40B4-BE49-F238E27FC236}">
                <a16:creationId xmlns:a16="http://schemas.microsoft.com/office/drawing/2014/main" id="{FC64A888-85F9-7B38-CDAE-62C40663B5D5}"/>
              </a:ext>
            </a:extLst>
          </p:cNvPr>
          <p:cNvSpPr>
            <a:spLocks noChangeArrowheads="1"/>
          </p:cNvSpPr>
          <p:nvPr/>
        </p:nvSpPr>
        <p:spPr bwMode="auto">
          <a:xfrm>
            <a:off x="52388" y="44450"/>
            <a:ext cx="6588125" cy="43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buFontTx/>
              <a:buNone/>
            </a:pPr>
            <a:r>
              <a:rPr lang="zh-CN" altLang="en-US" sz="2000" b="0">
                <a:latin typeface="Times New Roman" panose="02020603050405020304" pitchFamily="18" charset="0"/>
              </a:rPr>
              <a:t>第二节 回答问题 </a:t>
            </a:r>
            <a:r>
              <a:rPr lang="en-US" altLang="zh-CN" sz="2000" b="0">
                <a:latin typeface="Times New Roman" panose="02020603050405020304" pitchFamily="18" charset="0"/>
              </a:rPr>
              <a:t>(</a:t>
            </a:r>
            <a:r>
              <a:rPr lang="zh-CN" altLang="en-US" sz="2000" b="0">
                <a:latin typeface="Times New Roman" panose="02020603050405020304" pitchFamily="18" charset="0"/>
              </a:rPr>
              <a:t>共 </a:t>
            </a:r>
            <a:r>
              <a:rPr lang="en-US" altLang="zh-CN" sz="2000">
                <a:latin typeface="Times New Roman" panose="02020603050405020304" pitchFamily="18" charset="0"/>
              </a:rPr>
              <a:t>4</a:t>
            </a:r>
            <a:r>
              <a:rPr lang="en-US" altLang="zh-CN" sz="2000" b="0">
                <a:latin typeface="Times New Roman" panose="02020603050405020304" pitchFamily="18" charset="0"/>
              </a:rPr>
              <a:t> </a:t>
            </a:r>
            <a:r>
              <a:rPr lang="zh-CN" altLang="en-US" sz="2000" b="0">
                <a:latin typeface="Times New Roman" panose="02020603050405020304" pitchFamily="18" charset="0"/>
              </a:rPr>
              <a:t>分，每小题 </a:t>
            </a:r>
            <a:r>
              <a:rPr lang="en-US" altLang="zh-CN" sz="2000">
                <a:latin typeface="Times New Roman" panose="02020603050405020304" pitchFamily="18" charset="0"/>
              </a:rPr>
              <a:t>1</a:t>
            </a:r>
            <a:r>
              <a:rPr lang="en-US" altLang="zh-CN" sz="2000" b="0">
                <a:latin typeface="Times New Roman" panose="02020603050405020304" pitchFamily="18" charset="0"/>
              </a:rPr>
              <a:t> </a:t>
            </a:r>
            <a:r>
              <a:rPr lang="zh-CN" altLang="en-US" sz="2000" b="0">
                <a:latin typeface="Times New Roman" panose="02020603050405020304" pitchFamily="18" charset="0"/>
              </a:rPr>
              <a:t>分</a:t>
            </a:r>
            <a:r>
              <a:rPr lang="en-US" altLang="zh-CN" sz="2000" b="0">
                <a:latin typeface="Times New Roman" panose="02020603050405020304" pitchFamily="18" charset="0"/>
              </a:rPr>
              <a:t>)</a:t>
            </a:r>
          </a:p>
        </p:txBody>
      </p:sp>
      <p:pic>
        <p:nvPicPr>
          <p:cNvPr id="812044" name="Picture 12">
            <a:hlinkClick r:id="" action="ppaction://media"/>
            <a:extLst>
              <a:ext uri="{FF2B5EF4-FFF2-40B4-BE49-F238E27FC236}">
                <a16:creationId xmlns:a16="http://schemas.microsoft.com/office/drawing/2014/main" id="{0DEACBB5-4719-7B3A-0189-498DFDF83DAF}"/>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0">
            <a:extLst>
              <a:ext uri="{28A0092B-C50C-407E-A947-70E740481C1C}">
                <a14:useLocalDpi xmlns:a14="http://schemas.microsoft.com/office/drawing/2010/main" val="0"/>
              </a:ext>
            </a:extLst>
          </a:blip>
          <a:srcRect/>
          <a:stretch>
            <a:fillRect/>
          </a:stretch>
        </p:blipFill>
        <p:spPr bwMode="auto">
          <a:xfrm>
            <a:off x="8604250" y="53736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restart="whenNotActive" fill="hold" evtFilter="cancelBubble" nodeType="interactiveSeq">
                <p:stCondLst>
                  <p:cond evt="onClick" delay="0">
                    <p:tgtEl>
                      <p:spTgt spid="96385"/>
                    </p:tgtEl>
                  </p:cond>
                </p:stCondLst>
                <p:endSync evt="end" delay="0">
                  <p:rtn val="all"/>
                </p:endSync>
                <p:childTnLst>
                  <p:par>
                    <p:cTn id="3" fill="hold" nodeType="clickPar">
                      <p:stCondLst>
                        <p:cond delay="0"/>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22902" fill="hold"/>
                                        <p:tgtEl>
                                          <p:spTgt spid="96385"/>
                                        </p:tgtEl>
                                      </p:cBhvr>
                                    </p:cmd>
                                  </p:childTnLst>
                                </p:cTn>
                              </p:par>
                            </p:childTnLst>
                          </p:cTn>
                        </p:par>
                      </p:childTnLst>
                    </p:cTn>
                  </p:par>
                </p:childTnLst>
              </p:cTn>
              <p:nextCondLst>
                <p:cond evt="onClick" delay="0">
                  <p:tgtEl>
                    <p:spTgt spid="96385"/>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6385"/>
                </p:tgtEl>
              </p:cMediaNode>
            </p:audio>
            <p:seq concurrent="1" nextAc="seek">
              <p:cTn id="8" restart="whenNotActive" fill="hold" evtFilter="cancelBubble" nodeType="interactiveSeq">
                <p:stCondLst>
                  <p:cond evt="onClick" delay="0">
                    <p:tgtEl>
                      <p:spTgt spid="31748"/>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6291"/>
                                        </p:tgtEl>
                                        <p:attrNameLst>
                                          <p:attrName>style.visibility</p:attrName>
                                        </p:attrNameLst>
                                      </p:cBhvr>
                                      <p:to>
                                        <p:strVal val="visible"/>
                                      </p:to>
                                    </p:set>
                                    <p:anim calcmode="lin" valueType="num">
                                      <p:cBhvr additive="base">
                                        <p:cTn id="13" dur="1000" fill="hold"/>
                                        <p:tgtEl>
                                          <p:spTgt spid="96291"/>
                                        </p:tgtEl>
                                        <p:attrNameLst>
                                          <p:attrName>ppt_x</p:attrName>
                                        </p:attrNameLst>
                                      </p:cBhvr>
                                      <p:tavLst>
                                        <p:tav tm="0">
                                          <p:val>
                                            <p:strVal val="0-#ppt_w/2"/>
                                          </p:val>
                                        </p:tav>
                                        <p:tav tm="100000">
                                          <p:val>
                                            <p:strVal val="#ppt_x"/>
                                          </p:val>
                                        </p:tav>
                                      </p:tavLst>
                                    </p:anim>
                                    <p:anim calcmode="lin" valueType="num">
                                      <p:cBhvr additive="base">
                                        <p:cTn id="14" dur="1000" fill="hold"/>
                                        <p:tgtEl>
                                          <p:spTgt spid="96291"/>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1000"/>
                            </p:stCondLst>
                            <p:childTnLst>
                              <p:par>
                                <p:cTn id="16" presetID="5" presetClass="entr" presetSubtype="10" fill="hold" nodeType="afterEffect">
                                  <p:stCondLst>
                                    <p:cond delay="0"/>
                                  </p:stCondLst>
                                  <p:childTnLst>
                                    <p:set>
                                      <p:cBhvr>
                                        <p:cTn id="17" dur="1" fill="hold">
                                          <p:stCondLst>
                                            <p:cond delay="0"/>
                                          </p:stCondLst>
                                        </p:cTn>
                                        <p:tgtEl>
                                          <p:spTgt spid="31749"/>
                                        </p:tgtEl>
                                        <p:attrNameLst>
                                          <p:attrName>style.visibility</p:attrName>
                                        </p:attrNameLst>
                                      </p:cBhvr>
                                      <p:to>
                                        <p:strVal val="visible"/>
                                      </p:to>
                                    </p:set>
                                    <p:animEffect transition="in" filter="checkerboard(across)">
                                      <p:cBhvr>
                                        <p:cTn id="18" dur="500"/>
                                        <p:tgtEl>
                                          <p:spTgt spid="31749"/>
                                        </p:tgtEl>
                                      </p:cBhvr>
                                    </p:animEffect>
                                  </p:childTnLst>
                                </p:cTn>
                              </p:par>
                            </p:childTnLst>
                          </p:cTn>
                        </p:par>
                      </p:childTnLst>
                    </p:cTn>
                  </p:par>
                </p:childTnLst>
              </p:cTn>
              <p:nextCondLst>
                <p:cond evt="onClick" delay="0">
                  <p:tgtEl>
                    <p:spTgt spid="31748"/>
                  </p:tgtEl>
                </p:cond>
              </p:nextCondLst>
            </p:seq>
            <p:seq concurrent="1" nextAc="seek">
              <p:cTn id="19" restart="whenNotActive" fill="hold" evtFilter="cancelBubble" nodeType="interactiveSeq">
                <p:stCondLst>
                  <p:cond evt="onClick" delay="0">
                    <p:tgtEl>
                      <p:spTgt spid="31749"/>
                    </p:tgtEl>
                  </p:cond>
                </p:stCondLst>
                <p:endSync evt="end" delay="0">
                  <p:rtn val="all"/>
                </p:endSync>
                <p:childTnLst>
                  <p:par>
                    <p:cTn id="20" fill="hold" nodeType="clickPar">
                      <p:stCondLst>
                        <p:cond delay="0"/>
                      </p:stCondLst>
                      <p:childTnLst>
                        <p:par>
                          <p:cTn id="21" fill="hold" nodeType="withGroup">
                            <p:stCondLst>
                              <p:cond delay="0"/>
                            </p:stCondLst>
                            <p:childTnLst>
                              <p:par>
                                <p:cTn id="22" presetID="2" presetClass="exit" presetSubtype="2" fill="hold" grpId="1" nodeType="clickEffect">
                                  <p:stCondLst>
                                    <p:cond delay="0"/>
                                  </p:stCondLst>
                                  <p:childTnLst>
                                    <p:anim calcmode="lin" valueType="num">
                                      <p:cBhvr additive="base">
                                        <p:cTn id="23" dur="1000"/>
                                        <p:tgtEl>
                                          <p:spTgt spid="96291"/>
                                        </p:tgtEl>
                                        <p:attrNameLst>
                                          <p:attrName>ppt_x</p:attrName>
                                        </p:attrNameLst>
                                      </p:cBhvr>
                                      <p:tavLst>
                                        <p:tav tm="0">
                                          <p:val>
                                            <p:strVal val="ppt_x"/>
                                          </p:val>
                                        </p:tav>
                                        <p:tav tm="100000">
                                          <p:val>
                                            <p:strVal val="1+ppt_w/2"/>
                                          </p:val>
                                        </p:tav>
                                      </p:tavLst>
                                    </p:anim>
                                    <p:anim calcmode="lin" valueType="num">
                                      <p:cBhvr additive="base">
                                        <p:cTn id="24" dur="1000"/>
                                        <p:tgtEl>
                                          <p:spTgt spid="96291"/>
                                        </p:tgtEl>
                                        <p:attrNameLst>
                                          <p:attrName>ppt_y</p:attrName>
                                        </p:attrNameLst>
                                      </p:cBhvr>
                                      <p:tavLst>
                                        <p:tav tm="0">
                                          <p:val>
                                            <p:strVal val="ppt_y"/>
                                          </p:val>
                                        </p:tav>
                                        <p:tav tm="100000">
                                          <p:val>
                                            <p:strVal val="ppt_y"/>
                                          </p:val>
                                        </p:tav>
                                      </p:tavLst>
                                    </p:anim>
                                    <p:set>
                                      <p:cBhvr>
                                        <p:cTn id="25" dur="1" fill="hold">
                                          <p:stCondLst>
                                            <p:cond delay="999"/>
                                          </p:stCondLst>
                                        </p:cTn>
                                        <p:tgtEl>
                                          <p:spTgt spid="96291"/>
                                        </p:tgtEl>
                                        <p:attrNameLst>
                                          <p:attrName>style.visibility</p:attrName>
                                        </p:attrNameLst>
                                      </p:cBhvr>
                                      <p:to>
                                        <p:strVal val="hidden"/>
                                      </p:to>
                                    </p:set>
                                  </p:childTnLst>
                                </p:cTn>
                              </p:par>
                            </p:childTnLst>
                          </p:cTn>
                        </p:par>
                        <p:par>
                          <p:cTn id="26" fill="hold" nodeType="afterGroup">
                            <p:stCondLst>
                              <p:cond delay="1000"/>
                            </p:stCondLst>
                            <p:childTnLst>
                              <p:par>
                                <p:cTn id="27" presetID="5" presetClass="exit" presetSubtype="10" fill="hold" nodeType="afterEffect">
                                  <p:stCondLst>
                                    <p:cond delay="0"/>
                                  </p:stCondLst>
                                  <p:childTnLst>
                                    <p:animEffect transition="out" filter="checkerboard(across)">
                                      <p:cBhvr>
                                        <p:cTn id="28" dur="500"/>
                                        <p:tgtEl>
                                          <p:spTgt spid="31749"/>
                                        </p:tgtEl>
                                      </p:cBhvr>
                                    </p:animEffect>
                                    <p:set>
                                      <p:cBhvr>
                                        <p:cTn id="29" dur="1" fill="hold">
                                          <p:stCondLst>
                                            <p:cond delay="499"/>
                                          </p:stCondLst>
                                        </p:cTn>
                                        <p:tgtEl>
                                          <p:spTgt spid="31749"/>
                                        </p:tgtEl>
                                        <p:attrNameLst>
                                          <p:attrName>style.visibility</p:attrName>
                                        </p:attrNameLst>
                                      </p:cBhvr>
                                      <p:to>
                                        <p:strVal val="hidden"/>
                                      </p:to>
                                    </p:set>
                                  </p:childTnLst>
                                </p:cTn>
                              </p:par>
                            </p:childTnLst>
                          </p:cTn>
                        </p:par>
                      </p:childTnLst>
                    </p:cTn>
                  </p:par>
                </p:childTnLst>
              </p:cTn>
              <p:nextCondLst>
                <p:cond evt="onClick" delay="0">
                  <p:tgtEl>
                    <p:spTgt spid="31749"/>
                  </p:tgtEl>
                </p:cond>
              </p:nextCondLst>
            </p:seq>
          </p:childTnLst>
        </p:cTn>
      </p:par>
    </p:tnLst>
    <p:bldLst>
      <p:bldP spid="96291" grpId="0" animBg="1"/>
      <p:bldP spid="96291" grpId="1" animBg="1"/>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473" name="Picture 193">
            <a:hlinkClick r:id="" action="ppaction://media"/>
            <a:extLst>
              <a:ext uri="{FF2B5EF4-FFF2-40B4-BE49-F238E27FC236}">
                <a16:creationId xmlns:a16="http://schemas.microsoft.com/office/drawing/2014/main" id="{C14F0059-0990-BF5C-F2C0-0ECB2DA32462}"/>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7472" name="Picture 192">
            <a:hlinkClick r:id="" action="ppaction://media"/>
            <a:extLst>
              <a:ext uri="{FF2B5EF4-FFF2-40B4-BE49-F238E27FC236}">
                <a16:creationId xmlns:a16="http://schemas.microsoft.com/office/drawing/2014/main" id="{47BF3837-6DE7-A0F1-299A-022AFD8CC9D0}"/>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4612" name="Picture 2" descr="公司logo">
            <a:extLst>
              <a:ext uri="{FF2B5EF4-FFF2-40B4-BE49-F238E27FC236}">
                <a16:creationId xmlns:a16="http://schemas.microsoft.com/office/drawing/2014/main" id="{C39A9D7E-BB7B-585F-5E07-030D93CE5E62}"/>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7" name="Picture 3" descr="originalText48">
            <a:extLst>
              <a:ext uri="{FF2B5EF4-FFF2-40B4-BE49-F238E27FC236}">
                <a16:creationId xmlns:a16="http://schemas.microsoft.com/office/drawing/2014/main" id="{3677587E-6DDF-7CA8-C46B-1F979AC465D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4614" name="Rectangle 4">
            <a:extLst>
              <a:ext uri="{FF2B5EF4-FFF2-40B4-BE49-F238E27FC236}">
                <a16:creationId xmlns:a16="http://schemas.microsoft.com/office/drawing/2014/main" id="{80295508-49C0-E4AE-CE69-7035BC629BE8}"/>
              </a:ext>
            </a:extLst>
          </p:cNvPr>
          <p:cNvSpPr>
            <a:spLocks noChangeArrowheads="1"/>
          </p:cNvSpPr>
          <p:nvPr/>
        </p:nvSpPr>
        <p:spPr bwMode="auto">
          <a:xfrm>
            <a:off x="73025" y="82550"/>
            <a:ext cx="4354513"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7. How old is Sandy? </a:t>
            </a:r>
          </a:p>
        </p:txBody>
      </p:sp>
      <p:pic>
        <p:nvPicPr>
          <p:cNvPr id="33799" name="Picture 5" descr="originalTextHide">
            <a:extLst>
              <a:ext uri="{FF2B5EF4-FFF2-40B4-BE49-F238E27FC236}">
                <a16:creationId xmlns:a16="http://schemas.microsoft.com/office/drawing/2014/main" id="{7E1D5658-F145-21BB-7593-E2C9C7505D97}"/>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4616" name="Rectangle 6">
            <a:extLst>
              <a:ext uri="{FF2B5EF4-FFF2-40B4-BE49-F238E27FC236}">
                <a16:creationId xmlns:a16="http://schemas.microsoft.com/office/drawing/2014/main" id="{13192B44-1158-72AD-5794-A400DE5C72FF}"/>
              </a:ext>
            </a:extLst>
          </p:cNvPr>
          <p:cNvSpPr>
            <a:spLocks noChangeArrowheads="1"/>
          </p:cNvSpPr>
          <p:nvPr/>
        </p:nvSpPr>
        <p:spPr bwMode="auto">
          <a:xfrm>
            <a:off x="755650" y="3284538"/>
            <a:ext cx="7319963"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a:t>
            </a:r>
          </a:p>
        </p:txBody>
      </p:sp>
      <p:sp>
        <p:nvSpPr>
          <p:cNvPr id="97287" name="Rectangle 7">
            <a:extLst>
              <a:ext uri="{FF2B5EF4-FFF2-40B4-BE49-F238E27FC236}">
                <a16:creationId xmlns:a16="http://schemas.microsoft.com/office/drawing/2014/main" id="{A5CF25E0-6CB9-F642-0779-EF4641B01B29}"/>
              </a:ext>
            </a:extLst>
          </p:cNvPr>
          <p:cNvSpPr>
            <a:spLocks noChangeArrowheads="1"/>
          </p:cNvSpPr>
          <p:nvPr/>
        </p:nvSpPr>
        <p:spPr bwMode="auto">
          <a:xfrm>
            <a:off x="2411413" y="2459038"/>
            <a:ext cx="5545137"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4000">
                <a:solidFill>
                  <a:srgbClr val="FF0000"/>
                </a:solidFill>
                <a:latin typeface="Times New Roman" panose="02020603050405020304" pitchFamily="18" charset="0"/>
              </a:rPr>
              <a:t>Sandy </a:t>
            </a:r>
            <a:r>
              <a:rPr lang="en-US" altLang="zh-CN" sz="4000">
                <a:solidFill>
                  <a:srgbClr val="3333FF"/>
                </a:solidFill>
                <a:latin typeface="Times New Roman" panose="02020603050405020304" pitchFamily="18" charset="0"/>
              </a:rPr>
              <a:t>(She)</a:t>
            </a:r>
            <a:r>
              <a:rPr lang="en-US" altLang="zh-CN" sz="4000">
                <a:solidFill>
                  <a:srgbClr val="FF0000"/>
                </a:solidFill>
                <a:latin typeface="Times New Roman" panose="02020603050405020304" pitchFamily="18" charset="0"/>
              </a:rPr>
              <a:t> is four years old. </a:t>
            </a:r>
          </a:p>
        </p:txBody>
      </p:sp>
      <p:sp>
        <p:nvSpPr>
          <p:cNvPr id="97478" name="Rectangle 198">
            <a:extLst>
              <a:ext uri="{FF2B5EF4-FFF2-40B4-BE49-F238E27FC236}">
                <a16:creationId xmlns:a16="http://schemas.microsoft.com/office/drawing/2014/main" id="{93F8A22C-259A-45E0-0CE5-0C9247ECD9F9}"/>
              </a:ext>
            </a:extLst>
          </p:cNvPr>
          <p:cNvSpPr>
            <a:spLocks noChangeArrowheads="1"/>
          </p:cNvSpPr>
          <p:nvPr/>
        </p:nvSpPr>
        <p:spPr bwMode="auto">
          <a:xfrm>
            <a:off x="323850" y="908050"/>
            <a:ext cx="8135938" cy="56165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35000"/>
              </a:lnSpc>
              <a:spcBef>
                <a:spcPct val="0"/>
              </a:spcBef>
              <a:buFont typeface="Wingdings" panose="05000000000000000000" pitchFamily="2" charset="2"/>
              <a:buNone/>
            </a:pPr>
            <a:r>
              <a:rPr lang="en-US" altLang="zh-CN" sz="3400">
                <a:latin typeface="Times New Roman" panose="02020603050405020304" pitchFamily="18" charset="0"/>
              </a:rPr>
              <a:t>Sandy is my cousin. She is only four years old. One day, Sandy and I are taking a walk in the park. Suddenly, Sandy sees some bees on the flowers. She walks on the grass and catches them. Then she points to a sign on the grass and asks, “What does it mean?” “You shouldn't walk on the grass.”</a:t>
            </a:r>
          </a:p>
        </p:txBody>
      </p:sp>
      <p:pic>
        <p:nvPicPr>
          <p:cNvPr id="814093" name="Picture 13">
            <a:hlinkClick r:id="" action="ppaction://media"/>
            <a:extLst>
              <a:ext uri="{FF2B5EF4-FFF2-40B4-BE49-F238E27FC236}">
                <a16:creationId xmlns:a16="http://schemas.microsoft.com/office/drawing/2014/main" id="{F0910475-EC90-49D4-0DEF-68EDD592C93C}"/>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3736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4094" name="Picture 14">
            <a:hlinkClick r:id="" action="ppaction://media"/>
            <a:extLst>
              <a:ext uri="{FF2B5EF4-FFF2-40B4-BE49-F238E27FC236}">
                <a16:creationId xmlns:a16="http://schemas.microsoft.com/office/drawing/2014/main" id="{13665C78-56E5-FC46-84DC-C1AAD435668D}"/>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4500563"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7287"/>
                                        </p:tgtEl>
                                        <p:attrNameLst>
                                          <p:attrName>style.visibility</p:attrName>
                                        </p:attrNameLst>
                                      </p:cBhvr>
                                      <p:to>
                                        <p:strVal val="visible"/>
                                      </p:to>
                                    </p:set>
                                    <p:anim calcmode="lin" valueType="num">
                                      <p:cBhvr additive="base">
                                        <p:cTn id="7" dur="500" fill="hold"/>
                                        <p:tgtEl>
                                          <p:spTgt spid="97287"/>
                                        </p:tgtEl>
                                        <p:attrNameLst>
                                          <p:attrName>ppt_x</p:attrName>
                                        </p:attrNameLst>
                                      </p:cBhvr>
                                      <p:tavLst>
                                        <p:tav tm="0">
                                          <p:val>
                                            <p:strVal val="1+#ppt_w/2"/>
                                          </p:val>
                                        </p:tav>
                                        <p:tav tm="100000">
                                          <p:val>
                                            <p:strVal val="#ppt_x"/>
                                          </p:val>
                                        </p:tav>
                                      </p:tavLst>
                                    </p:anim>
                                    <p:anim calcmode="lin" valueType="num">
                                      <p:cBhvr additive="base">
                                        <p:cTn id="8" dur="500" fill="hold"/>
                                        <p:tgtEl>
                                          <p:spTgt spid="972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7473"/>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97473"/>
                                        </p:tgtEl>
                                      </p:cBhvr>
                                    </p:cmd>
                                  </p:childTnLst>
                                </p:cTn>
                              </p:par>
                            </p:childTnLst>
                          </p:cTn>
                        </p:par>
                      </p:childTnLst>
                    </p:cTn>
                  </p:par>
                </p:childTnLst>
              </p:cTn>
              <p:nextCondLst>
                <p:cond evt="onClick" delay="0">
                  <p:tgtEl>
                    <p:spTgt spid="97473"/>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7473"/>
                </p:tgtEl>
              </p:cMediaNode>
            </p:audio>
            <p:seq concurrent="1" nextAc="seek">
              <p:cTn id="15" restart="whenNotActive" fill="hold" evtFilter="cancelBubble" nodeType="interactiveSeq">
                <p:stCondLst>
                  <p:cond evt="onClick" delay="0">
                    <p:tgtEl>
                      <p:spTgt spid="97472"/>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97472"/>
                                        </p:tgtEl>
                                      </p:cBhvr>
                                    </p:cmd>
                                  </p:childTnLst>
                                </p:cTn>
                              </p:par>
                            </p:childTnLst>
                          </p:cTn>
                        </p:par>
                      </p:childTnLst>
                    </p:cTn>
                  </p:par>
                </p:childTnLst>
              </p:cTn>
              <p:nextCondLst>
                <p:cond evt="onClick" delay="0">
                  <p:tgtEl>
                    <p:spTgt spid="97472"/>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7472"/>
                </p:tgtEl>
              </p:cMediaNode>
            </p:audio>
            <p:seq concurrent="1" nextAc="seek">
              <p:cTn id="21" restart="whenNotActive" fill="hold" evtFilter="cancelBubble" nodeType="interactiveSeq">
                <p:stCondLst>
                  <p:cond evt="onClick" delay="0">
                    <p:tgtEl>
                      <p:spTgt spid="814093"/>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55529" fill="hold"/>
                                        <p:tgtEl>
                                          <p:spTgt spid="814093"/>
                                        </p:tgtEl>
                                      </p:cBhvr>
                                    </p:cmd>
                                  </p:childTnLst>
                                </p:cTn>
                              </p:par>
                            </p:childTnLst>
                          </p:cTn>
                        </p:par>
                      </p:childTnLst>
                    </p:cTn>
                  </p:par>
                </p:childTnLst>
              </p:cTn>
              <p:nextCondLst>
                <p:cond evt="onClick" delay="0">
                  <p:tgtEl>
                    <p:spTgt spid="814093"/>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814093"/>
                </p:tgtEl>
              </p:cMediaNode>
            </p:audio>
            <p:seq concurrent="1" nextAc="seek">
              <p:cTn id="27" restart="whenNotActive" fill="hold" evtFilter="cancelBubble" nodeType="interactiveSeq">
                <p:stCondLst>
                  <p:cond evt="onClick" delay="0">
                    <p:tgtEl>
                      <p:spTgt spid="33797"/>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97478"/>
                                        </p:tgtEl>
                                        <p:attrNameLst>
                                          <p:attrName>style.visibility</p:attrName>
                                        </p:attrNameLst>
                                      </p:cBhvr>
                                      <p:to>
                                        <p:strVal val="visible"/>
                                      </p:to>
                                    </p:set>
                                    <p:animEffect transition="in" filter="box(in)">
                                      <p:cBhvr>
                                        <p:cTn id="32" dur="1000"/>
                                        <p:tgtEl>
                                          <p:spTgt spid="97478"/>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33799"/>
                                        </p:tgtEl>
                                        <p:attrNameLst>
                                          <p:attrName>style.visibility</p:attrName>
                                        </p:attrNameLst>
                                      </p:cBhvr>
                                      <p:to>
                                        <p:strVal val="visible"/>
                                      </p:to>
                                    </p:set>
                                    <p:animEffect transition="in" filter="checkerboard(across)">
                                      <p:cBhvr>
                                        <p:cTn id="36" dur="500"/>
                                        <p:tgtEl>
                                          <p:spTgt spid="33799"/>
                                        </p:tgtEl>
                                      </p:cBhvr>
                                    </p:animEffect>
                                  </p:childTnLst>
                                </p:cTn>
                              </p:par>
                            </p:childTnLst>
                          </p:cTn>
                        </p:par>
                      </p:childTnLst>
                    </p:cTn>
                  </p:par>
                </p:childTnLst>
              </p:cTn>
              <p:nextCondLst>
                <p:cond evt="onClick" delay="0">
                  <p:tgtEl>
                    <p:spTgt spid="33797"/>
                  </p:tgtEl>
                </p:cond>
              </p:nextCondLst>
            </p:seq>
            <p:seq concurrent="1" nextAc="seek">
              <p:cTn id="37" restart="whenNotActive" fill="hold" evtFilter="cancelBubble" nodeType="interactiveSeq">
                <p:stCondLst>
                  <p:cond evt="onClick" delay="0">
                    <p:tgtEl>
                      <p:spTgt spid="33799"/>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4" presetClass="exit" presetSubtype="16" fill="hold" grpId="1" nodeType="clickEffect">
                                  <p:stCondLst>
                                    <p:cond delay="0"/>
                                  </p:stCondLst>
                                  <p:childTnLst>
                                    <p:animEffect transition="out" filter="box(in)">
                                      <p:cBhvr>
                                        <p:cTn id="41" dur="1000"/>
                                        <p:tgtEl>
                                          <p:spTgt spid="97478"/>
                                        </p:tgtEl>
                                      </p:cBhvr>
                                    </p:animEffect>
                                    <p:set>
                                      <p:cBhvr>
                                        <p:cTn id="42" dur="1" fill="hold">
                                          <p:stCondLst>
                                            <p:cond delay="999"/>
                                          </p:stCondLst>
                                        </p:cTn>
                                        <p:tgtEl>
                                          <p:spTgt spid="97478"/>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33799"/>
                                        </p:tgtEl>
                                      </p:cBhvr>
                                    </p:animEffect>
                                    <p:set>
                                      <p:cBhvr>
                                        <p:cTn id="46" dur="1" fill="hold">
                                          <p:stCondLst>
                                            <p:cond delay="499"/>
                                          </p:stCondLst>
                                        </p:cTn>
                                        <p:tgtEl>
                                          <p:spTgt spid="33799"/>
                                        </p:tgtEl>
                                        <p:attrNameLst>
                                          <p:attrName>style.visibility</p:attrName>
                                        </p:attrNameLst>
                                      </p:cBhvr>
                                      <p:to>
                                        <p:strVal val="hidden"/>
                                      </p:to>
                                    </p:set>
                                  </p:childTnLst>
                                </p:cTn>
                              </p:par>
                            </p:childTnLst>
                          </p:cTn>
                        </p:par>
                      </p:childTnLst>
                    </p:cTn>
                  </p:par>
                </p:childTnLst>
              </p:cTn>
              <p:nextCondLst>
                <p:cond evt="onClick" delay="0">
                  <p:tgtEl>
                    <p:spTgt spid="33799"/>
                  </p:tgtEl>
                </p:cond>
              </p:nextCondLst>
            </p:seq>
          </p:childTnLst>
        </p:cTn>
      </p:par>
    </p:tnLst>
    <p:bldLst>
      <p:bldP spid="97287" grpId="0" autoUpdateAnimBg="0"/>
      <p:bldP spid="97478" grpId="0" animBg="1"/>
      <p:bldP spid="97478" grpId="1" animBg="1"/>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463" name="Picture 159">
            <a:hlinkClick r:id="" action="ppaction://media"/>
            <a:extLst>
              <a:ext uri="{FF2B5EF4-FFF2-40B4-BE49-F238E27FC236}">
                <a16:creationId xmlns:a16="http://schemas.microsoft.com/office/drawing/2014/main" id="{DF94BFA1-08FA-F0A3-329F-930C3FC27C16}"/>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462" name="Picture 158">
            <a:hlinkClick r:id="" action="ppaction://media"/>
            <a:extLst>
              <a:ext uri="{FF2B5EF4-FFF2-40B4-BE49-F238E27FC236}">
                <a16:creationId xmlns:a16="http://schemas.microsoft.com/office/drawing/2014/main" id="{B92D5489-A72E-925A-AC66-8DDC150EA938}"/>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6660" name="Picture 2" descr="公司logo">
            <a:extLst>
              <a:ext uri="{FF2B5EF4-FFF2-40B4-BE49-F238E27FC236}">
                <a16:creationId xmlns:a16="http://schemas.microsoft.com/office/drawing/2014/main" id="{8260DF37-115A-7FE7-38C5-DC494DFBD4CE}"/>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5" name="Picture 3" descr="originalText48">
            <a:extLst>
              <a:ext uri="{FF2B5EF4-FFF2-40B4-BE49-F238E27FC236}">
                <a16:creationId xmlns:a16="http://schemas.microsoft.com/office/drawing/2014/main" id="{D0829B3D-1983-966F-EB6C-E064025EC5DF}"/>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6662" name="Rectangle 4">
            <a:extLst>
              <a:ext uri="{FF2B5EF4-FFF2-40B4-BE49-F238E27FC236}">
                <a16:creationId xmlns:a16="http://schemas.microsoft.com/office/drawing/2014/main" id="{642C29EE-EA6B-7957-5959-D5AD159657D8}"/>
              </a:ext>
            </a:extLst>
          </p:cNvPr>
          <p:cNvSpPr>
            <a:spLocks noChangeArrowheads="1"/>
          </p:cNvSpPr>
          <p:nvPr/>
        </p:nvSpPr>
        <p:spPr bwMode="auto">
          <a:xfrm>
            <a:off x="82550" y="93663"/>
            <a:ext cx="6937375"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8. Where are they taking a walk? </a:t>
            </a:r>
          </a:p>
        </p:txBody>
      </p:sp>
      <p:pic>
        <p:nvPicPr>
          <p:cNvPr id="35847" name="Picture 5" descr="originalTextHide">
            <a:extLst>
              <a:ext uri="{FF2B5EF4-FFF2-40B4-BE49-F238E27FC236}">
                <a16:creationId xmlns:a16="http://schemas.microsoft.com/office/drawing/2014/main" id="{4870FF18-F59C-10F0-B41F-6C8F26356C0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6664" name="Rectangle 6">
            <a:extLst>
              <a:ext uri="{FF2B5EF4-FFF2-40B4-BE49-F238E27FC236}">
                <a16:creationId xmlns:a16="http://schemas.microsoft.com/office/drawing/2014/main" id="{C86894C1-E3CC-D0B7-4D17-5CCA1F7B39F3}"/>
              </a:ext>
            </a:extLst>
          </p:cNvPr>
          <p:cNvSpPr>
            <a:spLocks noChangeArrowheads="1"/>
          </p:cNvSpPr>
          <p:nvPr/>
        </p:nvSpPr>
        <p:spPr bwMode="auto">
          <a:xfrm>
            <a:off x="611188" y="4005263"/>
            <a:ext cx="7345362"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a:t>
            </a:r>
          </a:p>
        </p:txBody>
      </p:sp>
      <p:sp>
        <p:nvSpPr>
          <p:cNvPr id="98311" name="Rectangle 7">
            <a:extLst>
              <a:ext uri="{FF2B5EF4-FFF2-40B4-BE49-F238E27FC236}">
                <a16:creationId xmlns:a16="http://schemas.microsoft.com/office/drawing/2014/main" id="{E7DA01E0-AA13-E239-5512-1AC25F3694E4}"/>
              </a:ext>
            </a:extLst>
          </p:cNvPr>
          <p:cNvSpPr>
            <a:spLocks noChangeArrowheads="1"/>
          </p:cNvSpPr>
          <p:nvPr/>
        </p:nvSpPr>
        <p:spPr bwMode="auto">
          <a:xfrm>
            <a:off x="2484438" y="2635250"/>
            <a:ext cx="5616575" cy="1920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4000">
                <a:solidFill>
                  <a:srgbClr val="FF0000"/>
                </a:solidFill>
                <a:latin typeface="Times New Roman" panose="02020603050405020304" pitchFamily="18" charset="0"/>
              </a:rPr>
              <a:t>They </a:t>
            </a:r>
            <a:r>
              <a:rPr lang="en-US" altLang="zh-CN" sz="4000">
                <a:solidFill>
                  <a:srgbClr val="3333FF"/>
                </a:solidFill>
                <a:latin typeface="Times New Roman" panose="02020603050405020304" pitchFamily="18" charset="0"/>
              </a:rPr>
              <a:t>(Sandy and I )</a:t>
            </a:r>
            <a:r>
              <a:rPr lang="en-US" altLang="zh-CN" sz="4000">
                <a:solidFill>
                  <a:srgbClr val="FF0000"/>
                </a:solidFill>
                <a:latin typeface="Times New Roman" panose="02020603050405020304" pitchFamily="18" charset="0"/>
              </a:rPr>
              <a:t> are taking a walk in the park.</a:t>
            </a:r>
            <a:r>
              <a:rPr lang="en-US" altLang="zh-CN" b="0"/>
              <a:t> </a:t>
            </a:r>
          </a:p>
        </p:txBody>
      </p:sp>
      <p:sp>
        <p:nvSpPr>
          <p:cNvPr id="98468" name="Rectangle 164">
            <a:extLst>
              <a:ext uri="{FF2B5EF4-FFF2-40B4-BE49-F238E27FC236}">
                <a16:creationId xmlns:a16="http://schemas.microsoft.com/office/drawing/2014/main" id="{C37613BE-6018-7969-86A2-CC20EC52B53C}"/>
              </a:ext>
            </a:extLst>
          </p:cNvPr>
          <p:cNvSpPr>
            <a:spLocks noChangeArrowheads="1"/>
          </p:cNvSpPr>
          <p:nvPr/>
        </p:nvSpPr>
        <p:spPr bwMode="auto">
          <a:xfrm>
            <a:off x="323850" y="909638"/>
            <a:ext cx="8066088" cy="568801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35000"/>
              </a:lnSpc>
              <a:spcBef>
                <a:spcPct val="0"/>
              </a:spcBef>
              <a:buFont typeface="Wingdings" panose="05000000000000000000" pitchFamily="2" charset="2"/>
              <a:buNone/>
            </a:pPr>
            <a:r>
              <a:rPr lang="en-US" altLang="zh-CN" sz="3400">
                <a:latin typeface="Times New Roman" panose="02020603050405020304" pitchFamily="18" charset="0"/>
              </a:rPr>
              <a:t>Sandy is my cousin. She is only four years old. One day, Sandy and I are taking a walk in the park. Suddenly, Sandy sees some bees on the flowers. She walks on the grass and catches them. Then she points to a sign on the grass and asks, “What does it mean?” “You shouldn't walk on the grass.”</a:t>
            </a:r>
          </a:p>
        </p:txBody>
      </p:sp>
      <p:pic>
        <p:nvPicPr>
          <p:cNvPr id="816141" name="Picture 13">
            <a:hlinkClick r:id="" action="ppaction://media"/>
            <a:extLst>
              <a:ext uri="{FF2B5EF4-FFF2-40B4-BE49-F238E27FC236}">
                <a16:creationId xmlns:a16="http://schemas.microsoft.com/office/drawing/2014/main" id="{D8DD13F4-3A46-D46E-3CCF-060A033AC784}"/>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3736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6142" name="Picture 14">
            <a:hlinkClick r:id="" action="ppaction://media"/>
            <a:extLst>
              <a:ext uri="{FF2B5EF4-FFF2-40B4-BE49-F238E27FC236}">
                <a16:creationId xmlns:a16="http://schemas.microsoft.com/office/drawing/2014/main" id="{BAA38AD8-9AC2-0786-B807-C760FF63420F}"/>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7092950"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8311"/>
                                        </p:tgtEl>
                                        <p:attrNameLst>
                                          <p:attrName>style.visibility</p:attrName>
                                        </p:attrNameLst>
                                      </p:cBhvr>
                                      <p:to>
                                        <p:strVal val="visible"/>
                                      </p:to>
                                    </p:set>
                                    <p:anim calcmode="lin" valueType="num">
                                      <p:cBhvr additive="base">
                                        <p:cTn id="7" dur="500" fill="hold"/>
                                        <p:tgtEl>
                                          <p:spTgt spid="98311"/>
                                        </p:tgtEl>
                                        <p:attrNameLst>
                                          <p:attrName>ppt_x</p:attrName>
                                        </p:attrNameLst>
                                      </p:cBhvr>
                                      <p:tavLst>
                                        <p:tav tm="0">
                                          <p:val>
                                            <p:strVal val="1+#ppt_w/2"/>
                                          </p:val>
                                        </p:tav>
                                        <p:tav tm="100000">
                                          <p:val>
                                            <p:strVal val="#ppt_x"/>
                                          </p:val>
                                        </p:tav>
                                      </p:tavLst>
                                    </p:anim>
                                    <p:anim calcmode="lin" valueType="num">
                                      <p:cBhvr additive="base">
                                        <p:cTn id="8" dur="500" fill="hold"/>
                                        <p:tgtEl>
                                          <p:spTgt spid="983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8463"/>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98463"/>
                                        </p:tgtEl>
                                      </p:cBhvr>
                                    </p:cmd>
                                  </p:childTnLst>
                                </p:cTn>
                              </p:par>
                            </p:childTnLst>
                          </p:cTn>
                        </p:par>
                      </p:childTnLst>
                    </p:cTn>
                  </p:par>
                </p:childTnLst>
              </p:cTn>
              <p:nextCondLst>
                <p:cond evt="onClick" delay="0">
                  <p:tgtEl>
                    <p:spTgt spid="98463"/>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8463"/>
                </p:tgtEl>
              </p:cMediaNode>
            </p:audio>
            <p:seq concurrent="1" nextAc="seek">
              <p:cTn id="15" restart="whenNotActive" fill="hold" evtFilter="cancelBubble" nodeType="interactiveSeq">
                <p:stCondLst>
                  <p:cond evt="onClick" delay="0">
                    <p:tgtEl>
                      <p:spTgt spid="98462"/>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98462"/>
                                        </p:tgtEl>
                                      </p:cBhvr>
                                    </p:cmd>
                                  </p:childTnLst>
                                </p:cTn>
                              </p:par>
                            </p:childTnLst>
                          </p:cTn>
                        </p:par>
                      </p:childTnLst>
                    </p:cTn>
                  </p:par>
                </p:childTnLst>
              </p:cTn>
              <p:nextCondLst>
                <p:cond evt="onClick" delay="0">
                  <p:tgtEl>
                    <p:spTgt spid="98462"/>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8462"/>
                </p:tgtEl>
              </p:cMediaNode>
            </p:audio>
            <p:seq concurrent="1" nextAc="seek">
              <p:cTn id="21" restart="whenNotActive" fill="hold" evtFilter="cancelBubble" nodeType="interactiveSeq">
                <p:stCondLst>
                  <p:cond evt="onClick" delay="0">
                    <p:tgtEl>
                      <p:spTgt spid="816141"/>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55529" fill="hold"/>
                                        <p:tgtEl>
                                          <p:spTgt spid="816141"/>
                                        </p:tgtEl>
                                      </p:cBhvr>
                                    </p:cmd>
                                  </p:childTnLst>
                                </p:cTn>
                              </p:par>
                            </p:childTnLst>
                          </p:cTn>
                        </p:par>
                      </p:childTnLst>
                    </p:cTn>
                  </p:par>
                </p:childTnLst>
              </p:cTn>
              <p:nextCondLst>
                <p:cond evt="onClick" delay="0">
                  <p:tgtEl>
                    <p:spTgt spid="816141"/>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816141"/>
                </p:tgtEl>
              </p:cMediaNode>
            </p:audio>
            <p:seq concurrent="1" nextAc="seek">
              <p:cTn id="27" restart="whenNotActive" fill="hold" evtFilter="cancelBubble" nodeType="interactiveSeq">
                <p:stCondLst>
                  <p:cond evt="onClick" delay="0">
                    <p:tgtEl>
                      <p:spTgt spid="35845"/>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98468"/>
                                        </p:tgtEl>
                                        <p:attrNameLst>
                                          <p:attrName>style.visibility</p:attrName>
                                        </p:attrNameLst>
                                      </p:cBhvr>
                                      <p:to>
                                        <p:strVal val="visible"/>
                                      </p:to>
                                    </p:set>
                                    <p:animEffect transition="in" filter="diamond(in)">
                                      <p:cBhvr>
                                        <p:cTn id="32" dur="1000"/>
                                        <p:tgtEl>
                                          <p:spTgt spid="98468"/>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35847"/>
                                        </p:tgtEl>
                                        <p:attrNameLst>
                                          <p:attrName>style.visibility</p:attrName>
                                        </p:attrNameLst>
                                      </p:cBhvr>
                                      <p:to>
                                        <p:strVal val="visible"/>
                                      </p:to>
                                    </p:set>
                                    <p:animEffect transition="in" filter="checkerboard(across)">
                                      <p:cBhvr>
                                        <p:cTn id="36" dur="500"/>
                                        <p:tgtEl>
                                          <p:spTgt spid="35847"/>
                                        </p:tgtEl>
                                      </p:cBhvr>
                                    </p:animEffect>
                                  </p:childTnLst>
                                </p:cTn>
                              </p:par>
                            </p:childTnLst>
                          </p:cTn>
                        </p:par>
                      </p:childTnLst>
                    </p:cTn>
                  </p:par>
                </p:childTnLst>
              </p:cTn>
              <p:nextCondLst>
                <p:cond evt="onClick" delay="0">
                  <p:tgtEl>
                    <p:spTgt spid="35845"/>
                  </p:tgtEl>
                </p:cond>
              </p:nextCondLst>
            </p:seq>
            <p:seq concurrent="1" nextAc="seek">
              <p:cTn id="37" restart="whenNotActive" fill="hold" evtFilter="cancelBubble" nodeType="interactiveSeq">
                <p:stCondLst>
                  <p:cond evt="onClick" delay="0">
                    <p:tgtEl>
                      <p:spTgt spid="35847"/>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8" presetClass="exit" presetSubtype="32" fill="hold" grpId="1" nodeType="clickEffect">
                                  <p:stCondLst>
                                    <p:cond delay="0"/>
                                  </p:stCondLst>
                                  <p:childTnLst>
                                    <p:animEffect transition="out" filter="diamond(out)">
                                      <p:cBhvr>
                                        <p:cTn id="41" dur="1000"/>
                                        <p:tgtEl>
                                          <p:spTgt spid="98468"/>
                                        </p:tgtEl>
                                      </p:cBhvr>
                                    </p:animEffect>
                                    <p:set>
                                      <p:cBhvr>
                                        <p:cTn id="42" dur="1" fill="hold">
                                          <p:stCondLst>
                                            <p:cond delay="999"/>
                                          </p:stCondLst>
                                        </p:cTn>
                                        <p:tgtEl>
                                          <p:spTgt spid="98468"/>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35847"/>
                                        </p:tgtEl>
                                      </p:cBhvr>
                                    </p:animEffect>
                                    <p:set>
                                      <p:cBhvr>
                                        <p:cTn id="46" dur="1" fill="hold">
                                          <p:stCondLst>
                                            <p:cond delay="499"/>
                                          </p:stCondLst>
                                        </p:cTn>
                                        <p:tgtEl>
                                          <p:spTgt spid="35847"/>
                                        </p:tgtEl>
                                        <p:attrNameLst>
                                          <p:attrName>style.visibility</p:attrName>
                                        </p:attrNameLst>
                                      </p:cBhvr>
                                      <p:to>
                                        <p:strVal val="hidden"/>
                                      </p:to>
                                    </p:set>
                                  </p:childTnLst>
                                </p:cTn>
                              </p:par>
                            </p:childTnLst>
                          </p:cTn>
                        </p:par>
                      </p:childTnLst>
                    </p:cTn>
                  </p:par>
                </p:childTnLst>
              </p:cTn>
              <p:nextCondLst>
                <p:cond evt="onClick" delay="0">
                  <p:tgtEl>
                    <p:spTgt spid="35847"/>
                  </p:tgtEl>
                </p:cond>
              </p:nextCondLst>
            </p:seq>
          </p:childTnLst>
        </p:cTn>
      </p:par>
    </p:tnLst>
    <p:bldLst>
      <p:bldP spid="98311" grpId="0" autoUpdateAnimBg="0"/>
      <p:bldP spid="98468" grpId="0" animBg="1"/>
      <p:bldP spid="98468" grpId="1" animBg="1"/>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492" name="Picture 164">
            <a:hlinkClick r:id="" action="ppaction://media"/>
            <a:extLst>
              <a:ext uri="{FF2B5EF4-FFF2-40B4-BE49-F238E27FC236}">
                <a16:creationId xmlns:a16="http://schemas.microsoft.com/office/drawing/2014/main" id="{D82C1CA9-A2D2-9B2D-537A-B69640EC4750}"/>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493" name="Picture 165">
            <a:hlinkClick r:id="" action="ppaction://media"/>
            <a:extLst>
              <a:ext uri="{FF2B5EF4-FFF2-40B4-BE49-F238E27FC236}">
                <a16:creationId xmlns:a16="http://schemas.microsoft.com/office/drawing/2014/main" id="{C150ECDF-4DAC-318E-C9EA-93F3A7E9FA99}"/>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8708" name="Picture 2" descr="公司logo">
            <a:extLst>
              <a:ext uri="{FF2B5EF4-FFF2-40B4-BE49-F238E27FC236}">
                <a16:creationId xmlns:a16="http://schemas.microsoft.com/office/drawing/2014/main" id="{CFF939AA-FBEF-E3D0-E573-03A0B05B3CCB}"/>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3" name="Picture 3" descr="originalText48">
            <a:extLst>
              <a:ext uri="{FF2B5EF4-FFF2-40B4-BE49-F238E27FC236}">
                <a16:creationId xmlns:a16="http://schemas.microsoft.com/office/drawing/2014/main" id="{FA84E954-AE20-36AE-CAA6-5666B8EE5CB4}"/>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8710" name="Rectangle 4">
            <a:extLst>
              <a:ext uri="{FF2B5EF4-FFF2-40B4-BE49-F238E27FC236}">
                <a16:creationId xmlns:a16="http://schemas.microsoft.com/office/drawing/2014/main" id="{D19A8A7E-9838-67CB-0574-E34B071A7C87}"/>
              </a:ext>
            </a:extLst>
          </p:cNvPr>
          <p:cNvSpPr>
            <a:spLocks noChangeArrowheads="1"/>
          </p:cNvSpPr>
          <p:nvPr/>
        </p:nvSpPr>
        <p:spPr bwMode="auto">
          <a:xfrm>
            <a:off x="82550" y="73025"/>
            <a:ext cx="765810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9. Are there any bees on the flowers? </a:t>
            </a:r>
          </a:p>
        </p:txBody>
      </p:sp>
      <p:pic>
        <p:nvPicPr>
          <p:cNvPr id="37895" name="Picture 5" descr="originalTextHide">
            <a:extLst>
              <a:ext uri="{FF2B5EF4-FFF2-40B4-BE49-F238E27FC236}">
                <a16:creationId xmlns:a16="http://schemas.microsoft.com/office/drawing/2014/main" id="{8A9DE0C0-9132-E916-597D-8B4231A058B0}"/>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8712" name="Rectangle 6">
            <a:extLst>
              <a:ext uri="{FF2B5EF4-FFF2-40B4-BE49-F238E27FC236}">
                <a16:creationId xmlns:a16="http://schemas.microsoft.com/office/drawing/2014/main" id="{01115AB9-D2BA-5456-D717-8627C820F9D2}"/>
              </a:ext>
            </a:extLst>
          </p:cNvPr>
          <p:cNvSpPr>
            <a:spLocks noChangeArrowheads="1"/>
          </p:cNvSpPr>
          <p:nvPr/>
        </p:nvSpPr>
        <p:spPr bwMode="auto">
          <a:xfrm>
            <a:off x="468313" y="2924175"/>
            <a:ext cx="741680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a:t>
            </a:r>
          </a:p>
        </p:txBody>
      </p:sp>
      <p:sp>
        <p:nvSpPr>
          <p:cNvPr id="99335" name="Rectangle 7">
            <a:extLst>
              <a:ext uri="{FF2B5EF4-FFF2-40B4-BE49-F238E27FC236}">
                <a16:creationId xmlns:a16="http://schemas.microsoft.com/office/drawing/2014/main" id="{8360377D-5721-9BBB-2688-CAAB4EA6B8FD}"/>
              </a:ext>
            </a:extLst>
          </p:cNvPr>
          <p:cNvSpPr>
            <a:spLocks noChangeArrowheads="1"/>
          </p:cNvSpPr>
          <p:nvPr/>
        </p:nvSpPr>
        <p:spPr bwMode="auto">
          <a:xfrm>
            <a:off x="2195513" y="2171700"/>
            <a:ext cx="5113337"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4000">
                <a:solidFill>
                  <a:srgbClr val="FF0000"/>
                </a:solidFill>
                <a:latin typeface="Times New Roman" panose="02020603050405020304" pitchFamily="18" charset="0"/>
              </a:rPr>
              <a:t>Yes, there are </a:t>
            </a:r>
            <a:r>
              <a:rPr lang="en-US" altLang="zh-CN" sz="4000">
                <a:solidFill>
                  <a:srgbClr val="3333FF"/>
                </a:solidFill>
                <a:latin typeface="Times New Roman" panose="02020603050405020304" pitchFamily="18" charset="0"/>
              </a:rPr>
              <a:t>(some bees on the flowers)</a:t>
            </a:r>
            <a:r>
              <a:rPr lang="en-US" altLang="zh-CN" sz="4000">
                <a:solidFill>
                  <a:srgbClr val="FF0000"/>
                </a:solidFill>
                <a:latin typeface="Times New Roman" panose="02020603050405020304" pitchFamily="18" charset="0"/>
              </a:rPr>
              <a:t>.</a:t>
            </a:r>
          </a:p>
        </p:txBody>
      </p:sp>
      <p:sp>
        <p:nvSpPr>
          <p:cNvPr id="99498" name="Rectangle 170">
            <a:extLst>
              <a:ext uri="{FF2B5EF4-FFF2-40B4-BE49-F238E27FC236}">
                <a16:creationId xmlns:a16="http://schemas.microsoft.com/office/drawing/2014/main" id="{B08F927F-3A3E-28EB-0ED4-A6ED0FBBA162}"/>
              </a:ext>
            </a:extLst>
          </p:cNvPr>
          <p:cNvSpPr>
            <a:spLocks noChangeArrowheads="1"/>
          </p:cNvSpPr>
          <p:nvPr/>
        </p:nvSpPr>
        <p:spPr bwMode="auto">
          <a:xfrm>
            <a:off x="323850" y="836613"/>
            <a:ext cx="7993063" cy="56165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35000"/>
              </a:lnSpc>
              <a:spcBef>
                <a:spcPct val="0"/>
              </a:spcBef>
              <a:buFont typeface="Wingdings" panose="05000000000000000000" pitchFamily="2" charset="2"/>
              <a:buNone/>
            </a:pPr>
            <a:r>
              <a:rPr lang="en-US" altLang="zh-CN" sz="3400">
                <a:latin typeface="Times New Roman" panose="02020603050405020304" pitchFamily="18" charset="0"/>
              </a:rPr>
              <a:t>Sandy is my cousin. She is only four years old. One day, Sandy and I are taking a walk in the park. Suddenly, Sandy sees some bees on the flowers. She walks on the grass and catches them. Then she points to a sign on the grass and asks, “What does it mean?” “You shouldn't walk on the grass.”</a:t>
            </a:r>
          </a:p>
        </p:txBody>
      </p:sp>
      <p:pic>
        <p:nvPicPr>
          <p:cNvPr id="818189" name="Picture 13">
            <a:hlinkClick r:id="" action="ppaction://media"/>
            <a:extLst>
              <a:ext uri="{FF2B5EF4-FFF2-40B4-BE49-F238E27FC236}">
                <a16:creationId xmlns:a16="http://schemas.microsoft.com/office/drawing/2014/main" id="{A98F86CA-BCDA-E700-B2FA-C747F217E1F5}"/>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3736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8190" name="Picture 14">
            <a:hlinkClick r:id="" action="ppaction://media"/>
            <a:extLst>
              <a:ext uri="{FF2B5EF4-FFF2-40B4-BE49-F238E27FC236}">
                <a16:creationId xmlns:a16="http://schemas.microsoft.com/office/drawing/2014/main" id="{05547A40-01E6-AC2B-8253-0B0F294796D7}"/>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7740650"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9335"/>
                                        </p:tgtEl>
                                        <p:attrNameLst>
                                          <p:attrName>style.visibility</p:attrName>
                                        </p:attrNameLst>
                                      </p:cBhvr>
                                      <p:to>
                                        <p:strVal val="visible"/>
                                      </p:to>
                                    </p:set>
                                    <p:anim calcmode="lin" valueType="num">
                                      <p:cBhvr additive="base">
                                        <p:cTn id="7" dur="500" fill="hold"/>
                                        <p:tgtEl>
                                          <p:spTgt spid="99335"/>
                                        </p:tgtEl>
                                        <p:attrNameLst>
                                          <p:attrName>ppt_x</p:attrName>
                                        </p:attrNameLst>
                                      </p:cBhvr>
                                      <p:tavLst>
                                        <p:tav tm="0">
                                          <p:val>
                                            <p:strVal val="1+#ppt_w/2"/>
                                          </p:val>
                                        </p:tav>
                                        <p:tav tm="100000">
                                          <p:val>
                                            <p:strVal val="#ppt_x"/>
                                          </p:val>
                                        </p:tav>
                                      </p:tavLst>
                                    </p:anim>
                                    <p:anim calcmode="lin" valueType="num">
                                      <p:cBhvr additive="base">
                                        <p:cTn id="8" dur="500" fill="hold"/>
                                        <p:tgtEl>
                                          <p:spTgt spid="993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9492"/>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52" fill="hold"/>
                                        <p:tgtEl>
                                          <p:spTgt spid="99492"/>
                                        </p:tgtEl>
                                      </p:cBhvr>
                                    </p:cmd>
                                  </p:childTnLst>
                                </p:cTn>
                              </p:par>
                            </p:childTnLst>
                          </p:cTn>
                        </p:par>
                      </p:childTnLst>
                    </p:cTn>
                  </p:par>
                </p:childTnLst>
              </p:cTn>
              <p:nextCondLst>
                <p:cond evt="onClick" delay="0">
                  <p:tgtEl>
                    <p:spTgt spid="99492"/>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9492"/>
                </p:tgtEl>
              </p:cMediaNode>
            </p:audio>
            <p:seq concurrent="1" nextAc="seek">
              <p:cTn id="15" restart="whenNotActive" fill="hold" evtFilter="cancelBubble" nodeType="interactiveSeq">
                <p:stCondLst>
                  <p:cond evt="onClick" delay="0">
                    <p:tgtEl>
                      <p:spTgt spid="99493"/>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16" fill="hold"/>
                                        <p:tgtEl>
                                          <p:spTgt spid="99493"/>
                                        </p:tgtEl>
                                      </p:cBhvr>
                                    </p:cmd>
                                  </p:childTnLst>
                                </p:cTn>
                              </p:par>
                            </p:childTnLst>
                          </p:cTn>
                        </p:par>
                      </p:childTnLst>
                    </p:cTn>
                  </p:par>
                </p:childTnLst>
              </p:cTn>
              <p:nextCondLst>
                <p:cond evt="onClick" delay="0">
                  <p:tgtEl>
                    <p:spTgt spid="99493"/>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9493"/>
                </p:tgtEl>
              </p:cMediaNode>
            </p:audio>
            <p:seq concurrent="1" nextAc="seek">
              <p:cTn id="21" restart="whenNotActive" fill="hold" evtFilter="cancelBubble" nodeType="interactiveSeq">
                <p:stCondLst>
                  <p:cond evt="onClick" delay="0">
                    <p:tgtEl>
                      <p:spTgt spid="818189"/>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55529" fill="hold"/>
                                        <p:tgtEl>
                                          <p:spTgt spid="818189"/>
                                        </p:tgtEl>
                                      </p:cBhvr>
                                    </p:cmd>
                                  </p:childTnLst>
                                </p:cTn>
                              </p:par>
                            </p:childTnLst>
                          </p:cTn>
                        </p:par>
                      </p:childTnLst>
                    </p:cTn>
                  </p:par>
                </p:childTnLst>
              </p:cTn>
              <p:nextCondLst>
                <p:cond evt="onClick" delay="0">
                  <p:tgtEl>
                    <p:spTgt spid="818189"/>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818189"/>
                </p:tgtEl>
              </p:cMediaNode>
            </p:audio>
            <p:seq concurrent="1" nextAc="seek">
              <p:cTn id="27" restart="whenNotActive" fill="hold" evtFilter="cancelBubble" nodeType="interactiveSeq">
                <p:stCondLst>
                  <p:cond evt="onClick" delay="0">
                    <p:tgtEl>
                      <p:spTgt spid="37893"/>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99498"/>
                                        </p:tgtEl>
                                        <p:attrNameLst>
                                          <p:attrName>style.visibility</p:attrName>
                                        </p:attrNameLst>
                                      </p:cBhvr>
                                      <p:to>
                                        <p:strVal val="visible"/>
                                      </p:to>
                                    </p:set>
                                    <p:animEffect transition="in" filter="checkerboard(across)">
                                      <p:cBhvr>
                                        <p:cTn id="32" dur="1000"/>
                                        <p:tgtEl>
                                          <p:spTgt spid="99498"/>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37895"/>
                                        </p:tgtEl>
                                        <p:attrNameLst>
                                          <p:attrName>style.visibility</p:attrName>
                                        </p:attrNameLst>
                                      </p:cBhvr>
                                      <p:to>
                                        <p:strVal val="visible"/>
                                      </p:to>
                                    </p:set>
                                    <p:animEffect transition="in" filter="checkerboard(across)">
                                      <p:cBhvr>
                                        <p:cTn id="36" dur="500"/>
                                        <p:tgtEl>
                                          <p:spTgt spid="37895"/>
                                        </p:tgtEl>
                                      </p:cBhvr>
                                    </p:animEffect>
                                  </p:childTnLst>
                                </p:cTn>
                              </p:par>
                            </p:childTnLst>
                          </p:cTn>
                        </p:par>
                      </p:childTnLst>
                    </p:cTn>
                  </p:par>
                </p:childTnLst>
              </p:cTn>
              <p:nextCondLst>
                <p:cond evt="onClick" delay="0">
                  <p:tgtEl>
                    <p:spTgt spid="37893"/>
                  </p:tgtEl>
                </p:cond>
              </p:nextCondLst>
            </p:seq>
            <p:seq concurrent="1" nextAc="seek">
              <p:cTn id="37" restart="whenNotActive" fill="hold" evtFilter="cancelBubble" nodeType="interactiveSeq">
                <p:stCondLst>
                  <p:cond evt="onClick" delay="0">
                    <p:tgtEl>
                      <p:spTgt spid="37895"/>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5" presetClass="exit" presetSubtype="5" fill="hold" grpId="1" nodeType="clickEffect">
                                  <p:stCondLst>
                                    <p:cond delay="0"/>
                                  </p:stCondLst>
                                  <p:childTnLst>
                                    <p:animEffect transition="out" filter="checkerboard(down)">
                                      <p:cBhvr>
                                        <p:cTn id="41" dur="1000"/>
                                        <p:tgtEl>
                                          <p:spTgt spid="99498"/>
                                        </p:tgtEl>
                                      </p:cBhvr>
                                    </p:animEffect>
                                    <p:set>
                                      <p:cBhvr>
                                        <p:cTn id="42" dur="1" fill="hold">
                                          <p:stCondLst>
                                            <p:cond delay="999"/>
                                          </p:stCondLst>
                                        </p:cTn>
                                        <p:tgtEl>
                                          <p:spTgt spid="99498"/>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37895"/>
                                        </p:tgtEl>
                                      </p:cBhvr>
                                    </p:animEffect>
                                    <p:set>
                                      <p:cBhvr>
                                        <p:cTn id="46" dur="1" fill="hold">
                                          <p:stCondLst>
                                            <p:cond delay="499"/>
                                          </p:stCondLst>
                                        </p:cTn>
                                        <p:tgtEl>
                                          <p:spTgt spid="37895"/>
                                        </p:tgtEl>
                                        <p:attrNameLst>
                                          <p:attrName>style.visibility</p:attrName>
                                        </p:attrNameLst>
                                      </p:cBhvr>
                                      <p:to>
                                        <p:strVal val="hidden"/>
                                      </p:to>
                                    </p:set>
                                  </p:childTnLst>
                                </p:cTn>
                              </p:par>
                            </p:childTnLst>
                          </p:cTn>
                        </p:par>
                      </p:childTnLst>
                    </p:cTn>
                  </p:par>
                </p:childTnLst>
              </p:cTn>
              <p:nextCondLst>
                <p:cond evt="onClick" delay="0">
                  <p:tgtEl>
                    <p:spTgt spid="37895"/>
                  </p:tgtEl>
                </p:cond>
              </p:nextCondLst>
            </p:seq>
          </p:childTnLst>
        </p:cTn>
      </p:par>
    </p:tnLst>
    <p:bldLst>
      <p:bldP spid="99335" grpId="0" autoUpdateAnimBg="0"/>
      <p:bldP spid="99498" grpId="0" animBg="1"/>
      <p:bldP spid="99498"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508" name="Picture 156">
            <a:hlinkClick r:id="" action="ppaction://media"/>
            <a:extLst>
              <a:ext uri="{FF2B5EF4-FFF2-40B4-BE49-F238E27FC236}">
                <a16:creationId xmlns:a16="http://schemas.microsoft.com/office/drawing/2014/main" id="{B37D68F9-756E-46CE-7ACF-992E375118D8}"/>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507" name="Picture 155">
            <a:hlinkClick r:id="" action="ppaction://media"/>
            <a:extLst>
              <a:ext uri="{FF2B5EF4-FFF2-40B4-BE49-F238E27FC236}">
                <a16:creationId xmlns:a16="http://schemas.microsoft.com/office/drawing/2014/main" id="{423951FA-FD72-06D9-599F-3A8BBC60BB6F}"/>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8891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4" name="Picture 2" descr="公司logo">
            <a:extLst>
              <a:ext uri="{FF2B5EF4-FFF2-40B4-BE49-F238E27FC236}">
                <a16:creationId xmlns:a16="http://schemas.microsoft.com/office/drawing/2014/main" id="{8B943885-57B1-CB61-A1D8-A711B9272C6B}"/>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1" name="Picture 3" descr="originalText48">
            <a:extLst>
              <a:ext uri="{FF2B5EF4-FFF2-40B4-BE49-F238E27FC236}">
                <a16:creationId xmlns:a16="http://schemas.microsoft.com/office/drawing/2014/main" id="{0D6F0C99-D6CC-B469-AF45-4C98FFC998F3}"/>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6" name="Rectangle 4">
            <a:extLst>
              <a:ext uri="{FF2B5EF4-FFF2-40B4-BE49-F238E27FC236}">
                <a16:creationId xmlns:a16="http://schemas.microsoft.com/office/drawing/2014/main" id="{CA64F1FE-4AFF-0923-13FC-DEA2549F1294}"/>
              </a:ext>
            </a:extLst>
          </p:cNvPr>
          <p:cNvSpPr>
            <a:spLocks noChangeArrowheads="1"/>
          </p:cNvSpPr>
          <p:nvPr/>
        </p:nvSpPr>
        <p:spPr bwMode="auto">
          <a:xfrm>
            <a:off x="90488" y="100013"/>
            <a:ext cx="728980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714375" indent="-7143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8937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0731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10. Was Jackson's sister thin or fat?</a:t>
            </a:r>
            <a:r>
              <a:rPr lang="en-US" altLang="zh-CN" b="0"/>
              <a:t> </a:t>
            </a:r>
          </a:p>
        </p:txBody>
      </p:sp>
      <p:pic>
        <p:nvPicPr>
          <p:cNvPr id="39943" name="Picture 5" descr="originalTextHide">
            <a:extLst>
              <a:ext uri="{FF2B5EF4-FFF2-40B4-BE49-F238E27FC236}">
                <a16:creationId xmlns:a16="http://schemas.microsoft.com/office/drawing/2014/main" id="{D150793B-EE92-77B5-1DAA-996C0A7B0EB5}"/>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8" name="Rectangle 6">
            <a:extLst>
              <a:ext uri="{FF2B5EF4-FFF2-40B4-BE49-F238E27FC236}">
                <a16:creationId xmlns:a16="http://schemas.microsoft.com/office/drawing/2014/main" id="{4A80FFC9-37B4-B37D-C52A-FC73822E62FB}"/>
              </a:ext>
            </a:extLst>
          </p:cNvPr>
          <p:cNvSpPr>
            <a:spLocks noChangeArrowheads="1"/>
          </p:cNvSpPr>
          <p:nvPr/>
        </p:nvSpPr>
        <p:spPr bwMode="auto">
          <a:xfrm>
            <a:off x="444500" y="3573463"/>
            <a:ext cx="7583488"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Answer:_________________________</a:t>
            </a:r>
          </a:p>
        </p:txBody>
      </p:sp>
      <p:sp>
        <p:nvSpPr>
          <p:cNvPr id="100359" name="Rectangle 7">
            <a:extLst>
              <a:ext uri="{FF2B5EF4-FFF2-40B4-BE49-F238E27FC236}">
                <a16:creationId xmlns:a16="http://schemas.microsoft.com/office/drawing/2014/main" id="{E1CD7642-23FC-8AF0-6CED-943108AB38B7}"/>
              </a:ext>
            </a:extLst>
          </p:cNvPr>
          <p:cNvSpPr>
            <a:spLocks noChangeArrowheads="1"/>
          </p:cNvSpPr>
          <p:nvPr/>
        </p:nvSpPr>
        <p:spPr bwMode="auto">
          <a:xfrm>
            <a:off x="2195513" y="2844800"/>
            <a:ext cx="5113337"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4000">
                <a:solidFill>
                  <a:srgbClr val="FF0000"/>
                </a:solidFill>
                <a:latin typeface="Times New Roman" panose="02020603050405020304" pitchFamily="18" charset="0"/>
              </a:rPr>
              <a:t>She </a:t>
            </a:r>
            <a:r>
              <a:rPr lang="en-US" altLang="zh-CN" sz="4000">
                <a:solidFill>
                  <a:srgbClr val="3333FF"/>
                </a:solidFill>
                <a:latin typeface="Times New Roman" panose="02020603050405020304" pitchFamily="18" charset="0"/>
              </a:rPr>
              <a:t>(Jackson's sister)</a:t>
            </a:r>
            <a:r>
              <a:rPr lang="en-US" altLang="zh-CN" sz="4000">
                <a:solidFill>
                  <a:srgbClr val="FF0000"/>
                </a:solidFill>
                <a:latin typeface="Times New Roman" panose="02020603050405020304" pitchFamily="18" charset="0"/>
              </a:rPr>
              <a:t> was thin. </a:t>
            </a:r>
          </a:p>
        </p:txBody>
      </p:sp>
      <p:sp>
        <p:nvSpPr>
          <p:cNvPr id="100513" name="Rectangle 161">
            <a:extLst>
              <a:ext uri="{FF2B5EF4-FFF2-40B4-BE49-F238E27FC236}">
                <a16:creationId xmlns:a16="http://schemas.microsoft.com/office/drawing/2014/main" id="{CDDF5E62-C6F2-555B-02C0-A54BB1B02365}"/>
              </a:ext>
            </a:extLst>
          </p:cNvPr>
          <p:cNvSpPr>
            <a:spLocks noChangeArrowheads="1"/>
          </p:cNvSpPr>
          <p:nvPr/>
        </p:nvSpPr>
        <p:spPr bwMode="auto">
          <a:xfrm>
            <a:off x="250825" y="1125538"/>
            <a:ext cx="8208963" cy="51831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15000"/>
              </a:lnSpc>
              <a:spcBef>
                <a:spcPct val="0"/>
              </a:spcBef>
              <a:buFont typeface="Wingdings" panose="05000000000000000000" pitchFamily="2" charset="2"/>
              <a:buNone/>
            </a:pPr>
            <a:r>
              <a:rPr lang="en-US" altLang="zh-CN" sz="4000">
                <a:latin typeface="Times New Roman" panose="02020603050405020304" pitchFamily="18" charset="0"/>
              </a:rPr>
              <a:t>My name is Jackson. I have a sister. Look at this photo. She was two years old. She was thin. She had big eyes and brown hair. She could jump. Now my sister is a beautiful girl. She often wears a yellow dress. She can sing.</a:t>
            </a:r>
          </a:p>
        </p:txBody>
      </p:sp>
      <p:pic>
        <p:nvPicPr>
          <p:cNvPr id="134157" name="Picture 13">
            <a:hlinkClick r:id="" action="ppaction://media"/>
            <a:extLst>
              <a:ext uri="{FF2B5EF4-FFF2-40B4-BE49-F238E27FC236}">
                <a16:creationId xmlns:a16="http://schemas.microsoft.com/office/drawing/2014/main" id="{72247F4B-C45B-9E59-7A1E-D0AAE06A5AC5}"/>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3736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4158" name="Picture 14">
            <a:hlinkClick r:id="" action="ppaction://media"/>
            <a:extLst>
              <a:ext uri="{FF2B5EF4-FFF2-40B4-BE49-F238E27FC236}">
                <a16:creationId xmlns:a16="http://schemas.microsoft.com/office/drawing/2014/main" id="{FDE973C7-2ECE-C521-E310-889617BB1176}"/>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7524750"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00359"/>
                                        </p:tgtEl>
                                        <p:attrNameLst>
                                          <p:attrName>style.visibility</p:attrName>
                                        </p:attrNameLst>
                                      </p:cBhvr>
                                      <p:to>
                                        <p:strVal val="visible"/>
                                      </p:to>
                                    </p:set>
                                    <p:anim calcmode="lin" valueType="num">
                                      <p:cBhvr additive="base">
                                        <p:cTn id="7" dur="500" fill="hold"/>
                                        <p:tgtEl>
                                          <p:spTgt spid="100359"/>
                                        </p:tgtEl>
                                        <p:attrNameLst>
                                          <p:attrName>ppt_x</p:attrName>
                                        </p:attrNameLst>
                                      </p:cBhvr>
                                      <p:tavLst>
                                        <p:tav tm="0">
                                          <p:val>
                                            <p:strVal val="1+#ppt_w/2"/>
                                          </p:val>
                                        </p:tav>
                                        <p:tav tm="100000">
                                          <p:val>
                                            <p:strVal val="#ppt_x"/>
                                          </p:val>
                                        </p:tav>
                                      </p:tavLst>
                                    </p:anim>
                                    <p:anim calcmode="lin" valueType="num">
                                      <p:cBhvr additive="base">
                                        <p:cTn id="8" dur="500" fill="hold"/>
                                        <p:tgtEl>
                                          <p:spTgt spid="1003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100508"/>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100508"/>
                                        </p:tgtEl>
                                      </p:cBhvr>
                                    </p:cmd>
                                  </p:childTnLst>
                                </p:cTn>
                              </p:par>
                            </p:childTnLst>
                          </p:cTn>
                        </p:par>
                      </p:childTnLst>
                    </p:cTn>
                  </p:par>
                </p:childTnLst>
              </p:cTn>
              <p:nextCondLst>
                <p:cond evt="onClick" delay="0">
                  <p:tgtEl>
                    <p:spTgt spid="100508"/>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100508"/>
                </p:tgtEl>
              </p:cMediaNode>
            </p:audio>
            <p:seq concurrent="1" nextAc="seek">
              <p:cTn id="15" restart="whenNotActive" fill="hold" evtFilter="cancelBubble" nodeType="interactiveSeq">
                <p:stCondLst>
                  <p:cond evt="onClick" delay="0">
                    <p:tgtEl>
                      <p:spTgt spid="100507"/>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100507"/>
                                        </p:tgtEl>
                                      </p:cBhvr>
                                    </p:cmd>
                                  </p:childTnLst>
                                </p:cTn>
                              </p:par>
                            </p:childTnLst>
                          </p:cTn>
                        </p:par>
                      </p:childTnLst>
                    </p:cTn>
                  </p:par>
                </p:childTnLst>
              </p:cTn>
              <p:nextCondLst>
                <p:cond evt="onClick" delay="0">
                  <p:tgtEl>
                    <p:spTgt spid="100507"/>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100507"/>
                </p:tgtEl>
              </p:cMediaNode>
            </p:audio>
            <p:seq concurrent="1" nextAc="seek">
              <p:cTn id="21" restart="whenNotActive" fill="hold" evtFilter="cancelBubble" nodeType="interactiveSeq">
                <p:stCondLst>
                  <p:cond evt="onClick" delay="0">
                    <p:tgtEl>
                      <p:spTgt spid="134157"/>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46971" fill="hold"/>
                                        <p:tgtEl>
                                          <p:spTgt spid="134157"/>
                                        </p:tgtEl>
                                      </p:cBhvr>
                                    </p:cmd>
                                  </p:childTnLst>
                                </p:cTn>
                              </p:par>
                            </p:childTnLst>
                          </p:cTn>
                        </p:par>
                      </p:childTnLst>
                    </p:cTn>
                  </p:par>
                </p:childTnLst>
              </p:cTn>
              <p:nextCondLst>
                <p:cond evt="onClick" delay="0">
                  <p:tgtEl>
                    <p:spTgt spid="134157"/>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134157"/>
                </p:tgtEl>
              </p:cMediaNode>
            </p:audio>
            <p:seq concurrent="1" nextAc="seek">
              <p:cTn id="27" restart="whenNotActive" fill="hold" evtFilter="cancelBubble" nodeType="interactiveSeq">
                <p:stCondLst>
                  <p:cond evt="onClick" delay="0">
                    <p:tgtEl>
                      <p:spTgt spid="39941"/>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00513"/>
                                        </p:tgtEl>
                                        <p:attrNameLst>
                                          <p:attrName>style.visibility</p:attrName>
                                        </p:attrNameLst>
                                      </p:cBhvr>
                                      <p:to>
                                        <p:strVal val="visible"/>
                                      </p:to>
                                    </p:set>
                                    <p:animEffect transition="in" filter="box(in)">
                                      <p:cBhvr>
                                        <p:cTn id="32" dur="1000"/>
                                        <p:tgtEl>
                                          <p:spTgt spid="100513"/>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39943"/>
                                        </p:tgtEl>
                                        <p:attrNameLst>
                                          <p:attrName>style.visibility</p:attrName>
                                        </p:attrNameLst>
                                      </p:cBhvr>
                                      <p:to>
                                        <p:strVal val="visible"/>
                                      </p:to>
                                    </p:set>
                                    <p:animEffect transition="in" filter="checkerboard(across)">
                                      <p:cBhvr>
                                        <p:cTn id="36" dur="500"/>
                                        <p:tgtEl>
                                          <p:spTgt spid="39943"/>
                                        </p:tgtEl>
                                      </p:cBhvr>
                                    </p:animEffect>
                                  </p:childTnLst>
                                </p:cTn>
                              </p:par>
                            </p:childTnLst>
                          </p:cTn>
                        </p:par>
                      </p:childTnLst>
                    </p:cTn>
                  </p:par>
                </p:childTnLst>
              </p:cTn>
              <p:nextCondLst>
                <p:cond evt="onClick" delay="0">
                  <p:tgtEl>
                    <p:spTgt spid="39941"/>
                  </p:tgtEl>
                </p:cond>
              </p:nextCondLst>
            </p:seq>
            <p:seq concurrent="1" nextAc="seek">
              <p:cTn id="37" restart="whenNotActive" fill="hold" evtFilter="cancelBubble" nodeType="interactiveSeq">
                <p:stCondLst>
                  <p:cond evt="onClick" delay="0">
                    <p:tgtEl>
                      <p:spTgt spid="39943"/>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4" presetClass="exit" presetSubtype="32" fill="hold" grpId="1" nodeType="clickEffect">
                                  <p:stCondLst>
                                    <p:cond delay="0"/>
                                  </p:stCondLst>
                                  <p:childTnLst>
                                    <p:animEffect transition="out" filter="box(out)">
                                      <p:cBhvr>
                                        <p:cTn id="41" dur="1000"/>
                                        <p:tgtEl>
                                          <p:spTgt spid="100513"/>
                                        </p:tgtEl>
                                      </p:cBhvr>
                                    </p:animEffect>
                                    <p:set>
                                      <p:cBhvr>
                                        <p:cTn id="42" dur="1" fill="hold">
                                          <p:stCondLst>
                                            <p:cond delay="999"/>
                                          </p:stCondLst>
                                        </p:cTn>
                                        <p:tgtEl>
                                          <p:spTgt spid="100513"/>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39943"/>
                                        </p:tgtEl>
                                      </p:cBhvr>
                                    </p:animEffect>
                                    <p:set>
                                      <p:cBhvr>
                                        <p:cTn id="46" dur="1" fill="hold">
                                          <p:stCondLst>
                                            <p:cond delay="499"/>
                                          </p:stCondLst>
                                        </p:cTn>
                                        <p:tgtEl>
                                          <p:spTgt spid="39943"/>
                                        </p:tgtEl>
                                        <p:attrNameLst>
                                          <p:attrName>style.visibility</p:attrName>
                                        </p:attrNameLst>
                                      </p:cBhvr>
                                      <p:to>
                                        <p:strVal val="hidden"/>
                                      </p:to>
                                    </p:set>
                                  </p:childTnLst>
                                </p:cTn>
                              </p:par>
                            </p:childTnLst>
                          </p:cTn>
                        </p:par>
                      </p:childTnLst>
                    </p:cTn>
                  </p:par>
                </p:childTnLst>
              </p:cTn>
              <p:nextCondLst>
                <p:cond evt="onClick" delay="0">
                  <p:tgtEl>
                    <p:spTgt spid="39943"/>
                  </p:tgtEl>
                </p:cond>
              </p:nextCondLst>
            </p:seq>
          </p:childTnLst>
        </p:cTn>
      </p:par>
    </p:tnLst>
    <p:bldLst>
      <p:bldP spid="100359" grpId="0" autoUpdateAnimBg="0"/>
      <p:bldP spid="100513" grpId="0" animBg="1"/>
      <p:bldP spid="100513" grpId="1" animBg="1"/>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508" name="Picture 156">
            <a:hlinkClick r:id="" action="ppaction://media"/>
            <a:extLst>
              <a:ext uri="{FF2B5EF4-FFF2-40B4-BE49-F238E27FC236}">
                <a16:creationId xmlns:a16="http://schemas.microsoft.com/office/drawing/2014/main" id="{F0FA53AA-4C2B-79BE-AEC8-94F7E02728C9}"/>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507" name="Picture 155">
            <a:hlinkClick r:id="" action="ppaction://media"/>
            <a:extLst>
              <a:ext uri="{FF2B5EF4-FFF2-40B4-BE49-F238E27FC236}">
                <a16:creationId xmlns:a16="http://schemas.microsoft.com/office/drawing/2014/main" id="{6D628C47-3857-231A-4AB3-8F6BF8CF92B3}"/>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8891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0756" name="Picture 2" descr="公司logo">
            <a:extLst>
              <a:ext uri="{FF2B5EF4-FFF2-40B4-BE49-F238E27FC236}">
                <a16:creationId xmlns:a16="http://schemas.microsoft.com/office/drawing/2014/main" id="{A590FC4F-9E2E-F037-7298-0BDBF4493D5F}"/>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1" name="Picture 3" descr="originalText48">
            <a:extLst>
              <a:ext uri="{FF2B5EF4-FFF2-40B4-BE49-F238E27FC236}">
                <a16:creationId xmlns:a16="http://schemas.microsoft.com/office/drawing/2014/main" id="{2B8E6995-1CD5-4DAC-EA21-39F397A9694B}"/>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0758" name="Rectangle 4">
            <a:extLst>
              <a:ext uri="{FF2B5EF4-FFF2-40B4-BE49-F238E27FC236}">
                <a16:creationId xmlns:a16="http://schemas.microsoft.com/office/drawing/2014/main" id="{3A0578DB-47D8-C81C-FEEB-DBC0BB5A29F5}"/>
              </a:ext>
            </a:extLst>
          </p:cNvPr>
          <p:cNvSpPr>
            <a:spLocks noChangeArrowheads="1"/>
          </p:cNvSpPr>
          <p:nvPr/>
        </p:nvSpPr>
        <p:spPr bwMode="auto">
          <a:xfrm>
            <a:off x="90488" y="100013"/>
            <a:ext cx="8297862"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714375" indent="-7143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8937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0731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10. What does the sign on the grass mean?</a:t>
            </a:r>
            <a:r>
              <a:rPr lang="en-US" altLang="zh-CN" b="0"/>
              <a:t> </a:t>
            </a:r>
          </a:p>
        </p:txBody>
      </p:sp>
      <p:pic>
        <p:nvPicPr>
          <p:cNvPr id="39943" name="Picture 5" descr="originalTextHide">
            <a:extLst>
              <a:ext uri="{FF2B5EF4-FFF2-40B4-BE49-F238E27FC236}">
                <a16:creationId xmlns:a16="http://schemas.microsoft.com/office/drawing/2014/main" id="{1F7A4A75-9BF2-56D9-05AA-B32EB546F3A8}"/>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0760" name="Rectangle 6">
            <a:extLst>
              <a:ext uri="{FF2B5EF4-FFF2-40B4-BE49-F238E27FC236}">
                <a16:creationId xmlns:a16="http://schemas.microsoft.com/office/drawing/2014/main" id="{F95846EF-E4F4-30B6-7213-D7D271F97256}"/>
              </a:ext>
            </a:extLst>
          </p:cNvPr>
          <p:cNvSpPr>
            <a:spLocks noChangeArrowheads="1"/>
          </p:cNvSpPr>
          <p:nvPr/>
        </p:nvSpPr>
        <p:spPr bwMode="auto">
          <a:xfrm>
            <a:off x="444500" y="3573463"/>
            <a:ext cx="7583488"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Answer:_________________________</a:t>
            </a:r>
          </a:p>
        </p:txBody>
      </p:sp>
      <p:sp>
        <p:nvSpPr>
          <p:cNvPr id="100359" name="Rectangle 7">
            <a:extLst>
              <a:ext uri="{FF2B5EF4-FFF2-40B4-BE49-F238E27FC236}">
                <a16:creationId xmlns:a16="http://schemas.microsoft.com/office/drawing/2014/main" id="{01FF03C4-E63C-832E-46E4-B35CB2A4CBA8}"/>
              </a:ext>
            </a:extLst>
          </p:cNvPr>
          <p:cNvSpPr>
            <a:spLocks noChangeArrowheads="1"/>
          </p:cNvSpPr>
          <p:nvPr/>
        </p:nvSpPr>
        <p:spPr bwMode="auto">
          <a:xfrm>
            <a:off x="2195513" y="2205038"/>
            <a:ext cx="5113337" cy="1920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4000">
                <a:solidFill>
                  <a:srgbClr val="FF0000"/>
                </a:solidFill>
                <a:latin typeface="Times New Roman" panose="02020603050405020304" pitchFamily="18" charset="0"/>
              </a:rPr>
              <a:t>Should not </a:t>
            </a:r>
            <a:r>
              <a:rPr lang="en-US" altLang="zh-CN" sz="4000">
                <a:solidFill>
                  <a:srgbClr val="3333FF"/>
                </a:solidFill>
                <a:latin typeface="Times New Roman" panose="02020603050405020304" pitchFamily="18" charset="0"/>
              </a:rPr>
              <a:t>(The sign means no)</a:t>
            </a:r>
            <a:r>
              <a:rPr lang="en-US" altLang="zh-CN" sz="4000">
                <a:solidFill>
                  <a:srgbClr val="FF0000"/>
                </a:solidFill>
                <a:latin typeface="Times New Roman" panose="02020603050405020304" pitchFamily="18" charset="0"/>
              </a:rPr>
              <a:t> walk on the grass. </a:t>
            </a:r>
          </a:p>
        </p:txBody>
      </p:sp>
      <p:sp>
        <p:nvSpPr>
          <p:cNvPr id="100513" name="Rectangle 161">
            <a:extLst>
              <a:ext uri="{FF2B5EF4-FFF2-40B4-BE49-F238E27FC236}">
                <a16:creationId xmlns:a16="http://schemas.microsoft.com/office/drawing/2014/main" id="{1BA0C9DF-9484-D288-F421-2D882985F660}"/>
              </a:ext>
            </a:extLst>
          </p:cNvPr>
          <p:cNvSpPr>
            <a:spLocks noChangeArrowheads="1"/>
          </p:cNvSpPr>
          <p:nvPr/>
        </p:nvSpPr>
        <p:spPr bwMode="auto">
          <a:xfrm>
            <a:off x="323850" y="836613"/>
            <a:ext cx="8064500" cy="568801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35000"/>
              </a:lnSpc>
              <a:spcBef>
                <a:spcPct val="0"/>
              </a:spcBef>
              <a:buFont typeface="Wingdings" panose="05000000000000000000" pitchFamily="2" charset="2"/>
              <a:buNone/>
            </a:pPr>
            <a:r>
              <a:rPr lang="en-US" altLang="zh-CN" sz="3400">
                <a:latin typeface="Times New Roman" panose="02020603050405020304" pitchFamily="18" charset="0"/>
              </a:rPr>
              <a:t>Sandy is my cousin. She is only four years old. One day, Sandy and I are taking a walk in the park. Suddenly, Sandy sees some bees on the flowers. She walks on the grass and catches them. Then she points to a sign on the grass and asks, “What does it mean?” “You shouldn't walk on the grass.”</a:t>
            </a:r>
          </a:p>
        </p:txBody>
      </p:sp>
      <p:pic>
        <p:nvPicPr>
          <p:cNvPr id="820237" name="Picture 13">
            <a:hlinkClick r:id="" action="ppaction://media"/>
            <a:extLst>
              <a:ext uri="{FF2B5EF4-FFF2-40B4-BE49-F238E27FC236}">
                <a16:creationId xmlns:a16="http://schemas.microsoft.com/office/drawing/2014/main" id="{340D021A-B958-CF14-56BC-8E8ACE502F9F}"/>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3736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238" name="Picture 14">
            <a:hlinkClick r:id="" action="ppaction://media"/>
            <a:extLst>
              <a:ext uri="{FF2B5EF4-FFF2-40B4-BE49-F238E27FC236}">
                <a16:creationId xmlns:a16="http://schemas.microsoft.com/office/drawing/2014/main" id="{5386D7C3-76A9-E0E4-8FEE-71A910A319AD}"/>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8528050"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00359"/>
                                        </p:tgtEl>
                                        <p:attrNameLst>
                                          <p:attrName>style.visibility</p:attrName>
                                        </p:attrNameLst>
                                      </p:cBhvr>
                                      <p:to>
                                        <p:strVal val="visible"/>
                                      </p:to>
                                    </p:set>
                                    <p:anim calcmode="lin" valueType="num">
                                      <p:cBhvr additive="base">
                                        <p:cTn id="7" dur="500" fill="hold"/>
                                        <p:tgtEl>
                                          <p:spTgt spid="100359"/>
                                        </p:tgtEl>
                                        <p:attrNameLst>
                                          <p:attrName>ppt_x</p:attrName>
                                        </p:attrNameLst>
                                      </p:cBhvr>
                                      <p:tavLst>
                                        <p:tav tm="0">
                                          <p:val>
                                            <p:strVal val="1+#ppt_w/2"/>
                                          </p:val>
                                        </p:tav>
                                        <p:tav tm="100000">
                                          <p:val>
                                            <p:strVal val="#ppt_x"/>
                                          </p:val>
                                        </p:tav>
                                      </p:tavLst>
                                    </p:anim>
                                    <p:anim calcmode="lin" valueType="num">
                                      <p:cBhvr additive="base">
                                        <p:cTn id="8" dur="500" fill="hold"/>
                                        <p:tgtEl>
                                          <p:spTgt spid="1003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100508"/>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100508"/>
                                        </p:tgtEl>
                                      </p:cBhvr>
                                    </p:cmd>
                                  </p:childTnLst>
                                </p:cTn>
                              </p:par>
                            </p:childTnLst>
                          </p:cTn>
                        </p:par>
                      </p:childTnLst>
                    </p:cTn>
                  </p:par>
                </p:childTnLst>
              </p:cTn>
              <p:nextCondLst>
                <p:cond evt="onClick" delay="0">
                  <p:tgtEl>
                    <p:spTgt spid="100508"/>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100508"/>
                </p:tgtEl>
              </p:cMediaNode>
            </p:audio>
            <p:seq concurrent="1" nextAc="seek">
              <p:cTn id="15" restart="whenNotActive" fill="hold" evtFilter="cancelBubble" nodeType="interactiveSeq">
                <p:stCondLst>
                  <p:cond evt="onClick" delay="0">
                    <p:tgtEl>
                      <p:spTgt spid="100507"/>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100507"/>
                                        </p:tgtEl>
                                      </p:cBhvr>
                                    </p:cmd>
                                  </p:childTnLst>
                                </p:cTn>
                              </p:par>
                            </p:childTnLst>
                          </p:cTn>
                        </p:par>
                      </p:childTnLst>
                    </p:cTn>
                  </p:par>
                </p:childTnLst>
              </p:cTn>
              <p:nextCondLst>
                <p:cond evt="onClick" delay="0">
                  <p:tgtEl>
                    <p:spTgt spid="100507"/>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100507"/>
                </p:tgtEl>
              </p:cMediaNode>
            </p:audio>
            <p:seq concurrent="1" nextAc="seek">
              <p:cTn id="21" restart="whenNotActive" fill="hold" evtFilter="cancelBubble" nodeType="interactiveSeq">
                <p:stCondLst>
                  <p:cond evt="onClick" delay="0">
                    <p:tgtEl>
                      <p:spTgt spid="820237"/>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55529" fill="hold"/>
                                        <p:tgtEl>
                                          <p:spTgt spid="820237"/>
                                        </p:tgtEl>
                                      </p:cBhvr>
                                    </p:cmd>
                                  </p:childTnLst>
                                </p:cTn>
                              </p:par>
                            </p:childTnLst>
                          </p:cTn>
                        </p:par>
                      </p:childTnLst>
                    </p:cTn>
                  </p:par>
                </p:childTnLst>
              </p:cTn>
              <p:nextCondLst>
                <p:cond evt="onClick" delay="0">
                  <p:tgtEl>
                    <p:spTgt spid="820237"/>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820237"/>
                </p:tgtEl>
              </p:cMediaNode>
            </p:audio>
            <p:seq concurrent="1" nextAc="seek">
              <p:cTn id="27" restart="whenNotActive" fill="hold" evtFilter="cancelBubble" nodeType="interactiveSeq">
                <p:stCondLst>
                  <p:cond evt="onClick" delay="0">
                    <p:tgtEl>
                      <p:spTgt spid="39941"/>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0513"/>
                                        </p:tgtEl>
                                        <p:attrNameLst>
                                          <p:attrName>style.visibility</p:attrName>
                                        </p:attrNameLst>
                                      </p:cBhvr>
                                      <p:to>
                                        <p:strVal val="visible"/>
                                      </p:to>
                                    </p:set>
                                    <p:animEffect transition="in" filter="blinds(horizontal)">
                                      <p:cBhvr>
                                        <p:cTn id="32" dur="1000"/>
                                        <p:tgtEl>
                                          <p:spTgt spid="100513"/>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39943"/>
                                        </p:tgtEl>
                                        <p:attrNameLst>
                                          <p:attrName>style.visibility</p:attrName>
                                        </p:attrNameLst>
                                      </p:cBhvr>
                                      <p:to>
                                        <p:strVal val="visible"/>
                                      </p:to>
                                    </p:set>
                                    <p:animEffect transition="in" filter="checkerboard(across)">
                                      <p:cBhvr>
                                        <p:cTn id="36" dur="500"/>
                                        <p:tgtEl>
                                          <p:spTgt spid="39943"/>
                                        </p:tgtEl>
                                      </p:cBhvr>
                                    </p:animEffect>
                                  </p:childTnLst>
                                </p:cTn>
                              </p:par>
                            </p:childTnLst>
                          </p:cTn>
                        </p:par>
                      </p:childTnLst>
                    </p:cTn>
                  </p:par>
                </p:childTnLst>
              </p:cTn>
              <p:nextCondLst>
                <p:cond evt="onClick" delay="0">
                  <p:tgtEl>
                    <p:spTgt spid="39941"/>
                  </p:tgtEl>
                </p:cond>
              </p:nextCondLst>
            </p:seq>
            <p:seq concurrent="1" nextAc="seek">
              <p:cTn id="37" restart="whenNotActive" fill="hold" evtFilter="cancelBubble" nodeType="interactiveSeq">
                <p:stCondLst>
                  <p:cond evt="onClick" delay="0">
                    <p:tgtEl>
                      <p:spTgt spid="39943"/>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3" presetClass="exit" presetSubtype="5" fill="hold" grpId="1" nodeType="clickEffect">
                                  <p:stCondLst>
                                    <p:cond delay="0"/>
                                  </p:stCondLst>
                                  <p:childTnLst>
                                    <p:animEffect transition="out" filter="blinds(vertical)">
                                      <p:cBhvr>
                                        <p:cTn id="41" dur="1000"/>
                                        <p:tgtEl>
                                          <p:spTgt spid="100513"/>
                                        </p:tgtEl>
                                      </p:cBhvr>
                                    </p:animEffect>
                                    <p:set>
                                      <p:cBhvr>
                                        <p:cTn id="42" dur="1" fill="hold">
                                          <p:stCondLst>
                                            <p:cond delay="999"/>
                                          </p:stCondLst>
                                        </p:cTn>
                                        <p:tgtEl>
                                          <p:spTgt spid="100513"/>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39943"/>
                                        </p:tgtEl>
                                      </p:cBhvr>
                                    </p:animEffect>
                                    <p:set>
                                      <p:cBhvr>
                                        <p:cTn id="46" dur="1" fill="hold">
                                          <p:stCondLst>
                                            <p:cond delay="499"/>
                                          </p:stCondLst>
                                        </p:cTn>
                                        <p:tgtEl>
                                          <p:spTgt spid="39943"/>
                                        </p:tgtEl>
                                        <p:attrNameLst>
                                          <p:attrName>style.visibility</p:attrName>
                                        </p:attrNameLst>
                                      </p:cBhvr>
                                      <p:to>
                                        <p:strVal val="hidden"/>
                                      </p:to>
                                    </p:set>
                                  </p:childTnLst>
                                </p:cTn>
                              </p:par>
                            </p:childTnLst>
                          </p:cTn>
                        </p:par>
                      </p:childTnLst>
                    </p:cTn>
                  </p:par>
                </p:childTnLst>
              </p:cTn>
              <p:nextCondLst>
                <p:cond evt="onClick" delay="0">
                  <p:tgtEl>
                    <p:spTgt spid="39943"/>
                  </p:tgtEl>
                </p:cond>
              </p:nextCondLst>
            </p:seq>
          </p:childTnLst>
        </p:cTn>
      </p:par>
    </p:tnLst>
    <p:bldLst>
      <p:bldP spid="100359" grpId="0" autoUpdateAnimBg="0"/>
      <p:bldP spid="100513" grpId="0" animBg="1"/>
      <p:bldP spid="100513" grpId="1" animBg="1"/>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a:extLst>
              <a:ext uri="{FF2B5EF4-FFF2-40B4-BE49-F238E27FC236}">
                <a16:creationId xmlns:a16="http://schemas.microsoft.com/office/drawing/2014/main" id="{99E10B4D-B4DE-2DAD-ACDB-2B4F77BE1931}"/>
              </a:ext>
            </a:extLst>
          </p:cNvPr>
          <p:cNvSpPr>
            <a:spLocks noGrp="1" noChangeArrowheads="1"/>
          </p:cNvSpPr>
          <p:nvPr>
            <p:ph type="title"/>
          </p:nvPr>
        </p:nvSpPr>
        <p:spPr>
          <a:xfrm>
            <a:off x="2051050" y="2476500"/>
            <a:ext cx="5257800" cy="1384300"/>
          </a:xfrm>
        </p:spPr>
        <p:txBody>
          <a:bodyPr/>
          <a:lstStyle/>
          <a:p>
            <a:pPr algn="ctr" eaLnBrk="1" hangingPunct="1">
              <a:defRPr/>
            </a:pPr>
            <a:r>
              <a:rPr lang="zh-CN" altLang="en-US" sz="7200">
                <a:solidFill>
                  <a:srgbClr val="FF3300"/>
                </a:solidFill>
                <a:effectLst>
                  <a:outerShdw blurRad="38100" dist="38100" dir="2700000" algn="tl">
                    <a:srgbClr val="000000"/>
                  </a:outerShdw>
                </a:effectLst>
              </a:rPr>
              <a:t>谢   谢！</a:t>
            </a:r>
          </a:p>
        </p:txBody>
      </p:sp>
      <p:sp>
        <p:nvSpPr>
          <p:cNvPr id="332803" name="Rectangle 10">
            <a:extLst>
              <a:ext uri="{FF2B5EF4-FFF2-40B4-BE49-F238E27FC236}">
                <a16:creationId xmlns:a16="http://schemas.microsoft.com/office/drawing/2014/main" id="{FAEAE79E-84CA-09AA-C8F9-D7556022E207}"/>
              </a:ext>
            </a:extLst>
          </p:cNvPr>
          <p:cNvSpPr>
            <a:spLocks noChangeArrowheads="1"/>
          </p:cNvSpPr>
          <p:nvPr/>
        </p:nvSpPr>
        <p:spPr bwMode="auto">
          <a:xfrm>
            <a:off x="539750" y="6092825"/>
            <a:ext cx="8280400" cy="579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zh-CN" altLang="en-US">
                <a:latin typeface="Times New Roman" panose="02020603050405020304" pitchFamily="18" charset="0"/>
              </a:rPr>
              <a:t>版权所有</a:t>
            </a:r>
            <a:r>
              <a:rPr lang="en-US" altLang="zh-CN">
                <a:latin typeface="宋体" panose="02010600030101010101" pitchFamily="2" charset="-122"/>
              </a:rPr>
              <a:t>©</a:t>
            </a:r>
            <a:r>
              <a:rPr lang="zh-CN" altLang="en-US">
                <a:latin typeface="Times New Roman" panose="02020603050405020304" pitchFamily="18" charset="0"/>
              </a:rPr>
              <a:t>：深圳市浩锐科软件有限责任公司</a:t>
            </a:r>
          </a:p>
        </p:txBody>
      </p:sp>
      <p:sp>
        <p:nvSpPr>
          <p:cNvPr id="111627" name="Rectangle 11">
            <a:extLst>
              <a:ext uri="{FF2B5EF4-FFF2-40B4-BE49-F238E27FC236}">
                <a16:creationId xmlns:a16="http://schemas.microsoft.com/office/drawing/2014/main" id="{597E2AE1-12F4-9DBB-A63F-7164336FC8B7}"/>
              </a:ext>
            </a:extLst>
          </p:cNvPr>
          <p:cNvSpPr>
            <a:spLocks noChangeArrowheads="1"/>
          </p:cNvSpPr>
          <p:nvPr/>
        </p:nvSpPr>
        <p:spPr bwMode="auto">
          <a:xfrm>
            <a:off x="468313" y="5445125"/>
            <a:ext cx="8280400" cy="579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1" hangingPunct="1">
              <a:defRPr/>
            </a:pPr>
            <a:r>
              <a:rPr lang="en-US" altLang="zh-CN" sz="3200"/>
              <a:t>QQ</a:t>
            </a:r>
            <a:r>
              <a:rPr lang="zh-CN" altLang="en-US" sz="3200"/>
              <a:t>：</a:t>
            </a:r>
            <a:r>
              <a:rPr lang="en-US" altLang="zh-CN" sz="3200">
                <a:solidFill>
                  <a:srgbClr val="FF3300"/>
                </a:solidFill>
                <a:effectLst>
                  <a:outerShdw blurRad="38100" dist="38100" dir="2700000" algn="tl">
                    <a:srgbClr val="000000"/>
                  </a:outerShdw>
                </a:effectLst>
              </a:rPr>
              <a:t>1016677392</a:t>
            </a:r>
            <a:r>
              <a:rPr lang="zh-CN" altLang="en-US" sz="3200"/>
              <a:t>；智慧热线：</a:t>
            </a:r>
            <a:r>
              <a:rPr lang="en-US" altLang="zh-CN" sz="3200">
                <a:solidFill>
                  <a:srgbClr val="FF3300"/>
                </a:solidFill>
                <a:effectLst>
                  <a:outerShdw blurRad="38100" dist="38100" dir="2700000" algn="tl">
                    <a:srgbClr val="000000"/>
                  </a:outerShdw>
                </a:effectLst>
              </a:rPr>
              <a:t>0755-88861236</a:t>
            </a:r>
          </a:p>
        </p:txBody>
      </p:sp>
      <p:pic>
        <p:nvPicPr>
          <p:cNvPr id="332805" name="Picture 20" descr="微信客服">
            <a:extLst>
              <a:ext uri="{FF2B5EF4-FFF2-40B4-BE49-F238E27FC236}">
                <a16:creationId xmlns:a16="http://schemas.microsoft.com/office/drawing/2014/main" id="{3C035EE0-B48F-F97D-480A-729502E1477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42238" y="0"/>
            <a:ext cx="1401762" cy="162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2806" name="Picture 21" descr="三人行网">
            <a:extLst>
              <a:ext uri="{FF2B5EF4-FFF2-40B4-BE49-F238E27FC236}">
                <a16:creationId xmlns:a16="http://schemas.microsoft.com/office/drawing/2014/main" id="{464F7E7B-1E2F-80AB-F87A-BB6240ADEE2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460500" cy="170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1638" name="Rectangle 22">
            <a:hlinkClick r:id="rId5"/>
            <a:extLst>
              <a:ext uri="{FF2B5EF4-FFF2-40B4-BE49-F238E27FC236}">
                <a16:creationId xmlns:a16="http://schemas.microsoft.com/office/drawing/2014/main" id="{1E2E16E2-3B3A-A502-240C-E8D6CB2556DD}"/>
              </a:ext>
            </a:extLst>
          </p:cNvPr>
          <p:cNvSpPr>
            <a:spLocks noChangeArrowheads="1"/>
          </p:cNvSpPr>
          <p:nvPr/>
        </p:nvSpPr>
        <p:spPr bwMode="auto">
          <a:xfrm>
            <a:off x="1763713" y="188913"/>
            <a:ext cx="5616575" cy="822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1" hangingPunct="1">
              <a:defRPr/>
            </a:pPr>
            <a:r>
              <a:rPr lang="zh-CN" altLang="en-US" sz="2400">
                <a:solidFill>
                  <a:srgbClr val="FF3300"/>
                </a:solidFill>
                <a:effectLst>
                  <a:outerShdw blurRad="38100" dist="38100" dir="2700000" algn="tl">
                    <a:srgbClr val="000000"/>
                  </a:outerShdw>
                </a:effectLst>
              </a:rPr>
              <a:t>三人行网</a:t>
            </a:r>
            <a:r>
              <a:rPr lang="en-US" altLang="zh-CN" sz="2400">
                <a:solidFill>
                  <a:srgbClr val="FF3300"/>
                </a:solidFill>
                <a:effectLst>
                  <a:outerShdw blurRad="38100" dist="38100" dir="2700000" algn="tl">
                    <a:srgbClr val="000000"/>
                  </a:outerShdw>
                </a:effectLst>
              </a:rPr>
              <a:t>(i3men.com)</a:t>
            </a:r>
          </a:p>
          <a:p>
            <a:pPr algn="ctr" eaLnBrk="1" hangingPunct="1">
              <a:defRPr/>
            </a:pPr>
            <a:r>
              <a:rPr lang="zh-CN" altLang="en-US" sz="2400">
                <a:solidFill>
                  <a:srgbClr val="FF3300"/>
                </a:solidFill>
                <a:effectLst>
                  <a:outerShdw blurRad="38100" dist="38100" dir="2700000" algn="tl">
                    <a:srgbClr val="000000"/>
                  </a:outerShdw>
                </a:effectLst>
              </a:rPr>
              <a:t>视听阅读</a:t>
            </a:r>
            <a:r>
              <a:rPr lang="zh-CN" altLang="en-US" sz="2400"/>
              <a:t>与</a:t>
            </a:r>
            <a:r>
              <a:rPr lang="zh-CN" altLang="en-US" sz="2400">
                <a:solidFill>
                  <a:srgbClr val="FF3300"/>
                </a:solidFill>
                <a:effectLst>
                  <a:outerShdw blurRad="38100" dist="38100" dir="2700000" algn="tl">
                    <a:srgbClr val="000000"/>
                  </a:outerShdw>
                </a:effectLst>
              </a:rPr>
              <a:t>听说训练、考试</a:t>
            </a:r>
            <a:r>
              <a:rPr lang="zh-CN" altLang="en-US" sz="2400">
                <a:solidFill>
                  <a:srgbClr val="000066"/>
                </a:solidFill>
                <a:effectLst>
                  <a:outerShdw blurRad="38100" dist="38100" dir="2700000" algn="tl">
                    <a:srgbClr val="000000"/>
                  </a:outerShdw>
                </a:effectLst>
              </a:rPr>
              <a:t>融合平台</a:t>
            </a:r>
            <a:r>
              <a:rPr lang="zh-CN" altLang="en-US" sz="2400"/>
              <a:t>。</a:t>
            </a:r>
            <a:endParaRPr lang="zh-CN" altLang="en-US" sz="2400">
              <a:solidFill>
                <a:srgbClr val="FF3300"/>
              </a:solidFill>
              <a:effectLst>
                <a:outerShdw blurRad="38100" dist="38100" dir="2700000" algn="tl">
                  <a:srgbClr val="000000"/>
                </a:outerShdw>
              </a:effectLst>
            </a:endParaRPr>
          </a:p>
        </p:txBody>
      </p:sp>
    </p:spTree>
  </p:cSld>
  <p:clrMapOvr>
    <a:masterClrMapping/>
  </p:clrMapOvr>
  <p:transition>
    <p:push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6" descr="公司logo">
            <a:extLst>
              <a:ext uri="{FF2B5EF4-FFF2-40B4-BE49-F238E27FC236}">
                <a16:creationId xmlns:a16="http://schemas.microsoft.com/office/drawing/2014/main" id="{63995751-B060-249F-40C5-DC25FB8DA4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1" name="Picture 7" descr="icon">
            <a:extLst>
              <a:ext uri="{FF2B5EF4-FFF2-40B4-BE49-F238E27FC236}">
                <a16:creationId xmlns:a16="http://schemas.microsoft.com/office/drawing/2014/main" id="{A7582AA9-C1FA-EEF7-D44A-A940612E1B5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1275" y="3141663"/>
            <a:ext cx="1439863"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2" name="Rectangle 10">
            <a:extLst>
              <a:ext uri="{FF2B5EF4-FFF2-40B4-BE49-F238E27FC236}">
                <a16:creationId xmlns:a16="http://schemas.microsoft.com/office/drawing/2014/main" id="{3EDD92A8-1F83-74C2-70C1-94637F71D362}"/>
              </a:ext>
            </a:extLst>
          </p:cNvPr>
          <p:cNvSpPr>
            <a:spLocks noChangeArrowheads="1"/>
          </p:cNvSpPr>
          <p:nvPr/>
        </p:nvSpPr>
        <p:spPr bwMode="auto">
          <a:xfrm>
            <a:off x="1042988" y="260350"/>
            <a:ext cx="7489825"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zh-CN" altLang="en-US" sz="4000"/>
              <a:t>小升初适应性训练与考试</a:t>
            </a:r>
            <a:r>
              <a:rPr lang="zh-CN" altLang="en-US" sz="4000">
                <a:solidFill>
                  <a:srgbClr val="000066"/>
                </a:solidFill>
                <a:latin typeface="Times New Roman" panose="02020603050405020304" pitchFamily="18" charset="0"/>
              </a:rPr>
              <a:t>王中王</a:t>
            </a:r>
          </a:p>
          <a:p>
            <a:pPr algn="ctr" eaLnBrk="1" hangingPunct="1">
              <a:spcBef>
                <a:spcPct val="0"/>
              </a:spcBef>
              <a:buClrTx/>
              <a:buSzTx/>
              <a:buFontTx/>
              <a:buNone/>
            </a:pPr>
            <a:r>
              <a:rPr lang="en-US" altLang="zh-CN" sz="4000">
                <a:solidFill>
                  <a:srgbClr val="000066"/>
                </a:solidFill>
                <a:latin typeface="Times New Roman" panose="02020603050405020304" pitchFamily="18" charset="0"/>
              </a:rPr>
              <a:t>(i3men.com)</a:t>
            </a:r>
          </a:p>
        </p:txBody>
      </p:sp>
      <p:sp>
        <p:nvSpPr>
          <p:cNvPr id="37893" name="Rectangle 12">
            <a:extLst>
              <a:ext uri="{FF2B5EF4-FFF2-40B4-BE49-F238E27FC236}">
                <a16:creationId xmlns:a16="http://schemas.microsoft.com/office/drawing/2014/main" id="{77E8CC43-4FB5-4A64-22C1-0607E52BBE2F}"/>
              </a:ext>
            </a:extLst>
          </p:cNvPr>
          <p:cNvSpPr>
            <a:spLocks noChangeArrowheads="1"/>
          </p:cNvSpPr>
          <p:nvPr/>
        </p:nvSpPr>
        <p:spPr bwMode="auto">
          <a:xfrm>
            <a:off x="1295400" y="1757363"/>
            <a:ext cx="6516688" cy="519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zh-CN" altLang="en-US" sz="2800">
                <a:solidFill>
                  <a:srgbClr val="FF0000"/>
                </a:solidFill>
              </a:rPr>
              <a:t>信息获取</a:t>
            </a:r>
            <a:r>
              <a:rPr lang="zh-CN" altLang="en-US" sz="2800">
                <a:solidFill>
                  <a:srgbClr val="FF0000"/>
                </a:solidFill>
                <a:latin typeface="Times New Roman" panose="02020603050405020304" pitchFamily="18" charset="0"/>
              </a:rPr>
              <a:t>第 </a:t>
            </a:r>
            <a:r>
              <a:rPr lang="en-US" altLang="zh-CN" sz="2800">
                <a:solidFill>
                  <a:srgbClr val="FF0000"/>
                </a:solidFill>
                <a:latin typeface="Times New Roman" panose="02020603050405020304" pitchFamily="18" charset="0"/>
              </a:rPr>
              <a:t>2 </a:t>
            </a:r>
            <a:r>
              <a:rPr lang="zh-CN" altLang="en-US" sz="2800">
                <a:solidFill>
                  <a:srgbClr val="FF0000"/>
                </a:solidFill>
                <a:latin typeface="Times New Roman" panose="02020603050405020304" pitchFamily="18" charset="0"/>
              </a:rPr>
              <a:t>题</a:t>
            </a:r>
          </a:p>
        </p:txBody>
      </p:sp>
      <p:sp>
        <p:nvSpPr>
          <p:cNvPr id="37894" name="Rectangle 13">
            <a:extLst>
              <a:ext uri="{FF2B5EF4-FFF2-40B4-BE49-F238E27FC236}">
                <a16:creationId xmlns:a16="http://schemas.microsoft.com/office/drawing/2014/main" id="{272A7855-D688-5D52-D67D-3A390B4737A8}"/>
              </a:ext>
            </a:extLst>
          </p:cNvPr>
          <p:cNvSpPr>
            <a:spLocks noChangeArrowheads="1"/>
          </p:cNvSpPr>
          <p:nvPr/>
        </p:nvSpPr>
        <p:spPr bwMode="auto">
          <a:xfrm>
            <a:off x="414338" y="6092825"/>
            <a:ext cx="8280400" cy="579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zh-CN" altLang="en-US">
                <a:latin typeface="Times New Roman" panose="02020603050405020304" pitchFamily="18" charset="0"/>
              </a:rPr>
              <a:t>版权所有</a:t>
            </a:r>
            <a:r>
              <a:rPr lang="en-US" altLang="zh-CN">
                <a:latin typeface="宋体" panose="02010600030101010101" pitchFamily="2" charset="-122"/>
              </a:rPr>
              <a:t>©</a:t>
            </a:r>
            <a:r>
              <a:rPr lang="zh-CN" altLang="en-US">
                <a:latin typeface="Times New Roman" panose="02020603050405020304" pitchFamily="18" charset="0"/>
              </a:rPr>
              <a:t>：深圳市浩锐科软件有限责任公司</a:t>
            </a:r>
          </a:p>
        </p:txBody>
      </p:sp>
    </p:spTree>
  </p:cSld>
  <p:clrMapOvr>
    <a:masterClrMapping/>
  </p:clrMapOvr>
  <p:transition>
    <p:push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119FB3F7-B1F4-F24E-D9D5-D27C5DDC1134}"/>
              </a:ext>
            </a:extLst>
          </p:cNvPr>
          <p:cNvSpPr>
            <a:spLocks noGrp="1" noChangeArrowheads="1"/>
          </p:cNvSpPr>
          <p:nvPr>
            <p:ph type="title" idx="4294967295"/>
          </p:nvPr>
        </p:nvSpPr>
        <p:spPr>
          <a:xfrm>
            <a:off x="57150" y="44450"/>
            <a:ext cx="5795963" cy="614363"/>
          </a:xfrm>
        </p:spPr>
        <p:txBody>
          <a:bodyPr/>
          <a:lstStyle/>
          <a:p>
            <a:pPr eaLnBrk="1" hangingPunct="1">
              <a:defRPr/>
            </a:pPr>
            <a:r>
              <a:rPr lang="zh-CN" altLang="en-US" sz="2800" b="1">
                <a:effectLst/>
                <a:latin typeface="Times New Roman" panose="02020603050405020304" pitchFamily="18" charset="0"/>
              </a:rPr>
              <a:t>二、信息获取（共 </a:t>
            </a:r>
            <a:r>
              <a:rPr lang="en-US" altLang="zh-CN" sz="2800" b="1">
                <a:effectLst/>
                <a:latin typeface="Times New Roman" panose="02020603050405020304" pitchFamily="18" charset="0"/>
              </a:rPr>
              <a:t>10 </a:t>
            </a:r>
            <a:r>
              <a:rPr lang="zh-CN" altLang="en-US" sz="2800" b="1">
                <a:effectLst/>
                <a:latin typeface="Times New Roman" panose="02020603050405020304" pitchFamily="18" charset="0"/>
              </a:rPr>
              <a:t>分）</a:t>
            </a:r>
            <a:r>
              <a:rPr lang="zh-CN" altLang="en-US"/>
              <a:t> </a:t>
            </a:r>
          </a:p>
        </p:txBody>
      </p:sp>
      <p:sp>
        <p:nvSpPr>
          <p:cNvPr id="87043" name="Rectangle 3">
            <a:extLst>
              <a:ext uri="{FF2B5EF4-FFF2-40B4-BE49-F238E27FC236}">
                <a16:creationId xmlns:a16="http://schemas.microsoft.com/office/drawing/2014/main" id="{48C06660-BFB6-7B0C-B157-BC48B6586F68}"/>
              </a:ext>
            </a:extLst>
          </p:cNvPr>
          <p:cNvSpPr>
            <a:spLocks noGrp="1" noChangeArrowheads="1"/>
          </p:cNvSpPr>
          <p:nvPr>
            <p:ph type="body" idx="4294967295"/>
          </p:nvPr>
        </p:nvSpPr>
        <p:spPr>
          <a:xfrm>
            <a:off x="98425" y="765175"/>
            <a:ext cx="8856663" cy="2808288"/>
          </a:xfrm>
        </p:spPr>
        <p:txBody>
          <a:bodyPr/>
          <a:lstStyle/>
          <a:p>
            <a:pPr marL="0" indent="0" eaLnBrk="1" hangingPunct="1">
              <a:lnSpc>
                <a:spcPct val="150000"/>
              </a:lnSpc>
              <a:spcBef>
                <a:spcPct val="0"/>
              </a:spcBef>
              <a:buFontTx/>
              <a:buNone/>
              <a:defRPr/>
            </a:pPr>
            <a:r>
              <a:rPr lang="zh-CN" altLang="en-US" sz="2800">
                <a:effectLst/>
                <a:latin typeface="Times New Roman" panose="02020603050405020304" pitchFamily="18" charset="0"/>
              </a:rPr>
              <a:t>第一节 听选信息（共 </a:t>
            </a:r>
            <a:r>
              <a:rPr lang="en-US" altLang="zh-CN" sz="2800" b="1">
                <a:effectLst/>
                <a:latin typeface="Times New Roman" panose="02020603050405020304" pitchFamily="18" charset="0"/>
              </a:rPr>
              <a:t>6</a:t>
            </a:r>
            <a:r>
              <a:rPr lang="en-US" altLang="zh-CN" sz="2800">
                <a:effectLst/>
                <a:latin typeface="Times New Roman" panose="02020603050405020304" pitchFamily="18" charset="0"/>
              </a:rPr>
              <a:t> </a:t>
            </a:r>
            <a:r>
              <a:rPr lang="zh-CN" altLang="en-US" sz="2800">
                <a:effectLst/>
                <a:latin typeface="Times New Roman" panose="02020603050405020304" pitchFamily="18" charset="0"/>
              </a:rPr>
              <a:t>分，每小题 </a:t>
            </a:r>
            <a:r>
              <a:rPr lang="en-US" altLang="zh-CN" sz="2800" b="1">
                <a:effectLst/>
                <a:latin typeface="Times New Roman" panose="02020603050405020304" pitchFamily="18" charset="0"/>
              </a:rPr>
              <a:t>1</a:t>
            </a:r>
            <a:r>
              <a:rPr lang="en-US" altLang="zh-CN" sz="2800">
                <a:effectLst/>
                <a:latin typeface="Times New Roman" panose="02020603050405020304" pitchFamily="18" charset="0"/>
              </a:rPr>
              <a:t> </a:t>
            </a:r>
            <a:r>
              <a:rPr lang="zh-CN" altLang="en-US" sz="2800">
                <a:effectLst/>
                <a:latin typeface="Times New Roman" panose="02020603050405020304" pitchFamily="18" charset="0"/>
              </a:rPr>
              <a:t>分）</a:t>
            </a:r>
            <a:r>
              <a:rPr lang="zh-CN" altLang="en-US" sz="2800" b="1">
                <a:effectLst/>
                <a:latin typeface="Times New Roman" panose="02020603050405020304" pitchFamily="18" charset="0"/>
              </a:rPr>
              <a:t> </a:t>
            </a:r>
          </a:p>
          <a:p>
            <a:pPr marL="0" indent="0" eaLnBrk="1" hangingPunct="1">
              <a:lnSpc>
                <a:spcPct val="150000"/>
              </a:lnSpc>
              <a:spcBef>
                <a:spcPct val="0"/>
              </a:spcBef>
              <a:buFontTx/>
              <a:buNone/>
              <a:defRPr/>
            </a:pPr>
            <a:r>
              <a:rPr lang="zh-CN" altLang="en-US" sz="2800" b="1">
                <a:effectLst/>
                <a:latin typeface="Times New Roman" panose="02020603050405020304" pitchFamily="18" charset="0"/>
              </a:rPr>
              <a:t>    </a:t>
            </a:r>
            <a:r>
              <a:rPr lang="zh-CN" altLang="en-US" sz="2800">
                <a:effectLst/>
                <a:latin typeface="Times New Roman" panose="02020603050405020304" pitchFamily="18" charset="0"/>
              </a:rPr>
              <a:t>听三段对话，每段播放两遍。各段播放前你有 </a:t>
            </a:r>
            <a:r>
              <a:rPr lang="en-US" altLang="zh-CN" sz="2800" b="1">
                <a:effectLst/>
                <a:latin typeface="Times New Roman" panose="02020603050405020304" pitchFamily="18" charset="0"/>
              </a:rPr>
              <a:t>10</a:t>
            </a:r>
            <a:r>
              <a:rPr lang="en-US" altLang="zh-CN" sz="2800">
                <a:effectLst/>
                <a:latin typeface="Times New Roman" panose="02020603050405020304" pitchFamily="18" charset="0"/>
              </a:rPr>
              <a:t> </a:t>
            </a:r>
            <a:r>
              <a:rPr lang="zh-CN" altLang="en-US" sz="2800">
                <a:effectLst/>
                <a:latin typeface="Times New Roman" panose="02020603050405020304" pitchFamily="18" charset="0"/>
              </a:rPr>
              <a:t>秒钟的阅题时间。各段播放后有两个问题。请根据所听到的问题，选择正确的答案，在 </a:t>
            </a:r>
            <a:r>
              <a:rPr lang="en-US" altLang="zh-CN" sz="2800" b="1">
                <a:effectLst/>
                <a:latin typeface="Times New Roman" panose="02020603050405020304" pitchFamily="18" charset="0"/>
              </a:rPr>
              <a:t>8</a:t>
            </a:r>
            <a:r>
              <a:rPr lang="en-US" altLang="zh-CN" sz="2800">
                <a:effectLst/>
                <a:latin typeface="Times New Roman" panose="02020603050405020304" pitchFamily="18" charset="0"/>
              </a:rPr>
              <a:t> </a:t>
            </a:r>
            <a:r>
              <a:rPr lang="zh-CN" altLang="en-US" sz="2800">
                <a:effectLst/>
                <a:latin typeface="Times New Roman" panose="02020603050405020304" pitchFamily="18" charset="0"/>
              </a:rPr>
              <a:t>秒钟内口头回答。</a:t>
            </a:r>
            <a:r>
              <a:rPr lang="zh-CN" altLang="en-US" sz="2800">
                <a:latin typeface="宋体" panose="02010600030101010101" pitchFamily="2" charset="-122"/>
              </a:rPr>
              <a:t> </a:t>
            </a:r>
          </a:p>
        </p:txBody>
      </p:sp>
      <p:pic>
        <p:nvPicPr>
          <p:cNvPr id="39940" name="Picture 4" descr="公司logo">
            <a:extLst>
              <a:ext uri="{FF2B5EF4-FFF2-40B4-BE49-F238E27FC236}">
                <a16:creationId xmlns:a16="http://schemas.microsoft.com/office/drawing/2014/main" id="{3579E395-94C7-7E97-AC6F-7AF6AA684CA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225" name="Picture 185">
            <a:hlinkClick r:id="" action="ppaction://media"/>
            <a:extLst>
              <a:ext uri="{FF2B5EF4-FFF2-40B4-BE49-F238E27FC236}">
                <a16:creationId xmlns:a16="http://schemas.microsoft.com/office/drawing/2014/main" id="{5784267E-DD60-4075-D4ED-CAF7AD7817EE}"/>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6">
            <a:extLst>
              <a:ext uri="{28A0092B-C50C-407E-A947-70E740481C1C}">
                <a14:useLocalDpi xmlns:a14="http://schemas.microsoft.com/office/drawing/2010/main" val="0"/>
              </a:ext>
            </a:extLst>
          </a:blip>
          <a:srcRect/>
          <a:stretch>
            <a:fillRect/>
          </a:stretch>
        </p:blipFill>
        <p:spPr bwMode="auto">
          <a:xfrm>
            <a:off x="8172450" y="285273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30212" fill="hold"/>
                                        <p:tgtEl>
                                          <p:spTgt spid="8722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7225"/>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4" descr="公司logo">
            <a:extLst>
              <a:ext uri="{FF2B5EF4-FFF2-40B4-BE49-F238E27FC236}">
                <a16:creationId xmlns:a16="http://schemas.microsoft.com/office/drawing/2014/main" id="{B100779E-7D7A-BB6E-D1D7-A4EB6A04D96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7" name="Rectangle 7">
            <a:extLst>
              <a:ext uri="{FF2B5EF4-FFF2-40B4-BE49-F238E27FC236}">
                <a16:creationId xmlns:a16="http://schemas.microsoft.com/office/drawing/2014/main" id="{3C419371-3C23-FA3F-5927-00E536A76759}"/>
              </a:ext>
            </a:extLst>
          </p:cNvPr>
          <p:cNvSpPr>
            <a:spLocks noChangeArrowheads="1"/>
          </p:cNvSpPr>
          <p:nvPr/>
        </p:nvSpPr>
        <p:spPr bwMode="auto">
          <a:xfrm>
            <a:off x="0" y="0"/>
            <a:ext cx="7812088" cy="57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buFontTx/>
              <a:buNone/>
            </a:pPr>
            <a:r>
              <a:rPr lang="zh-CN" altLang="en-US" sz="1800" b="0">
                <a:latin typeface="Times New Roman" panose="02020603050405020304" pitchFamily="18" charset="0"/>
              </a:rPr>
              <a:t>听第一段对话，回答第 </a:t>
            </a:r>
            <a:r>
              <a:rPr lang="en-US" altLang="zh-CN" sz="1800">
                <a:latin typeface="Times New Roman" panose="02020603050405020304" pitchFamily="18" charset="0"/>
              </a:rPr>
              <a:t>1</a:t>
            </a:r>
            <a:r>
              <a:rPr lang="en-US" altLang="zh-CN" sz="1800" b="0">
                <a:latin typeface="Times New Roman" panose="02020603050405020304" pitchFamily="18" charset="0"/>
              </a:rPr>
              <a:t> - </a:t>
            </a:r>
            <a:r>
              <a:rPr lang="en-US" altLang="zh-CN" sz="1800">
                <a:latin typeface="Times New Roman" panose="02020603050405020304" pitchFamily="18" charset="0"/>
              </a:rPr>
              <a:t>2</a:t>
            </a:r>
            <a:r>
              <a:rPr lang="en-US" altLang="zh-CN" sz="1800" b="0">
                <a:latin typeface="Times New Roman" panose="02020603050405020304" pitchFamily="18" charset="0"/>
              </a:rPr>
              <a:t> </a:t>
            </a:r>
            <a:r>
              <a:rPr lang="zh-CN" altLang="en-US" sz="1800" b="0">
                <a:latin typeface="Times New Roman" panose="02020603050405020304" pitchFamily="18" charset="0"/>
              </a:rPr>
              <a:t>两个问题。现在你有 </a:t>
            </a:r>
            <a:r>
              <a:rPr lang="en-US" altLang="zh-CN" sz="1800">
                <a:latin typeface="Times New Roman" panose="02020603050405020304" pitchFamily="18" charset="0"/>
              </a:rPr>
              <a:t>10</a:t>
            </a:r>
            <a:r>
              <a:rPr lang="en-US" altLang="zh-CN" sz="1800" b="0">
                <a:latin typeface="Times New Roman" panose="02020603050405020304" pitchFamily="18" charset="0"/>
              </a:rPr>
              <a:t> </a:t>
            </a:r>
            <a:r>
              <a:rPr lang="zh-CN" altLang="en-US" sz="1800" b="0">
                <a:latin typeface="Times New Roman" panose="02020603050405020304" pitchFamily="18" charset="0"/>
              </a:rPr>
              <a:t>秒钟的阅题时间。 </a:t>
            </a:r>
          </a:p>
        </p:txBody>
      </p:sp>
      <p:sp>
        <p:nvSpPr>
          <p:cNvPr id="41988" name="Rectangle 10">
            <a:extLst>
              <a:ext uri="{FF2B5EF4-FFF2-40B4-BE49-F238E27FC236}">
                <a16:creationId xmlns:a16="http://schemas.microsoft.com/office/drawing/2014/main" id="{BA89DBA1-B8F4-22F3-024F-9F777E615B3F}"/>
              </a:ext>
            </a:extLst>
          </p:cNvPr>
          <p:cNvSpPr>
            <a:spLocks noChangeArrowheads="1"/>
          </p:cNvSpPr>
          <p:nvPr/>
        </p:nvSpPr>
        <p:spPr bwMode="auto">
          <a:xfrm>
            <a:off x="179388" y="642938"/>
            <a:ext cx="82804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spAutoFit/>
          </a:bodyPr>
          <a:lstStyle>
            <a:lvl1pPr marL="542925" indent="-5429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065213" indent="-34290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257300" indent="-3429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714500" indent="-3429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171700" indent="-3429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628900" indent="-3429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086100" indent="-3429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43300" indent="-3429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000500" indent="-3429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30000"/>
              </a:lnSpc>
              <a:spcBef>
                <a:spcPct val="0"/>
              </a:spcBef>
              <a:buFontTx/>
              <a:buNone/>
            </a:pPr>
            <a:r>
              <a:rPr lang="en-US" altLang="zh-CN" sz="3600">
                <a:latin typeface="Times New Roman" panose="02020603050405020304" pitchFamily="18" charset="0"/>
              </a:rPr>
              <a:t>1. Whose birthday is it tomorrow? </a:t>
            </a:r>
          </a:p>
          <a:p>
            <a:pPr>
              <a:lnSpc>
                <a:spcPct val="130000"/>
              </a:lnSpc>
              <a:spcBef>
                <a:spcPct val="0"/>
              </a:spcBef>
              <a:buFontTx/>
              <a:buNone/>
            </a:pPr>
            <a:r>
              <a:rPr lang="en-US" altLang="zh-CN" sz="3600" b="0">
                <a:latin typeface="Times New Roman" panose="02020603050405020304" pitchFamily="18" charset="0"/>
              </a:rPr>
              <a:t>    Dad's birthday. </a:t>
            </a:r>
          </a:p>
          <a:p>
            <a:pPr>
              <a:lnSpc>
                <a:spcPct val="130000"/>
              </a:lnSpc>
              <a:spcBef>
                <a:spcPct val="0"/>
              </a:spcBef>
              <a:buFontTx/>
              <a:buNone/>
            </a:pPr>
            <a:r>
              <a:rPr lang="en-US" altLang="zh-CN" sz="3600" b="0">
                <a:latin typeface="Times New Roman" panose="02020603050405020304" pitchFamily="18" charset="0"/>
              </a:rPr>
              <a:t>    Linda's birthday. </a:t>
            </a:r>
          </a:p>
          <a:p>
            <a:pPr>
              <a:lnSpc>
                <a:spcPct val="130000"/>
              </a:lnSpc>
              <a:spcBef>
                <a:spcPct val="0"/>
              </a:spcBef>
              <a:buFontTx/>
              <a:buNone/>
            </a:pPr>
            <a:r>
              <a:rPr lang="en-US" altLang="zh-CN" sz="3600" b="0">
                <a:latin typeface="Times New Roman" panose="02020603050405020304" pitchFamily="18" charset="0"/>
              </a:rPr>
              <a:t>    Linda's brother's birthday. </a:t>
            </a:r>
          </a:p>
          <a:p>
            <a:pPr>
              <a:lnSpc>
                <a:spcPct val="130000"/>
              </a:lnSpc>
              <a:spcBef>
                <a:spcPct val="0"/>
              </a:spcBef>
              <a:buFontTx/>
              <a:buNone/>
            </a:pPr>
            <a:r>
              <a:rPr lang="en-US" altLang="zh-CN" sz="3600">
                <a:latin typeface="Times New Roman" panose="02020603050405020304" pitchFamily="18" charset="0"/>
              </a:rPr>
              <a:t>2. What can Linda do? </a:t>
            </a:r>
          </a:p>
          <a:p>
            <a:pPr>
              <a:lnSpc>
                <a:spcPct val="130000"/>
              </a:lnSpc>
              <a:spcBef>
                <a:spcPct val="0"/>
              </a:spcBef>
              <a:buFontTx/>
              <a:buNone/>
            </a:pPr>
            <a:r>
              <a:rPr lang="en-US" altLang="zh-CN" sz="3600" b="0">
                <a:latin typeface="Times New Roman" panose="02020603050405020304" pitchFamily="18" charset="0"/>
              </a:rPr>
              <a:t>    She can write a story. </a:t>
            </a:r>
          </a:p>
          <a:p>
            <a:pPr>
              <a:lnSpc>
                <a:spcPct val="130000"/>
              </a:lnSpc>
              <a:spcBef>
                <a:spcPct val="0"/>
              </a:spcBef>
              <a:buFontTx/>
              <a:buNone/>
            </a:pPr>
            <a:r>
              <a:rPr lang="en-US" altLang="zh-CN" sz="3600" b="0">
                <a:latin typeface="Times New Roman" panose="02020603050405020304" pitchFamily="18" charset="0"/>
              </a:rPr>
              <a:t>    She can make a chocolate cake. </a:t>
            </a:r>
          </a:p>
          <a:p>
            <a:pPr>
              <a:lnSpc>
                <a:spcPct val="130000"/>
              </a:lnSpc>
              <a:spcBef>
                <a:spcPct val="0"/>
              </a:spcBef>
              <a:buFontTx/>
              <a:buNone/>
            </a:pPr>
            <a:r>
              <a:rPr lang="en-US" altLang="zh-CN" sz="3600" b="0">
                <a:latin typeface="Times New Roman" panose="02020603050405020304" pitchFamily="18" charset="0"/>
              </a:rPr>
              <a:t>    She can buy a chocolate cake.</a:t>
            </a:r>
          </a:p>
        </p:txBody>
      </p:sp>
      <p:sp>
        <p:nvSpPr>
          <p:cNvPr id="149516" name="Rectangle 12">
            <a:extLst>
              <a:ext uri="{FF2B5EF4-FFF2-40B4-BE49-F238E27FC236}">
                <a16:creationId xmlns:a16="http://schemas.microsoft.com/office/drawing/2014/main" id="{90320EFC-C550-D71D-8FD6-85C5BF6AB648}"/>
              </a:ext>
            </a:extLst>
          </p:cNvPr>
          <p:cNvSpPr>
            <a:spLocks noChangeArrowheads="1"/>
          </p:cNvSpPr>
          <p:nvPr/>
        </p:nvSpPr>
        <p:spPr bwMode="auto">
          <a:xfrm>
            <a:off x="179388" y="674688"/>
            <a:ext cx="8064500" cy="5778500"/>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804863" indent="-804863">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6176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970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976438"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155825"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6130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0702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274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9846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35000"/>
              </a:lnSpc>
              <a:spcBef>
                <a:spcPct val="0"/>
              </a:spcBef>
              <a:buFontTx/>
              <a:buNone/>
            </a:pPr>
            <a:r>
              <a:rPr lang="en-US" altLang="zh-CN" sz="4600">
                <a:latin typeface="Times New Roman" panose="02020603050405020304" pitchFamily="18" charset="0"/>
              </a:rPr>
              <a:t>M: Hi, Linda. Tomorrow is your brother's birthday.</a:t>
            </a:r>
          </a:p>
          <a:p>
            <a:pPr>
              <a:lnSpc>
                <a:spcPct val="135000"/>
              </a:lnSpc>
              <a:spcBef>
                <a:spcPct val="0"/>
              </a:spcBef>
              <a:buFontTx/>
              <a:buNone/>
            </a:pPr>
            <a:r>
              <a:rPr lang="en-US" altLang="zh-CN" sz="4600">
                <a:latin typeface="Times New Roman" panose="02020603050405020304" pitchFamily="18" charset="0"/>
              </a:rPr>
              <a:t>W: Yes, it is.</a:t>
            </a:r>
          </a:p>
          <a:p>
            <a:pPr>
              <a:lnSpc>
                <a:spcPct val="135000"/>
              </a:lnSpc>
              <a:spcBef>
                <a:spcPct val="0"/>
              </a:spcBef>
              <a:buFontTx/>
              <a:buNone/>
            </a:pPr>
            <a:r>
              <a:rPr lang="en-US" altLang="zh-CN" sz="4600">
                <a:latin typeface="Times New Roman" panose="02020603050405020304" pitchFamily="18" charset="0"/>
              </a:rPr>
              <a:t>M: What can you do for him?</a:t>
            </a:r>
          </a:p>
          <a:p>
            <a:pPr>
              <a:lnSpc>
                <a:spcPct val="135000"/>
              </a:lnSpc>
              <a:spcBef>
                <a:spcPct val="0"/>
              </a:spcBef>
              <a:buFontTx/>
              <a:buNone/>
            </a:pPr>
            <a:r>
              <a:rPr lang="en-US" altLang="zh-CN" sz="4600">
                <a:latin typeface="Times New Roman" panose="02020603050405020304" pitchFamily="18" charset="0"/>
              </a:rPr>
              <a:t>W: I can make a chocolate cake for him.</a:t>
            </a:r>
          </a:p>
        </p:txBody>
      </p:sp>
      <p:pic>
        <p:nvPicPr>
          <p:cNvPr id="149537" name="Picture 33">
            <a:hlinkClick r:id="" action="ppaction://media"/>
            <a:extLst>
              <a:ext uri="{FF2B5EF4-FFF2-40B4-BE49-F238E27FC236}">
                <a16:creationId xmlns:a16="http://schemas.microsoft.com/office/drawing/2014/main" id="{84173FA1-F332-8EA9-B467-B6BBD56D3213}"/>
              </a:ext>
            </a:extLst>
          </p:cNvPr>
          <p:cNvPicPr>
            <a:picLocks noChangeAspect="1" noChangeArrowheads="1"/>
          </p:cNvPicPr>
          <p:nvPr>
            <p:ph sz="quarter" idx="4294967295"/>
            <a:audioFile r:link="rId2"/>
            <p:extLst>
              <p:ext uri="{DAA4B4D4-6D71-4841-9C94-3DE7FCFB9230}">
                <p14:media xmlns:p14="http://schemas.microsoft.com/office/powerpoint/2010/main" r:embed="rId1"/>
              </p:ext>
            </p:extLst>
          </p:nvPr>
        </p:nvPicPr>
        <p:blipFill>
          <a:blip r:embed="rId8">
            <a:extLst>
              <a:ext uri="{28A0092B-C50C-407E-A947-70E740481C1C}">
                <a14:useLocalDpi xmlns:a14="http://schemas.microsoft.com/office/drawing/2010/main" val="0"/>
              </a:ext>
            </a:extLst>
          </a:blip>
          <a:srcRect/>
          <a:stretch>
            <a:fillRect/>
          </a:stretch>
        </p:blipFill>
        <p:spPr>
          <a:xfrm>
            <a:off x="7308850" y="44450"/>
            <a:ext cx="504825" cy="504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49525" name="Picture 21" descr="originalText48">
            <a:extLst>
              <a:ext uri="{FF2B5EF4-FFF2-40B4-BE49-F238E27FC236}">
                <a16:creationId xmlns:a16="http://schemas.microsoft.com/office/drawing/2014/main" id="{ADBE54A5-1396-EEC8-6A4A-CE0DD09E782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9518" name="Picture 14" descr="originalTextHide">
            <a:extLst>
              <a:ext uri="{FF2B5EF4-FFF2-40B4-BE49-F238E27FC236}">
                <a16:creationId xmlns:a16="http://schemas.microsoft.com/office/drawing/2014/main" id="{D46F2610-785A-3188-B3BD-6767E73871F3}"/>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1466" name="Picture 10">
            <a:hlinkClick r:id="" action="ppaction://media"/>
            <a:extLst>
              <a:ext uri="{FF2B5EF4-FFF2-40B4-BE49-F238E27FC236}">
                <a16:creationId xmlns:a16="http://schemas.microsoft.com/office/drawing/2014/main" id="{107B683A-B88B-5B83-1BAF-C27E2246723E}"/>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8">
            <a:extLst>
              <a:ext uri="{28A0092B-C50C-407E-A947-70E740481C1C}">
                <a14:useLocalDpi xmlns:a14="http://schemas.microsoft.com/office/drawing/2010/main" val="0"/>
              </a:ext>
            </a:extLst>
          </a:blip>
          <a:srcRect/>
          <a:stretch>
            <a:fillRect/>
          </a:stretch>
        </p:blipFill>
        <p:spPr bwMode="auto">
          <a:xfrm>
            <a:off x="8604250" y="5661025"/>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restart="whenNotActive" fill="hold" evtFilter="cancelBubble" nodeType="interactiveSeq">
                <p:stCondLst>
                  <p:cond evt="onClick" delay="0">
                    <p:tgtEl>
                      <p:spTgt spid="149537"/>
                    </p:tgtEl>
                  </p:cond>
                </p:stCondLst>
                <p:endSync evt="end" delay="0">
                  <p:rtn val="all"/>
                </p:endSync>
                <p:childTnLst>
                  <p:par>
                    <p:cTn id="3" fill="hold" nodeType="clickPar">
                      <p:stCondLst>
                        <p:cond delay="0"/>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0194" fill="hold"/>
                                        <p:tgtEl>
                                          <p:spTgt spid="149537"/>
                                        </p:tgtEl>
                                      </p:cBhvr>
                                    </p:cmd>
                                  </p:childTnLst>
                                </p:cTn>
                              </p:par>
                            </p:childTnLst>
                          </p:cTn>
                        </p:par>
                      </p:childTnLst>
                    </p:cTn>
                  </p:par>
                </p:childTnLst>
              </p:cTn>
              <p:nextCondLst>
                <p:cond evt="onClick" delay="0">
                  <p:tgtEl>
                    <p:spTgt spid="149537"/>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49537"/>
                </p:tgtEl>
              </p:cMediaNode>
            </p:audio>
            <p:seq concurrent="1" nextAc="seek">
              <p:cTn id="8" restart="whenNotActive" fill="hold" evtFilter="cancelBubble" nodeType="interactiveSeq">
                <p:stCondLst>
                  <p:cond evt="onClick" delay="0">
                    <p:tgtEl>
                      <p:spTgt spid="149525"/>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149516"/>
                                        </p:tgtEl>
                                        <p:attrNameLst>
                                          <p:attrName>style.visibility</p:attrName>
                                        </p:attrNameLst>
                                      </p:cBhvr>
                                      <p:to>
                                        <p:strVal val="visible"/>
                                      </p:to>
                                    </p:set>
                                    <p:animEffect transition="in" filter="diamond(in)">
                                      <p:cBhvr>
                                        <p:cTn id="13" dur="1000"/>
                                        <p:tgtEl>
                                          <p:spTgt spid="149516"/>
                                        </p:tgtEl>
                                      </p:cBhvr>
                                    </p:animEffect>
                                  </p:childTnLst>
                                </p:cTn>
                              </p:par>
                            </p:childTnLst>
                          </p:cTn>
                        </p:par>
                        <p:par>
                          <p:cTn id="14" fill="hold" nodeType="afterGroup">
                            <p:stCondLst>
                              <p:cond delay="1000"/>
                            </p:stCondLst>
                            <p:childTnLst>
                              <p:par>
                                <p:cTn id="15" presetID="5" presetClass="entr" presetSubtype="10" fill="hold" nodeType="afterEffect">
                                  <p:stCondLst>
                                    <p:cond delay="0"/>
                                  </p:stCondLst>
                                  <p:childTnLst>
                                    <p:set>
                                      <p:cBhvr>
                                        <p:cTn id="16" dur="1" fill="hold">
                                          <p:stCondLst>
                                            <p:cond delay="0"/>
                                          </p:stCondLst>
                                        </p:cTn>
                                        <p:tgtEl>
                                          <p:spTgt spid="149518"/>
                                        </p:tgtEl>
                                        <p:attrNameLst>
                                          <p:attrName>style.visibility</p:attrName>
                                        </p:attrNameLst>
                                      </p:cBhvr>
                                      <p:to>
                                        <p:strVal val="visible"/>
                                      </p:to>
                                    </p:set>
                                    <p:animEffect transition="in" filter="checkerboard(across)">
                                      <p:cBhvr>
                                        <p:cTn id="17" dur="500"/>
                                        <p:tgtEl>
                                          <p:spTgt spid="149518"/>
                                        </p:tgtEl>
                                      </p:cBhvr>
                                    </p:animEffect>
                                  </p:childTnLst>
                                </p:cTn>
                              </p:par>
                            </p:childTnLst>
                          </p:cTn>
                        </p:par>
                      </p:childTnLst>
                    </p:cTn>
                  </p:par>
                </p:childTnLst>
              </p:cTn>
              <p:nextCondLst>
                <p:cond evt="onClick" delay="0">
                  <p:tgtEl>
                    <p:spTgt spid="149525"/>
                  </p:tgtEl>
                </p:cond>
              </p:nextCondLst>
            </p:seq>
            <p:seq concurrent="1" nextAc="seek">
              <p:cTn id="18" restart="whenNotActive" fill="hold" evtFilter="cancelBubble" nodeType="interactiveSeq">
                <p:stCondLst>
                  <p:cond evt="onClick" delay="0">
                    <p:tgtEl>
                      <p:spTgt spid="149518"/>
                    </p:tgtEl>
                  </p:cond>
                </p:stCondLst>
                <p:endSync evt="end" delay="0">
                  <p:rtn val="all"/>
                </p:endSync>
                <p:childTnLst>
                  <p:par>
                    <p:cTn id="19" fill="hold" nodeType="clickPar">
                      <p:stCondLst>
                        <p:cond delay="0"/>
                      </p:stCondLst>
                      <p:childTnLst>
                        <p:par>
                          <p:cTn id="20" fill="hold" nodeType="withGroup">
                            <p:stCondLst>
                              <p:cond delay="0"/>
                            </p:stCondLst>
                            <p:childTnLst>
                              <p:par>
                                <p:cTn id="21" presetID="4" presetClass="exit" presetSubtype="32" fill="hold" grpId="1" nodeType="clickEffect">
                                  <p:stCondLst>
                                    <p:cond delay="0"/>
                                  </p:stCondLst>
                                  <p:childTnLst>
                                    <p:animEffect transition="out" filter="box(out)">
                                      <p:cBhvr>
                                        <p:cTn id="22" dur="1000"/>
                                        <p:tgtEl>
                                          <p:spTgt spid="149516"/>
                                        </p:tgtEl>
                                      </p:cBhvr>
                                    </p:animEffect>
                                    <p:set>
                                      <p:cBhvr>
                                        <p:cTn id="23" dur="1" fill="hold">
                                          <p:stCondLst>
                                            <p:cond delay="999"/>
                                          </p:stCondLst>
                                        </p:cTn>
                                        <p:tgtEl>
                                          <p:spTgt spid="149516"/>
                                        </p:tgtEl>
                                        <p:attrNameLst>
                                          <p:attrName>style.visibility</p:attrName>
                                        </p:attrNameLst>
                                      </p:cBhvr>
                                      <p:to>
                                        <p:strVal val="hidden"/>
                                      </p:to>
                                    </p:set>
                                  </p:childTnLst>
                                </p:cTn>
                              </p:par>
                            </p:childTnLst>
                          </p:cTn>
                        </p:par>
                        <p:par>
                          <p:cTn id="24" fill="hold" nodeType="afterGroup">
                            <p:stCondLst>
                              <p:cond delay="1000"/>
                            </p:stCondLst>
                            <p:childTnLst>
                              <p:par>
                                <p:cTn id="25" presetID="5" presetClass="exit" presetSubtype="10" fill="hold" nodeType="afterEffect">
                                  <p:stCondLst>
                                    <p:cond delay="0"/>
                                  </p:stCondLst>
                                  <p:childTnLst>
                                    <p:animEffect transition="out" filter="checkerboard(across)">
                                      <p:cBhvr>
                                        <p:cTn id="26" dur="500"/>
                                        <p:tgtEl>
                                          <p:spTgt spid="149518"/>
                                        </p:tgtEl>
                                      </p:cBhvr>
                                    </p:animEffect>
                                    <p:set>
                                      <p:cBhvr>
                                        <p:cTn id="27" dur="1" fill="hold">
                                          <p:stCondLst>
                                            <p:cond delay="499"/>
                                          </p:stCondLst>
                                        </p:cTn>
                                        <p:tgtEl>
                                          <p:spTgt spid="149518"/>
                                        </p:tgtEl>
                                        <p:attrNameLst>
                                          <p:attrName>style.visibility</p:attrName>
                                        </p:attrNameLst>
                                      </p:cBhvr>
                                      <p:to>
                                        <p:strVal val="hidden"/>
                                      </p:to>
                                    </p:set>
                                  </p:childTnLst>
                                </p:cTn>
                              </p:par>
                            </p:childTnLst>
                          </p:cTn>
                        </p:par>
                      </p:childTnLst>
                    </p:cTn>
                  </p:par>
                </p:childTnLst>
              </p:cTn>
              <p:nextCondLst>
                <p:cond evt="onClick" delay="0">
                  <p:tgtEl>
                    <p:spTgt spid="149518"/>
                  </p:tgtEl>
                </p:cond>
              </p:nextCondLst>
            </p:seq>
          </p:childTnLst>
        </p:cTn>
      </p:par>
    </p:tnLst>
    <p:bldLst>
      <p:bldP spid="149516" grpId="0" animBg="1"/>
      <p:bldP spid="149516"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6956C9FE-DBA2-FFD5-B065-148D1C3EA025}"/>
              </a:ext>
            </a:extLst>
          </p:cNvPr>
          <p:cNvSpPr>
            <a:spLocks noGrp="1" noChangeArrowheads="1"/>
          </p:cNvSpPr>
          <p:nvPr>
            <p:ph type="title" idx="4294967295"/>
          </p:nvPr>
        </p:nvSpPr>
        <p:spPr>
          <a:xfrm>
            <a:off x="57150" y="44450"/>
            <a:ext cx="5795963" cy="614363"/>
          </a:xfrm>
        </p:spPr>
        <p:txBody>
          <a:bodyPr/>
          <a:lstStyle/>
          <a:p>
            <a:pPr eaLnBrk="1" hangingPunct="1">
              <a:defRPr/>
            </a:pPr>
            <a:r>
              <a:rPr lang="zh-CN" altLang="en-US" sz="2800" b="1">
                <a:effectLst/>
                <a:latin typeface="Times New Roman" panose="02020603050405020304" pitchFamily="18" charset="0"/>
              </a:rPr>
              <a:t>二、信息获取（共 </a:t>
            </a:r>
            <a:r>
              <a:rPr lang="en-US" altLang="zh-CN" sz="2800" b="1">
                <a:effectLst/>
                <a:latin typeface="Times New Roman" panose="02020603050405020304" pitchFamily="18" charset="0"/>
              </a:rPr>
              <a:t>10 </a:t>
            </a:r>
            <a:r>
              <a:rPr lang="zh-CN" altLang="en-US" sz="2800" b="1">
                <a:effectLst/>
                <a:latin typeface="Times New Roman" panose="02020603050405020304" pitchFamily="18" charset="0"/>
              </a:rPr>
              <a:t>分）</a:t>
            </a:r>
            <a:r>
              <a:rPr lang="zh-CN" altLang="en-US"/>
              <a:t> </a:t>
            </a:r>
          </a:p>
        </p:txBody>
      </p:sp>
      <p:sp>
        <p:nvSpPr>
          <p:cNvPr id="87043" name="Rectangle 3">
            <a:extLst>
              <a:ext uri="{FF2B5EF4-FFF2-40B4-BE49-F238E27FC236}">
                <a16:creationId xmlns:a16="http://schemas.microsoft.com/office/drawing/2014/main" id="{EDAAFE62-4113-39DB-7DC1-7CE781BAC93A}"/>
              </a:ext>
            </a:extLst>
          </p:cNvPr>
          <p:cNvSpPr>
            <a:spLocks noGrp="1" noChangeArrowheads="1"/>
          </p:cNvSpPr>
          <p:nvPr>
            <p:ph type="body" idx="4294967295"/>
          </p:nvPr>
        </p:nvSpPr>
        <p:spPr>
          <a:xfrm>
            <a:off x="98425" y="765175"/>
            <a:ext cx="8856663" cy="2808288"/>
          </a:xfrm>
        </p:spPr>
        <p:txBody>
          <a:bodyPr/>
          <a:lstStyle/>
          <a:p>
            <a:pPr marL="0" indent="0" eaLnBrk="1" hangingPunct="1">
              <a:lnSpc>
                <a:spcPct val="150000"/>
              </a:lnSpc>
              <a:spcBef>
                <a:spcPct val="0"/>
              </a:spcBef>
              <a:buFontTx/>
              <a:buNone/>
              <a:defRPr/>
            </a:pPr>
            <a:r>
              <a:rPr lang="zh-CN" altLang="en-US" sz="2800" dirty="0">
                <a:effectLst/>
                <a:latin typeface="Times New Roman" panose="02020603050405020304" pitchFamily="18" charset="0"/>
              </a:rPr>
              <a:t>第一节 听选信息（共 </a:t>
            </a:r>
            <a:r>
              <a:rPr lang="en-US" altLang="zh-CN" sz="2800" b="1" dirty="0">
                <a:effectLst/>
                <a:latin typeface="Times New Roman" panose="02020603050405020304" pitchFamily="18" charset="0"/>
              </a:rPr>
              <a:t>6</a:t>
            </a:r>
            <a:r>
              <a:rPr lang="en-US" altLang="zh-CN" sz="2800" dirty="0">
                <a:effectLst/>
                <a:latin typeface="Times New Roman" panose="02020603050405020304" pitchFamily="18" charset="0"/>
              </a:rPr>
              <a:t> </a:t>
            </a:r>
            <a:r>
              <a:rPr lang="zh-CN" altLang="en-US" sz="2800" dirty="0">
                <a:effectLst/>
                <a:latin typeface="Times New Roman" panose="02020603050405020304" pitchFamily="18" charset="0"/>
              </a:rPr>
              <a:t>分，每小题 </a:t>
            </a:r>
            <a:r>
              <a:rPr lang="en-US" altLang="zh-CN" sz="2800" b="1" dirty="0">
                <a:effectLst/>
                <a:latin typeface="Times New Roman" panose="02020603050405020304" pitchFamily="18" charset="0"/>
              </a:rPr>
              <a:t>1</a:t>
            </a:r>
            <a:r>
              <a:rPr lang="en-US" altLang="zh-CN" sz="2800" dirty="0">
                <a:effectLst/>
                <a:latin typeface="Times New Roman" panose="02020603050405020304" pitchFamily="18" charset="0"/>
              </a:rPr>
              <a:t> </a:t>
            </a:r>
            <a:r>
              <a:rPr lang="zh-CN" altLang="en-US" sz="2800" dirty="0">
                <a:effectLst/>
                <a:latin typeface="Times New Roman" panose="02020603050405020304" pitchFamily="18" charset="0"/>
              </a:rPr>
              <a:t>分）</a:t>
            </a:r>
            <a:r>
              <a:rPr lang="zh-CN" altLang="en-US" sz="2800" b="1" dirty="0">
                <a:effectLst/>
                <a:latin typeface="Times New Roman" panose="02020603050405020304" pitchFamily="18" charset="0"/>
              </a:rPr>
              <a:t> </a:t>
            </a:r>
          </a:p>
          <a:p>
            <a:pPr marL="0" indent="0" eaLnBrk="1" hangingPunct="1">
              <a:lnSpc>
                <a:spcPct val="150000"/>
              </a:lnSpc>
              <a:spcBef>
                <a:spcPct val="0"/>
              </a:spcBef>
              <a:buFontTx/>
              <a:buNone/>
              <a:defRPr/>
            </a:pPr>
            <a:r>
              <a:rPr lang="zh-CN" altLang="en-US" sz="2800" b="1" dirty="0">
                <a:effectLst/>
                <a:latin typeface="Times New Roman" panose="02020603050405020304" pitchFamily="18" charset="0"/>
              </a:rPr>
              <a:t>    </a:t>
            </a:r>
            <a:r>
              <a:rPr lang="zh-CN" altLang="en-US" sz="2800" dirty="0">
                <a:effectLst/>
                <a:latin typeface="Times New Roman" panose="02020603050405020304" pitchFamily="18" charset="0"/>
              </a:rPr>
              <a:t>听三段对话，每段播放两遍。各段播放前你有 </a:t>
            </a:r>
            <a:r>
              <a:rPr lang="en-US" altLang="zh-CN" sz="2800" b="1" dirty="0">
                <a:effectLst/>
                <a:latin typeface="Times New Roman" panose="02020603050405020304" pitchFamily="18" charset="0"/>
              </a:rPr>
              <a:t>10</a:t>
            </a:r>
            <a:r>
              <a:rPr lang="en-US" altLang="zh-CN" sz="2800" dirty="0">
                <a:effectLst/>
                <a:latin typeface="Times New Roman" panose="02020603050405020304" pitchFamily="18" charset="0"/>
              </a:rPr>
              <a:t> </a:t>
            </a:r>
            <a:r>
              <a:rPr lang="zh-CN" altLang="en-US" sz="2800" dirty="0">
                <a:effectLst/>
                <a:latin typeface="Times New Roman" panose="02020603050405020304" pitchFamily="18" charset="0"/>
              </a:rPr>
              <a:t>秒钟的阅题时间。各段播放后有两个问题。请根据所听到的问题，选择正确的答案，在 </a:t>
            </a:r>
            <a:r>
              <a:rPr lang="en-US" altLang="zh-CN" sz="2800" b="1" dirty="0">
                <a:effectLst/>
                <a:latin typeface="Times New Roman" panose="02020603050405020304" pitchFamily="18" charset="0"/>
              </a:rPr>
              <a:t>8</a:t>
            </a:r>
            <a:r>
              <a:rPr lang="en-US" altLang="zh-CN" sz="2800" dirty="0">
                <a:effectLst/>
                <a:latin typeface="Times New Roman" panose="02020603050405020304" pitchFamily="18" charset="0"/>
              </a:rPr>
              <a:t> </a:t>
            </a:r>
            <a:r>
              <a:rPr lang="zh-CN" altLang="en-US" sz="2800" dirty="0">
                <a:effectLst/>
                <a:latin typeface="Times New Roman" panose="02020603050405020304" pitchFamily="18" charset="0"/>
              </a:rPr>
              <a:t>秒钟内口头回答。</a:t>
            </a:r>
            <a:r>
              <a:rPr lang="zh-CN" altLang="en-US" sz="2800" dirty="0">
                <a:latin typeface="宋体" panose="02010600030101010101" pitchFamily="2" charset="-122"/>
              </a:rPr>
              <a:t> </a:t>
            </a:r>
          </a:p>
        </p:txBody>
      </p:sp>
      <p:pic>
        <p:nvPicPr>
          <p:cNvPr id="7172" name="Picture 4" descr="公司logo">
            <a:extLst>
              <a:ext uri="{FF2B5EF4-FFF2-40B4-BE49-F238E27FC236}">
                <a16:creationId xmlns:a16="http://schemas.microsoft.com/office/drawing/2014/main" id="{4CE37100-7DC1-8A37-76C3-09C03465372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225" name="Picture 185">
            <a:hlinkClick r:id="" action="ppaction://media"/>
            <a:extLst>
              <a:ext uri="{FF2B5EF4-FFF2-40B4-BE49-F238E27FC236}">
                <a16:creationId xmlns:a16="http://schemas.microsoft.com/office/drawing/2014/main" id="{13BEC250-28EC-3DAD-0FD8-1CF564EE367A}"/>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6">
            <a:extLst>
              <a:ext uri="{28A0092B-C50C-407E-A947-70E740481C1C}">
                <a14:useLocalDpi xmlns:a14="http://schemas.microsoft.com/office/drawing/2010/main" val="0"/>
              </a:ext>
            </a:extLst>
          </a:blip>
          <a:srcRect/>
          <a:stretch>
            <a:fillRect/>
          </a:stretch>
        </p:blipFill>
        <p:spPr bwMode="auto">
          <a:xfrm>
            <a:off x="8172450" y="285273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30212" fill="hold"/>
                                        <p:tgtEl>
                                          <p:spTgt spid="8722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7225"/>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245" name="Picture 181">
            <a:hlinkClick r:id="" action="ppaction://media"/>
            <a:extLst>
              <a:ext uri="{FF2B5EF4-FFF2-40B4-BE49-F238E27FC236}">
                <a16:creationId xmlns:a16="http://schemas.microsoft.com/office/drawing/2014/main" id="{B98760B2-9A4F-8695-4775-073BDDCD9EAE}"/>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244" name="Picture 180">
            <a:hlinkClick r:id="" action="ppaction://media"/>
            <a:extLst>
              <a:ext uri="{FF2B5EF4-FFF2-40B4-BE49-F238E27FC236}">
                <a16:creationId xmlns:a16="http://schemas.microsoft.com/office/drawing/2014/main" id="{325D8AFE-3FE8-88D9-C08C-DF66F84947E4}"/>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6" name="Picture 4" descr="公司logo">
            <a:extLst>
              <a:ext uri="{FF2B5EF4-FFF2-40B4-BE49-F238E27FC236}">
                <a16:creationId xmlns:a16="http://schemas.microsoft.com/office/drawing/2014/main" id="{BD282C41-AB9A-42E4-7F3C-90736EEDE21F}"/>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73" name="Picture 9" descr="originalText48">
            <a:extLst>
              <a:ext uri="{FF2B5EF4-FFF2-40B4-BE49-F238E27FC236}">
                <a16:creationId xmlns:a16="http://schemas.microsoft.com/office/drawing/2014/main" id="{FC466E67-0382-A0B2-C320-ED2CAA90EF99}"/>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78" name="Picture 14" descr="originalTextHide">
            <a:extLst>
              <a:ext uri="{FF2B5EF4-FFF2-40B4-BE49-F238E27FC236}">
                <a16:creationId xmlns:a16="http://schemas.microsoft.com/office/drawing/2014/main" id="{2A4B76D1-9121-9B68-821C-911F8F903815}"/>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9" name="Rectangle 16">
            <a:extLst>
              <a:ext uri="{FF2B5EF4-FFF2-40B4-BE49-F238E27FC236}">
                <a16:creationId xmlns:a16="http://schemas.microsoft.com/office/drawing/2014/main" id="{CD08D3F1-4F01-BA21-B4E2-C39ACEC0ED46}"/>
              </a:ext>
            </a:extLst>
          </p:cNvPr>
          <p:cNvSpPr>
            <a:spLocks noChangeArrowheads="1"/>
          </p:cNvSpPr>
          <p:nvPr/>
        </p:nvSpPr>
        <p:spPr bwMode="auto">
          <a:xfrm>
            <a:off x="611188" y="4797425"/>
            <a:ext cx="734695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a:t>
            </a:r>
          </a:p>
        </p:txBody>
      </p:sp>
      <p:sp>
        <p:nvSpPr>
          <p:cNvPr id="88081" name="Rectangle 17">
            <a:extLst>
              <a:ext uri="{FF2B5EF4-FFF2-40B4-BE49-F238E27FC236}">
                <a16:creationId xmlns:a16="http://schemas.microsoft.com/office/drawing/2014/main" id="{AAA768E6-2792-97F0-565A-1A0A5C3F0DC3}"/>
              </a:ext>
            </a:extLst>
          </p:cNvPr>
          <p:cNvSpPr>
            <a:spLocks noChangeArrowheads="1"/>
          </p:cNvSpPr>
          <p:nvPr/>
        </p:nvSpPr>
        <p:spPr bwMode="auto">
          <a:xfrm>
            <a:off x="2339975" y="4005263"/>
            <a:ext cx="5256213"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Linda's brother's birthday.</a:t>
            </a:r>
          </a:p>
        </p:txBody>
      </p:sp>
      <p:sp>
        <p:nvSpPr>
          <p:cNvPr id="44041" name="Text Box 33">
            <a:extLst>
              <a:ext uri="{FF2B5EF4-FFF2-40B4-BE49-F238E27FC236}">
                <a16:creationId xmlns:a16="http://schemas.microsoft.com/office/drawing/2014/main" id="{151C52F5-C16B-CBAE-AB55-AE3C6E8369B6}"/>
              </a:ext>
            </a:extLst>
          </p:cNvPr>
          <p:cNvSpPr txBox="1">
            <a:spLocks noChangeArrowheads="1"/>
          </p:cNvSpPr>
          <p:nvPr/>
        </p:nvSpPr>
        <p:spPr bwMode="auto">
          <a:xfrm>
            <a:off x="-468313" y="908050"/>
            <a:ext cx="3260726"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defTabSz="8096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defTabSz="809625">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defTabSz="809625">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defTabSz="809625">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defTabSz="809625">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buFont typeface="Wingdings" panose="05000000000000000000" pitchFamily="2" charset="2"/>
              <a:buNone/>
            </a:pPr>
            <a:endParaRPr lang="zh-CN" altLang="zh-CN" sz="2400">
              <a:latin typeface="Times New Roman" panose="02020603050405020304" pitchFamily="18" charset="0"/>
            </a:endParaRPr>
          </a:p>
        </p:txBody>
      </p:sp>
      <p:sp>
        <p:nvSpPr>
          <p:cNvPr id="44042" name="Text Box 34">
            <a:extLst>
              <a:ext uri="{FF2B5EF4-FFF2-40B4-BE49-F238E27FC236}">
                <a16:creationId xmlns:a16="http://schemas.microsoft.com/office/drawing/2014/main" id="{17E0C259-B3EA-7655-5741-B60B65DCA115}"/>
              </a:ext>
            </a:extLst>
          </p:cNvPr>
          <p:cNvSpPr txBox="1">
            <a:spLocks noChangeArrowheads="1"/>
          </p:cNvSpPr>
          <p:nvPr/>
        </p:nvSpPr>
        <p:spPr bwMode="auto">
          <a:xfrm>
            <a:off x="69850" y="76200"/>
            <a:ext cx="6950075" cy="658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marL="542925" indent="-542925" defTabSz="8096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22313" indent="-285750" defTabSz="809625">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defTabSz="809625">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defTabSz="809625">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defTabSz="809625">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lnSpc>
                <a:spcPct val="120000"/>
              </a:lnSpc>
              <a:spcBef>
                <a:spcPct val="0"/>
              </a:spcBef>
              <a:buClrTx/>
              <a:buSzTx/>
              <a:buFontTx/>
              <a:buNone/>
            </a:pPr>
            <a:r>
              <a:rPr lang="en-US" altLang="zh-CN" sz="3600">
                <a:latin typeface="Times New Roman" panose="02020603050405020304" pitchFamily="18" charset="0"/>
              </a:rPr>
              <a:t>1. Whose birthday is it tomorrow? </a:t>
            </a:r>
          </a:p>
        </p:txBody>
      </p:sp>
      <p:sp>
        <p:nvSpPr>
          <p:cNvPr id="44043" name="Rectangle 167">
            <a:extLst>
              <a:ext uri="{FF2B5EF4-FFF2-40B4-BE49-F238E27FC236}">
                <a16:creationId xmlns:a16="http://schemas.microsoft.com/office/drawing/2014/main" id="{3E5E536E-5B11-F026-A0D0-AC73C32E0520}"/>
              </a:ext>
            </a:extLst>
          </p:cNvPr>
          <p:cNvSpPr>
            <a:spLocks noChangeArrowheads="1"/>
          </p:cNvSpPr>
          <p:nvPr/>
        </p:nvSpPr>
        <p:spPr bwMode="auto">
          <a:xfrm>
            <a:off x="468313" y="692150"/>
            <a:ext cx="5040312" cy="2235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30000"/>
              </a:lnSpc>
              <a:spcBef>
                <a:spcPct val="0"/>
              </a:spcBef>
              <a:buFontTx/>
              <a:buNone/>
            </a:pPr>
            <a:r>
              <a:rPr lang="en-US" altLang="zh-CN" sz="3600" b="0">
                <a:latin typeface="Times New Roman" panose="02020603050405020304" pitchFamily="18" charset="0"/>
              </a:rPr>
              <a:t>Dad's birthday. </a:t>
            </a:r>
          </a:p>
          <a:p>
            <a:pPr>
              <a:lnSpc>
                <a:spcPct val="130000"/>
              </a:lnSpc>
              <a:spcBef>
                <a:spcPct val="0"/>
              </a:spcBef>
              <a:buFontTx/>
              <a:buNone/>
            </a:pPr>
            <a:r>
              <a:rPr lang="en-US" altLang="zh-CN" sz="3600" b="0">
                <a:latin typeface="Times New Roman" panose="02020603050405020304" pitchFamily="18" charset="0"/>
              </a:rPr>
              <a:t>Linda's birthday. </a:t>
            </a:r>
          </a:p>
          <a:p>
            <a:pPr>
              <a:lnSpc>
                <a:spcPct val="130000"/>
              </a:lnSpc>
              <a:spcBef>
                <a:spcPct val="0"/>
              </a:spcBef>
              <a:buFontTx/>
              <a:buNone/>
            </a:pPr>
            <a:r>
              <a:rPr lang="en-US" altLang="zh-CN" sz="3600" b="0">
                <a:latin typeface="Times New Roman" panose="02020603050405020304" pitchFamily="18" charset="0"/>
              </a:rPr>
              <a:t>Linda's brother's birthday. </a:t>
            </a:r>
          </a:p>
        </p:txBody>
      </p:sp>
      <p:sp>
        <p:nvSpPr>
          <p:cNvPr id="149516" name="Rectangle 12">
            <a:extLst>
              <a:ext uri="{FF2B5EF4-FFF2-40B4-BE49-F238E27FC236}">
                <a16:creationId xmlns:a16="http://schemas.microsoft.com/office/drawing/2014/main" id="{B584BA02-8A02-BA86-45D4-084F020FDF84}"/>
              </a:ext>
            </a:extLst>
          </p:cNvPr>
          <p:cNvSpPr>
            <a:spLocks noChangeArrowheads="1"/>
          </p:cNvSpPr>
          <p:nvPr/>
        </p:nvSpPr>
        <p:spPr bwMode="auto">
          <a:xfrm>
            <a:off x="250825" y="836613"/>
            <a:ext cx="8208963" cy="5778500"/>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804863" indent="-804863">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6176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970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976438"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155825"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6130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0702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274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9846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35000"/>
              </a:lnSpc>
              <a:spcBef>
                <a:spcPct val="0"/>
              </a:spcBef>
              <a:buFontTx/>
              <a:buNone/>
            </a:pPr>
            <a:r>
              <a:rPr lang="en-US" altLang="zh-CN" sz="4600">
                <a:latin typeface="Times New Roman" panose="02020603050405020304" pitchFamily="18" charset="0"/>
              </a:rPr>
              <a:t>M: Hi, Linda. Tomorrow is your brother's birthday.</a:t>
            </a:r>
          </a:p>
          <a:p>
            <a:pPr>
              <a:lnSpc>
                <a:spcPct val="135000"/>
              </a:lnSpc>
              <a:spcBef>
                <a:spcPct val="0"/>
              </a:spcBef>
              <a:buFontTx/>
              <a:buNone/>
            </a:pPr>
            <a:r>
              <a:rPr lang="en-US" altLang="zh-CN" sz="4600">
                <a:latin typeface="Times New Roman" panose="02020603050405020304" pitchFamily="18" charset="0"/>
              </a:rPr>
              <a:t>W: Yes, it is.</a:t>
            </a:r>
          </a:p>
          <a:p>
            <a:pPr>
              <a:lnSpc>
                <a:spcPct val="135000"/>
              </a:lnSpc>
              <a:spcBef>
                <a:spcPct val="0"/>
              </a:spcBef>
              <a:buFontTx/>
              <a:buNone/>
            </a:pPr>
            <a:r>
              <a:rPr lang="en-US" altLang="zh-CN" sz="4600">
                <a:latin typeface="Times New Roman" panose="02020603050405020304" pitchFamily="18" charset="0"/>
              </a:rPr>
              <a:t>M: What can you do for him?</a:t>
            </a:r>
          </a:p>
          <a:p>
            <a:pPr>
              <a:lnSpc>
                <a:spcPct val="135000"/>
              </a:lnSpc>
              <a:spcBef>
                <a:spcPct val="0"/>
              </a:spcBef>
              <a:buFontTx/>
              <a:buNone/>
            </a:pPr>
            <a:r>
              <a:rPr lang="en-US" altLang="zh-CN" sz="4600">
                <a:latin typeface="Times New Roman" panose="02020603050405020304" pitchFamily="18" charset="0"/>
              </a:rPr>
              <a:t>W: I can make a chocolate cake for him.</a:t>
            </a:r>
          </a:p>
        </p:txBody>
      </p:sp>
      <p:pic>
        <p:nvPicPr>
          <p:cNvPr id="533519" name="Picture 15">
            <a:hlinkClick r:id="" action="ppaction://media"/>
            <a:extLst>
              <a:ext uri="{FF2B5EF4-FFF2-40B4-BE49-F238E27FC236}">
                <a16:creationId xmlns:a16="http://schemas.microsoft.com/office/drawing/2014/main" id="{9A1B8091-C0D1-2087-3711-2A55627BC50C}"/>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661025"/>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3520" name="Picture 16">
            <a:hlinkClick r:id="" action="ppaction://media"/>
            <a:extLst>
              <a:ext uri="{FF2B5EF4-FFF2-40B4-BE49-F238E27FC236}">
                <a16:creationId xmlns:a16="http://schemas.microsoft.com/office/drawing/2014/main" id="{ADFC0AE3-19D5-0403-3313-19D6E4E8944E}"/>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7019925"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8081"/>
                                        </p:tgtEl>
                                        <p:attrNameLst>
                                          <p:attrName>style.visibility</p:attrName>
                                        </p:attrNameLst>
                                      </p:cBhvr>
                                      <p:to>
                                        <p:strVal val="visible"/>
                                      </p:to>
                                    </p:set>
                                    <p:anim calcmode="lin" valueType="num">
                                      <p:cBhvr additive="base">
                                        <p:cTn id="7" dur="500" fill="hold"/>
                                        <p:tgtEl>
                                          <p:spTgt spid="88081"/>
                                        </p:tgtEl>
                                        <p:attrNameLst>
                                          <p:attrName>ppt_x</p:attrName>
                                        </p:attrNameLst>
                                      </p:cBhvr>
                                      <p:tavLst>
                                        <p:tav tm="0">
                                          <p:val>
                                            <p:strVal val="1+#ppt_w/2"/>
                                          </p:val>
                                        </p:tav>
                                        <p:tav tm="100000">
                                          <p:val>
                                            <p:strVal val="#ppt_x"/>
                                          </p:val>
                                        </p:tav>
                                      </p:tavLst>
                                    </p:anim>
                                    <p:anim calcmode="lin" valueType="num">
                                      <p:cBhvr additive="base">
                                        <p:cTn id="8" dur="500" fill="hold"/>
                                        <p:tgtEl>
                                          <p:spTgt spid="880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88245"/>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88245"/>
                                        </p:tgtEl>
                                      </p:cBhvr>
                                    </p:cmd>
                                  </p:childTnLst>
                                </p:cTn>
                              </p:par>
                            </p:childTnLst>
                          </p:cTn>
                        </p:par>
                      </p:childTnLst>
                    </p:cTn>
                  </p:par>
                </p:childTnLst>
              </p:cTn>
              <p:nextCondLst>
                <p:cond evt="onClick" delay="0">
                  <p:tgtEl>
                    <p:spTgt spid="88245"/>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88245"/>
                </p:tgtEl>
              </p:cMediaNode>
            </p:audio>
            <p:seq concurrent="1" nextAc="seek">
              <p:cTn id="15" restart="whenNotActive" fill="hold" evtFilter="cancelBubble" nodeType="interactiveSeq">
                <p:stCondLst>
                  <p:cond evt="onClick" delay="0">
                    <p:tgtEl>
                      <p:spTgt spid="88244"/>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88244"/>
                                        </p:tgtEl>
                                      </p:cBhvr>
                                    </p:cmd>
                                  </p:childTnLst>
                                </p:cTn>
                              </p:par>
                            </p:childTnLst>
                          </p:cTn>
                        </p:par>
                      </p:childTnLst>
                    </p:cTn>
                  </p:par>
                </p:childTnLst>
              </p:cTn>
              <p:nextCondLst>
                <p:cond evt="onClick" delay="0">
                  <p:tgtEl>
                    <p:spTgt spid="88244"/>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88244"/>
                </p:tgtEl>
              </p:cMediaNode>
            </p:audio>
            <p:seq concurrent="1" nextAc="seek">
              <p:cTn id="21" restart="whenNotActive" fill="hold" evtFilter="cancelBubble" nodeType="interactiveSeq">
                <p:stCondLst>
                  <p:cond evt="onClick" delay="0">
                    <p:tgtEl>
                      <p:spTgt spid="533519"/>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28868" fill="hold"/>
                                        <p:tgtEl>
                                          <p:spTgt spid="533519"/>
                                        </p:tgtEl>
                                      </p:cBhvr>
                                    </p:cmd>
                                  </p:childTnLst>
                                </p:cTn>
                              </p:par>
                            </p:childTnLst>
                          </p:cTn>
                        </p:par>
                      </p:childTnLst>
                    </p:cTn>
                  </p:par>
                </p:childTnLst>
              </p:cTn>
              <p:nextCondLst>
                <p:cond evt="onClick" delay="0">
                  <p:tgtEl>
                    <p:spTgt spid="533519"/>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533519"/>
                </p:tgtEl>
              </p:cMediaNode>
            </p:audio>
            <p:seq concurrent="1" nextAc="seek">
              <p:cTn id="27" restart="whenNotActive" fill="hold" evtFilter="cancelBubble" nodeType="interactiveSeq">
                <p:stCondLst>
                  <p:cond evt="onClick" delay="0">
                    <p:tgtEl>
                      <p:spTgt spid="88073"/>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149516"/>
                                        </p:tgtEl>
                                        <p:attrNameLst>
                                          <p:attrName>style.visibility</p:attrName>
                                        </p:attrNameLst>
                                      </p:cBhvr>
                                      <p:to>
                                        <p:strVal val="visible"/>
                                      </p:to>
                                    </p:set>
                                    <p:animEffect transition="in" filter="diamond(in)">
                                      <p:cBhvr>
                                        <p:cTn id="32" dur="1000"/>
                                        <p:tgtEl>
                                          <p:spTgt spid="149516"/>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88078"/>
                                        </p:tgtEl>
                                        <p:attrNameLst>
                                          <p:attrName>style.visibility</p:attrName>
                                        </p:attrNameLst>
                                      </p:cBhvr>
                                      <p:to>
                                        <p:strVal val="visible"/>
                                      </p:to>
                                    </p:set>
                                    <p:animEffect transition="in" filter="checkerboard(across)">
                                      <p:cBhvr>
                                        <p:cTn id="36" dur="500"/>
                                        <p:tgtEl>
                                          <p:spTgt spid="88078"/>
                                        </p:tgtEl>
                                      </p:cBhvr>
                                    </p:animEffect>
                                  </p:childTnLst>
                                </p:cTn>
                              </p:par>
                            </p:childTnLst>
                          </p:cTn>
                        </p:par>
                      </p:childTnLst>
                    </p:cTn>
                  </p:par>
                </p:childTnLst>
              </p:cTn>
              <p:nextCondLst>
                <p:cond evt="onClick" delay="0">
                  <p:tgtEl>
                    <p:spTgt spid="88073"/>
                  </p:tgtEl>
                </p:cond>
              </p:nextCondLst>
            </p:seq>
            <p:seq concurrent="1" nextAc="seek">
              <p:cTn id="37" restart="whenNotActive" fill="hold" evtFilter="cancelBubble" nodeType="interactiveSeq">
                <p:stCondLst>
                  <p:cond evt="onClick" delay="0">
                    <p:tgtEl>
                      <p:spTgt spid="88078"/>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4" presetClass="exit" presetSubtype="32" fill="hold" grpId="1" nodeType="clickEffect">
                                  <p:stCondLst>
                                    <p:cond delay="0"/>
                                  </p:stCondLst>
                                  <p:childTnLst>
                                    <p:animEffect transition="out" filter="box(out)">
                                      <p:cBhvr>
                                        <p:cTn id="41" dur="1000"/>
                                        <p:tgtEl>
                                          <p:spTgt spid="149516"/>
                                        </p:tgtEl>
                                      </p:cBhvr>
                                    </p:animEffect>
                                    <p:set>
                                      <p:cBhvr>
                                        <p:cTn id="42" dur="1" fill="hold">
                                          <p:stCondLst>
                                            <p:cond delay="999"/>
                                          </p:stCondLst>
                                        </p:cTn>
                                        <p:tgtEl>
                                          <p:spTgt spid="149516"/>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88078"/>
                                        </p:tgtEl>
                                      </p:cBhvr>
                                    </p:animEffect>
                                    <p:set>
                                      <p:cBhvr>
                                        <p:cTn id="46" dur="1" fill="hold">
                                          <p:stCondLst>
                                            <p:cond delay="499"/>
                                          </p:stCondLst>
                                        </p:cTn>
                                        <p:tgtEl>
                                          <p:spTgt spid="88078"/>
                                        </p:tgtEl>
                                        <p:attrNameLst>
                                          <p:attrName>style.visibility</p:attrName>
                                        </p:attrNameLst>
                                      </p:cBhvr>
                                      <p:to>
                                        <p:strVal val="hidden"/>
                                      </p:to>
                                    </p:set>
                                  </p:childTnLst>
                                </p:cTn>
                              </p:par>
                            </p:childTnLst>
                          </p:cTn>
                        </p:par>
                      </p:childTnLst>
                    </p:cTn>
                  </p:par>
                </p:childTnLst>
              </p:cTn>
              <p:nextCondLst>
                <p:cond evt="onClick" delay="0">
                  <p:tgtEl>
                    <p:spTgt spid="88078"/>
                  </p:tgtEl>
                </p:cond>
              </p:nextCondLst>
            </p:seq>
          </p:childTnLst>
        </p:cTn>
      </p:par>
    </p:tnLst>
    <p:bldLst>
      <p:bldP spid="88081" grpId="0" autoUpdateAnimBg="0"/>
      <p:bldP spid="149516" grpId="0" animBg="1"/>
      <p:bldP spid="149516"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242" name="Picture 154">
            <a:hlinkClick r:id="" action="ppaction://media"/>
            <a:extLst>
              <a:ext uri="{FF2B5EF4-FFF2-40B4-BE49-F238E27FC236}">
                <a16:creationId xmlns:a16="http://schemas.microsoft.com/office/drawing/2014/main" id="{B3CC99F3-F09F-7A90-3C2E-DED71CF01439}"/>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243" name="Picture 155">
            <a:hlinkClick r:id="" action="ppaction://media"/>
            <a:extLst>
              <a:ext uri="{FF2B5EF4-FFF2-40B4-BE49-F238E27FC236}">
                <a16:creationId xmlns:a16="http://schemas.microsoft.com/office/drawing/2014/main" id="{8CEF535B-35C7-9C86-96D6-45FFE745E749}"/>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4" name="Picture 2" descr="公司logo">
            <a:extLst>
              <a:ext uri="{FF2B5EF4-FFF2-40B4-BE49-F238E27FC236}">
                <a16:creationId xmlns:a16="http://schemas.microsoft.com/office/drawing/2014/main" id="{BB1CC3C8-DA46-8D76-6DEC-1E832C871700}"/>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091" name="Picture 3" descr="originalText48">
            <a:extLst>
              <a:ext uri="{FF2B5EF4-FFF2-40B4-BE49-F238E27FC236}">
                <a16:creationId xmlns:a16="http://schemas.microsoft.com/office/drawing/2014/main" id="{6712E821-1544-5724-569B-0D23FFA92E6B}"/>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6" name="Rectangle 4">
            <a:extLst>
              <a:ext uri="{FF2B5EF4-FFF2-40B4-BE49-F238E27FC236}">
                <a16:creationId xmlns:a16="http://schemas.microsoft.com/office/drawing/2014/main" id="{58666992-0B5C-2E8A-B4D6-86A476D73820}"/>
              </a:ext>
            </a:extLst>
          </p:cNvPr>
          <p:cNvSpPr>
            <a:spLocks noChangeArrowheads="1"/>
          </p:cNvSpPr>
          <p:nvPr/>
        </p:nvSpPr>
        <p:spPr bwMode="auto">
          <a:xfrm>
            <a:off x="73025" y="101600"/>
            <a:ext cx="4859338"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536575" indent="-5365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0017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4097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817688"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225675"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6828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1400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972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0544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2. What can Linda do? </a:t>
            </a:r>
          </a:p>
        </p:txBody>
      </p:sp>
      <p:pic>
        <p:nvPicPr>
          <p:cNvPr id="89093" name="Picture 5" descr="originalTextHide">
            <a:extLst>
              <a:ext uri="{FF2B5EF4-FFF2-40B4-BE49-F238E27FC236}">
                <a16:creationId xmlns:a16="http://schemas.microsoft.com/office/drawing/2014/main" id="{34B1D877-6C9D-0983-1534-0E3A98EB6B0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8" name="Rectangle 7">
            <a:extLst>
              <a:ext uri="{FF2B5EF4-FFF2-40B4-BE49-F238E27FC236}">
                <a16:creationId xmlns:a16="http://schemas.microsoft.com/office/drawing/2014/main" id="{BED711E3-6002-E33E-F2A1-747E3CE0ACD0}"/>
              </a:ext>
            </a:extLst>
          </p:cNvPr>
          <p:cNvSpPr>
            <a:spLocks noChangeArrowheads="1"/>
          </p:cNvSpPr>
          <p:nvPr/>
        </p:nvSpPr>
        <p:spPr bwMode="auto">
          <a:xfrm>
            <a:off x="636588" y="4508500"/>
            <a:ext cx="7381875"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a:t>
            </a:r>
          </a:p>
        </p:txBody>
      </p:sp>
      <p:sp>
        <p:nvSpPr>
          <p:cNvPr id="89096" name="Rectangle 8">
            <a:extLst>
              <a:ext uri="{FF2B5EF4-FFF2-40B4-BE49-F238E27FC236}">
                <a16:creationId xmlns:a16="http://schemas.microsoft.com/office/drawing/2014/main" id="{9B8EC2C1-F904-77D2-8250-2595D478F0BE}"/>
              </a:ext>
            </a:extLst>
          </p:cNvPr>
          <p:cNvSpPr>
            <a:spLocks noChangeArrowheads="1"/>
          </p:cNvSpPr>
          <p:nvPr/>
        </p:nvSpPr>
        <p:spPr bwMode="auto">
          <a:xfrm>
            <a:off x="2411413" y="3789363"/>
            <a:ext cx="4967287"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She can make a chocolate cake.</a:t>
            </a:r>
          </a:p>
        </p:txBody>
      </p:sp>
      <p:sp>
        <p:nvSpPr>
          <p:cNvPr id="46090" name="Rectangle 143">
            <a:extLst>
              <a:ext uri="{FF2B5EF4-FFF2-40B4-BE49-F238E27FC236}">
                <a16:creationId xmlns:a16="http://schemas.microsoft.com/office/drawing/2014/main" id="{6EE36A25-536D-5DA5-EF00-07F6A21BD32A}"/>
              </a:ext>
            </a:extLst>
          </p:cNvPr>
          <p:cNvSpPr>
            <a:spLocks noChangeArrowheads="1"/>
          </p:cNvSpPr>
          <p:nvPr/>
        </p:nvSpPr>
        <p:spPr bwMode="auto">
          <a:xfrm>
            <a:off x="539750" y="549275"/>
            <a:ext cx="6043613" cy="2235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30000"/>
              </a:lnSpc>
              <a:spcBef>
                <a:spcPct val="0"/>
              </a:spcBef>
              <a:buFontTx/>
              <a:buNone/>
            </a:pPr>
            <a:r>
              <a:rPr lang="en-US" altLang="zh-CN" sz="3600" b="0">
                <a:latin typeface="Times New Roman" panose="02020603050405020304" pitchFamily="18" charset="0"/>
              </a:rPr>
              <a:t>She can write a story. </a:t>
            </a:r>
          </a:p>
          <a:p>
            <a:pPr>
              <a:lnSpc>
                <a:spcPct val="130000"/>
              </a:lnSpc>
              <a:spcBef>
                <a:spcPct val="0"/>
              </a:spcBef>
              <a:buFontTx/>
              <a:buNone/>
            </a:pPr>
            <a:r>
              <a:rPr lang="en-US" altLang="zh-CN" sz="3600" b="0">
                <a:latin typeface="Times New Roman" panose="02020603050405020304" pitchFamily="18" charset="0"/>
              </a:rPr>
              <a:t>She can make a chocolate cake. </a:t>
            </a:r>
          </a:p>
          <a:p>
            <a:pPr>
              <a:lnSpc>
                <a:spcPct val="130000"/>
              </a:lnSpc>
              <a:spcBef>
                <a:spcPct val="0"/>
              </a:spcBef>
              <a:buFontTx/>
              <a:buNone/>
            </a:pPr>
            <a:r>
              <a:rPr lang="en-US" altLang="zh-CN" sz="3600" b="0">
                <a:latin typeface="Times New Roman" panose="02020603050405020304" pitchFamily="18" charset="0"/>
              </a:rPr>
              <a:t>She can buy a chocolate cake.</a:t>
            </a:r>
          </a:p>
        </p:txBody>
      </p:sp>
      <p:sp>
        <p:nvSpPr>
          <p:cNvPr id="149516" name="Rectangle 12">
            <a:extLst>
              <a:ext uri="{FF2B5EF4-FFF2-40B4-BE49-F238E27FC236}">
                <a16:creationId xmlns:a16="http://schemas.microsoft.com/office/drawing/2014/main" id="{A19F4BC4-CA44-72A3-F1B5-16E2A552AC8C}"/>
              </a:ext>
            </a:extLst>
          </p:cNvPr>
          <p:cNvSpPr>
            <a:spLocks noChangeArrowheads="1"/>
          </p:cNvSpPr>
          <p:nvPr/>
        </p:nvSpPr>
        <p:spPr bwMode="auto">
          <a:xfrm>
            <a:off x="282575" y="819150"/>
            <a:ext cx="8105775" cy="5778500"/>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804863" indent="-804863">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6176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970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976438"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155825"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6130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0702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274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9846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35000"/>
              </a:lnSpc>
              <a:spcBef>
                <a:spcPct val="0"/>
              </a:spcBef>
              <a:buFontTx/>
              <a:buNone/>
            </a:pPr>
            <a:r>
              <a:rPr lang="en-US" altLang="zh-CN" sz="4600">
                <a:latin typeface="Times New Roman" panose="02020603050405020304" pitchFamily="18" charset="0"/>
              </a:rPr>
              <a:t>M: Hi, Linda. Tomorrow is your brother's birthday.</a:t>
            </a:r>
          </a:p>
          <a:p>
            <a:pPr>
              <a:lnSpc>
                <a:spcPct val="135000"/>
              </a:lnSpc>
              <a:spcBef>
                <a:spcPct val="0"/>
              </a:spcBef>
              <a:buFontTx/>
              <a:buNone/>
            </a:pPr>
            <a:r>
              <a:rPr lang="en-US" altLang="zh-CN" sz="4600">
                <a:latin typeface="Times New Roman" panose="02020603050405020304" pitchFamily="18" charset="0"/>
              </a:rPr>
              <a:t>W: Yes, it is.</a:t>
            </a:r>
          </a:p>
          <a:p>
            <a:pPr>
              <a:lnSpc>
                <a:spcPct val="135000"/>
              </a:lnSpc>
              <a:spcBef>
                <a:spcPct val="0"/>
              </a:spcBef>
              <a:buFontTx/>
              <a:buNone/>
            </a:pPr>
            <a:r>
              <a:rPr lang="en-US" altLang="zh-CN" sz="4600">
                <a:latin typeface="Times New Roman" panose="02020603050405020304" pitchFamily="18" charset="0"/>
              </a:rPr>
              <a:t>M: What can you do for him?</a:t>
            </a:r>
          </a:p>
          <a:p>
            <a:pPr>
              <a:lnSpc>
                <a:spcPct val="135000"/>
              </a:lnSpc>
              <a:spcBef>
                <a:spcPct val="0"/>
              </a:spcBef>
              <a:buFontTx/>
              <a:buNone/>
            </a:pPr>
            <a:r>
              <a:rPr lang="en-US" altLang="zh-CN" sz="4600">
                <a:latin typeface="Times New Roman" panose="02020603050405020304" pitchFamily="18" charset="0"/>
              </a:rPr>
              <a:t>W: I can make a chocolate cake for him.</a:t>
            </a:r>
          </a:p>
        </p:txBody>
      </p:sp>
      <p:pic>
        <p:nvPicPr>
          <p:cNvPr id="535566" name="Picture 14">
            <a:hlinkClick r:id="" action="ppaction://media"/>
            <a:extLst>
              <a:ext uri="{FF2B5EF4-FFF2-40B4-BE49-F238E27FC236}">
                <a16:creationId xmlns:a16="http://schemas.microsoft.com/office/drawing/2014/main" id="{7619D9CD-DCF6-A8A9-B421-E663BEA84B5E}"/>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661025"/>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5567" name="Picture 15">
            <a:hlinkClick r:id="" action="ppaction://media"/>
            <a:extLst>
              <a:ext uri="{FF2B5EF4-FFF2-40B4-BE49-F238E27FC236}">
                <a16:creationId xmlns:a16="http://schemas.microsoft.com/office/drawing/2014/main" id="{32139555-83F9-926E-2205-0D4FEE14661B}"/>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5148263"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9096"/>
                                        </p:tgtEl>
                                        <p:attrNameLst>
                                          <p:attrName>style.visibility</p:attrName>
                                        </p:attrNameLst>
                                      </p:cBhvr>
                                      <p:to>
                                        <p:strVal val="visible"/>
                                      </p:to>
                                    </p:set>
                                    <p:anim calcmode="lin" valueType="num">
                                      <p:cBhvr additive="base">
                                        <p:cTn id="7" dur="500" fill="hold"/>
                                        <p:tgtEl>
                                          <p:spTgt spid="89096"/>
                                        </p:tgtEl>
                                        <p:attrNameLst>
                                          <p:attrName>ppt_x</p:attrName>
                                        </p:attrNameLst>
                                      </p:cBhvr>
                                      <p:tavLst>
                                        <p:tav tm="0">
                                          <p:val>
                                            <p:strVal val="1+#ppt_w/2"/>
                                          </p:val>
                                        </p:tav>
                                        <p:tav tm="100000">
                                          <p:val>
                                            <p:strVal val="#ppt_x"/>
                                          </p:val>
                                        </p:tav>
                                      </p:tavLst>
                                    </p:anim>
                                    <p:anim calcmode="lin" valueType="num">
                                      <p:cBhvr additive="base">
                                        <p:cTn id="8" dur="500" fill="hold"/>
                                        <p:tgtEl>
                                          <p:spTgt spid="890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89242"/>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52" fill="hold"/>
                                        <p:tgtEl>
                                          <p:spTgt spid="89242"/>
                                        </p:tgtEl>
                                      </p:cBhvr>
                                    </p:cmd>
                                  </p:childTnLst>
                                </p:cTn>
                              </p:par>
                            </p:childTnLst>
                          </p:cTn>
                        </p:par>
                      </p:childTnLst>
                    </p:cTn>
                  </p:par>
                </p:childTnLst>
              </p:cTn>
              <p:nextCondLst>
                <p:cond evt="onClick" delay="0">
                  <p:tgtEl>
                    <p:spTgt spid="89242"/>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89242"/>
                </p:tgtEl>
              </p:cMediaNode>
            </p:audio>
            <p:seq concurrent="1" nextAc="seek">
              <p:cTn id="15" restart="whenNotActive" fill="hold" evtFilter="cancelBubble" nodeType="interactiveSeq">
                <p:stCondLst>
                  <p:cond evt="onClick" delay="0">
                    <p:tgtEl>
                      <p:spTgt spid="89243"/>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16" fill="hold"/>
                                        <p:tgtEl>
                                          <p:spTgt spid="89243"/>
                                        </p:tgtEl>
                                      </p:cBhvr>
                                    </p:cmd>
                                  </p:childTnLst>
                                </p:cTn>
                              </p:par>
                            </p:childTnLst>
                          </p:cTn>
                        </p:par>
                      </p:childTnLst>
                    </p:cTn>
                  </p:par>
                </p:childTnLst>
              </p:cTn>
              <p:nextCondLst>
                <p:cond evt="onClick" delay="0">
                  <p:tgtEl>
                    <p:spTgt spid="89243"/>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89243"/>
                </p:tgtEl>
              </p:cMediaNode>
            </p:audio>
            <p:seq concurrent="1" nextAc="seek">
              <p:cTn id="21" restart="whenNotActive" fill="hold" evtFilter="cancelBubble" nodeType="interactiveSeq">
                <p:stCondLst>
                  <p:cond evt="onClick" delay="0">
                    <p:tgtEl>
                      <p:spTgt spid="535566"/>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28868" fill="hold"/>
                                        <p:tgtEl>
                                          <p:spTgt spid="535566"/>
                                        </p:tgtEl>
                                      </p:cBhvr>
                                    </p:cmd>
                                  </p:childTnLst>
                                </p:cTn>
                              </p:par>
                            </p:childTnLst>
                          </p:cTn>
                        </p:par>
                      </p:childTnLst>
                    </p:cTn>
                  </p:par>
                </p:childTnLst>
              </p:cTn>
              <p:nextCondLst>
                <p:cond evt="onClick" delay="0">
                  <p:tgtEl>
                    <p:spTgt spid="535566"/>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535566"/>
                </p:tgtEl>
              </p:cMediaNode>
            </p:audio>
            <p:seq concurrent="1" nextAc="seek">
              <p:cTn id="27" restart="whenNotActive" fill="hold" evtFilter="cancelBubble" nodeType="interactiveSeq">
                <p:stCondLst>
                  <p:cond evt="onClick" delay="0">
                    <p:tgtEl>
                      <p:spTgt spid="89091"/>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149516"/>
                                        </p:tgtEl>
                                        <p:attrNameLst>
                                          <p:attrName>style.visibility</p:attrName>
                                        </p:attrNameLst>
                                      </p:cBhvr>
                                      <p:to>
                                        <p:strVal val="visible"/>
                                      </p:to>
                                    </p:set>
                                    <p:animEffect transition="in" filter="diamond(in)">
                                      <p:cBhvr>
                                        <p:cTn id="32" dur="1000"/>
                                        <p:tgtEl>
                                          <p:spTgt spid="149516"/>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89093"/>
                                        </p:tgtEl>
                                        <p:attrNameLst>
                                          <p:attrName>style.visibility</p:attrName>
                                        </p:attrNameLst>
                                      </p:cBhvr>
                                      <p:to>
                                        <p:strVal val="visible"/>
                                      </p:to>
                                    </p:set>
                                    <p:animEffect transition="in" filter="checkerboard(across)">
                                      <p:cBhvr>
                                        <p:cTn id="36" dur="500"/>
                                        <p:tgtEl>
                                          <p:spTgt spid="89093"/>
                                        </p:tgtEl>
                                      </p:cBhvr>
                                    </p:animEffect>
                                  </p:childTnLst>
                                </p:cTn>
                              </p:par>
                            </p:childTnLst>
                          </p:cTn>
                        </p:par>
                      </p:childTnLst>
                    </p:cTn>
                  </p:par>
                </p:childTnLst>
              </p:cTn>
              <p:nextCondLst>
                <p:cond evt="onClick" delay="0">
                  <p:tgtEl>
                    <p:spTgt spid="89091"/>
                  </p:tgtEl>
                </p:cond>
              </p:nextCondLst>
            </p:seq>
            <p:seq concurrent="1" nextAc="seek">
              <p:cTn id="37" restart="whenNotActive" fill="hold" evtFilter="cancelBubble" nodeType="interactiveSeq">
                <p:stCondLst>
                  <p:cond evt="onClick" delay="0">
                    <p:tgtEl>
                      <p:spTgt spid="89093"/>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8" presetClass="exit" presetSubtype="32" fill="hold" grpId="1" nodeType="clickEffect">
                                  <p:stCondLst>
                                    <p:cond delay="0"/>
                                  </p:stCondLst>
                                  <p:childTnLst>
                                    <p:animEffect transition="out" filter="diamond(out)">
                                      <p:cBhvr>
                                        <p:cTn id="41" dur="1000"/>
                                        <p:tgtEl>
                                          <p:spTgt spid="149516"/>
                                        </p:tgtEl>
                                      </p:cBhvr>
                                    </p:animEffect>
                                    <p:set>
                                      <p:cBhvr>
                                        <p:cTn id="42" dur="1" fill="hold">
                                          <p:stCondLst>
                                            <p:cond delay="999"/>
                                          </p:stCondLst>
                                        </p:cTn>
                                        <p:tgtEl>
                                          <p:spTgt spid="149516"/>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89093"/>
                                        </p:tgtEl>
                                      </p:cBhvr>
                                    </p:animEffect>
                                    <p:set>
                                      <p:cBhvr>
                                        <p:cTn id="46" dur="1" fill="hold">
                                          <p:stCondLst>
                                            <p:cond delay="499"/>
                                          </p:stCondLst>
                                        </p:cTn>
                                        <p:tgtEl>
                                          <p:spTgt spid="89093"/>
                                        </p:tgtEl>
                                        <p:attrNameLst>
                                          <p:attrName>style.visibility</p:attrName>
                                        </p:attrNameLst>
                                      </p:cBhvr>
                                      <p:to>
                                        <p:strVal val="hidden"/>
                                      </p:to>
                                    </p:set>
                                  </p:childTnLst>
                                </p:cTn>
                              </p:par>
                            </p:childTnLst>
                          </p:cTn>
                        </p:par>
                      </p:childTnLst>
                    </p:cTn>
                  </p:par>
                </p:childTnLst>
              </p:cTn>
              <p:nextCondLst>
                <p:cond evt="onClick" delay="0">
                  <p:tgtEl>
                    <p:spTgt spid="89093"/>
                  </p:tgtEl>
                </p:cond>
              </p:nextCondLst>
            </p:seq>
          </p:childTnLst>
        </p:cTn>
      </p:par>
    </p:tnLst>
    <p:bldLst>
      <p:bldP spid="89096" grpId="0" autoUpdateAnimBg="0"/>
      <p:bldP spid="149516" grpId="0" animBg="1"/>
      <p:bldP spid="149516"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7" descr="公司logo">
            <a:extLst>
              <a:ext uri="{FF2B5EF4-FFF2-40B4-BE49-F238E27FC236}">
                <a16:creationId xmlns:a16="http://schemas.microsoft.com/office/drawing/2014/main" id="{08CE7FA3-E34C-CB48-46D5-20B72FB3BB6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Picture 12" descr="originalText48">
            <a:extLst>
              <a:ext uri="{FF2B5EF4-FFF2-40B4-BE49-F238E27FC236}">
                <a16:creationId xmlns:a16="http://schemas.microsoft.com/office/drawing/2014/main" id="{D58BB814-FCE8-F65F-7E99-B976088185E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0" name="Picture 14" descr="originalTextHide">
            <a:extLst>
              <a:ext uri="{FF2B5EF4-FFF2-40B4-BE49-F238E27FC236}">
                <a16:creationId xmlns:a16="http://schemas.microsoft.com/office/drawing/2014/main" id="{B584A67E-BAB1-01F5-05AB-7EBC68C68FD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3" name="Rectangle 9">
            <a:extLst>
              <a:ext uri="{FF2B5EF4-FFF2-40B4-BE49-F238E27FC236}">
                <a16:creationId xmlns:a16="http://schemas.microsoft.com/office/drawing/2014/main" id="{3B6B79F3-AF3F-D178-2AAE-9F44BC0CB3CA}"/>
              </a:ext>
            </a:extLst>
          </p:cNvPr>
          <p:cNvSpPr>
            <a:spLocks noChangeArrowheads="1"/>
          </p:cNvSpPr>
          <p:nvPr/>
        </p:nvSpPr>
        <p:spPr bwMode="auto">
          <a:xfrm>
            <a:off x="69850" y="65088"/>
            <a:ext cx="7670800" cy="57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buFontTx/>
              <a:buNone/>
            </a:pPr>
            <a:r>
              <a:rPr lang="zh-CN" altLang="en-US" sz="1800" b="0">
                <a:latin typeface="Times New Roman" panose="02020603050405020304" pitchFamily="18" charset="0"/>
              </a:rPr>
              <a:t>听第二段对话，回答第 </a:t>
            </a:r>
            <a:r>
              <a:rPr lang="en-US" altLang="zh-CN" sz="1800">
                <a:latin typeface="Times New Roman" panose="02020603050405020304" pitchFamily="18" charset="0"/>
              </a:rPr>
              <a:t>3</a:t>
            </a:r>
            <a:r>
              <a:rPr lang="en-US" altLang="zh-CN" sz="1800" b="0">
                <a:latin typeface="Times New Roman" panose="02020603050405020304" pitchFamily="18" charset="0"/>
              </a:rPr>
              <a:t> - </a:t>
            </a:r>
            <a:r>
              <a:rPr lang="en-US" altLang="zh-CN" sz="1800">
                <a:latin typeface="Times New Roman" panose="02020603050405020304" pitchFamily="18" charset="0"/>
              </a:rPr>
              <a:t>4</a:t>
            </a:r>
            <a:r>
              <a:rPr lang="en-US" altLang="zh-CN" sz="1800" b="0">
                <a:latin typeface="Times New Roman" panose="02020603050405020304" pitchFamily="18" charset="0"/>
              </a:rPr>
              <a:t> </a:t>
            </a:r>
            <a:r>
              <a:rPr lang="zh-CN" altLang="en-US" sz="1800" b="0">
                <a:latin typeface="Times New Roman" panose="02020603050405020304" pitchFamily="18" charset="0"/>
              </a:rPr>
              <a:t>两个问题。现在你有 </a:t>
            </a:r>
            <a:r>
              <a:rPr lang="en-US" altLang="zh-CN" sz="1800">
                <a:latin typeface="Times New Roman" panose="02020603050405020304" pitchFamily="18" charset="0"/>
              </a:rPr>
              <a:t>10</a:t>
            </a:r>
            <a:r>
              <a:rPr lang="en-US" altLang="zh-CN" sz="1800" b="0">
                <a:latin typeface="Times New Roman" panose="02020603050405020304" pitchFamily="18" charset="0"/>
              </a:rPr>
              <a:t> </a:t>
            </a:r>
            <a:r>
              <a:rPr lang="zh-CN" altLang="en-US" sz="1800" b="0">
                <a:latin typeface="Times New Roman" panose="02020603050405020304" pitchFamily="18" charset="0"/>
              </a:rPr>
              <a:t>秒钟的阅题时间。 </a:t>
            </a:r>
          </a:p>
        </p:txBody>
      </p:sp>
      <p:sp>
        <p:nvSpPr>
          <p:cNvPr id="48134" name="Rectangle 29">
            <a:extLst>
              <a:ext uri="{FF2B5EF4-FFF2-40B4-BE49-F238E27FC236}">
                <a16:creationId xmlns:a16="http://schemas.microsoft.com/office/drawing/2014/main" id="{587DA916-AEF9-24CB-FE29-7F361C385AA1}"/>
              </a:ext>
            </a:extLst>
          </p:cNvPr>
          <p:cNvSpPr>
            <a:spLocks noChangeArrowheads="1"/>
          </p:cNvSpPr>
          <p:nvPr/>
        </p:nvSpPr>
        <p:spPr bwMode="auto">
          <a:xfrm>
            <a:off x="323850" y="587375"/>
            <a:ext cx="8064500" cy="5802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9128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3208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728788"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136775"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939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0511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083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9655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buFontTx/>
              <a:buNone/>
            </a:pPr>
            <a:r>
              <a:rPr lang="en-US" altLang="zh-CN" sz="3600">
                <a:latin typeface="Times New Roman" panose="02020603050405020304" pitchFamily="18" charset="0"/>
              </a:rPr>
              <a:t>3. How many bedrooms are there in Tom's home? </a:t>
            </a:r>
          </a:p>
          <a:p>
            <a:pPr>
              <a:buFontTx/>
              <a:buNone/>
            </a:pPr>
            <a:r>
              <a:rPr lang="en-US" altLang="zh-CN" sz="3600" b="0">
                <a:latin typeface="Times New Roman" panose="02020603050405020304" pitchFamily="18" charset="0"/>
              </a:rPr>
              <a:t>    Two. </a:t>
            </a:r>
          </a:p>
          <a:p>
            <a:pPr>
              <a:buFontTx/>
              <a:buNone/>
            </a:pPr>
            <a:r>
              <a:rPr lang="en-US" altLang="zh-CN" sz="3600" b="0">
                <a:latin typeface="Times New Roman" panose="02020603050405020304" pitchFamily="18" charset="0"/>
              </a:rPr>
              <a:t>    Four. </a:t>
            </a:r>
          </a:p>
          <a:p>
            <a:pPr>
              <a:buFontTx/>
              <a:buNone/>
            </a:pPr>
            <a:r>
              <a:rPr lang="en-US" altLang="zh-CN" sz="3600" b="0">
                <a:latin typeface="Times New Roman" panose="02020603050405020304" pitchFamily="18" charset="0"/>
              </a:rPr>
              <a:t>    Three. </a:t>
            </a:r>
          </a:p>
          <a:p>
            <a:pPr>
              <a:buFontTx/>
              <a:buNone/>
            </a:pPr>
            <a:r>
              <a:rPr lang="en-US" altLang="zh-CN" sz="3600">
                <a:latin typeface="Times New Roman" panose="02020603050405020304" pitchFamily="18" charset="0"/>
              </a:rPr>
              <a:t>4. Where are the books?</a:t>
            </a:r>
            <a:r>
              <a:rPr lang="en-US" altLang="zh-CN" sz="3600" b="0">
                <a:latin typeface="Times New Roman" panose="02020603050405020304" pitchFamily="18" charset="0"/>
              </a:rPr>
              <a:t> </a:t>
            </a:r>
          </a:p>
          <a:p>
            <a:pPr>
              <a:buFontTx/>
              <a:buNone/>
            </a:pPr>
            <a:r>
              <a:rPr lang="en-US" altLang="zh-CN" sz="3600" b="0">
                <a:latin typeface="Times New Roman" panose="02020603050405020304" pitchFamily="18" charset="0"/>
              </a:rPr>
              <a:t>    Under the desk. </a:t>
            </a:r>
          </a:p>
          <a:p>
            <a:pPr>
              <a:buFontTx/>
              <a:buNone/>
            </a:pPr>
            <a:r>
              <a:rPr lang="en-US" altLang="zh-CN" sz="3600" b="0">
                <a:latin typeface="Times New Roman" panose="02020603050405020304" pitchFamily="18" charset="0"/>
              </a:rPr>
              <a:t>    Beside the desk. </a:t>
            </a:r>
          </a:p>
          <a:p>
            <a:pPr>
              <a:buFontTx/>
              <a:buNone/>
            </a:pPr>
            <a:r>
              <a:rPr lang="en-US" altLang="zh-CN" sz="3600" b="0">
                <a:latin typeface="Times New Roman" panose="02020603050405020304" pitchFamily="18" charset="0"/>
              </a:rPr>
              <a:t>    On the desk. </a:t>
            </a:r>
          </a:p>
        </p:txBody>
      </p:sp>
      <p:sp>
        <p:nvSpPr>
          <p:cNvPr id="19463" name="Rectangle 13">
            <a:extLst>
              <a:ext uri="{FF2B5EF4-FFF2-40B4-BE49-F238E27FC236}">
                <a16:creationId xmlns:a16="http://schemas.microsoft.com/office/drawing/2014/main" id="{3475F712-C639-62E4-CE0F-9EA795EC3656}"/>
              </a:ext>
            </a:extLst>
          </p:cNvPr>
          <p:cNvSpPr>
            <a:spLocks noChangeArrowheads="1"/>
          </p:cNvSpPr>
          <p:nvPr/>
        </p:nvSpPr>
        <p:spPr bwMode="auto">
          <a:xfrm>
            <a:off x="250825" y="765175"/>
            <a:ext cx="8137525" cy="5481638"/>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714375" indent="-7143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8937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0731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5000"/>
              </a:lnSpc>
              <a:spcBef>
                <a:spcPct val="0"/>
              </a:spcBef>
              <a:buFontTx/>
              <a:buNone/>
            </a:pPr>
            <a:r>
              <a:rPr lang="en-US" altLang="zh-CN" sz="4400">
                <a:latin typeface="Times New Roman" panose="02020603050405020304" pitchFamily="18" charset="0"/>
              </a:rPr>
              <a:t>M: Hi, Amy. This is my home.</a:t>
            </a:r>
          </a:p>
          <a:p>
            <a:pPr>
              <a:lnSpc>
                <a:spcPct val="115000"/>
              </a:lnSpc>
              <a:spcBef>
                <a:spcPct val="0"/>
              </a:spcBef>
              <a:buFontTx/>
              <a:buNone/>
            </a:pPr>
            <a:r>
              <a:rPr lang="en-US" altLang="zh-CN" sz="4400">
                <a:latin typeface="Times New Roman" panose="02020603050405020304" pitchFamily="18" charset="0"/>
              </a:rPr>
              <a:t>W: Wow! It's big and beautiful.</a:t>
            </a:r>
          </a:p>
          <a:p>
            <a:pPr>
              <a:lnSpc>
                <a:spcPct val="115000"/>
              </a:lnSpc>
              <a:spcBef>
                <a:spcPct val="0"/>
              </a:spcBef>
              <a:buFontTx/>
              <a:buNone/>
            </a:pPr>
            <a:r>
              <a:rPr lang="en-US" altLang="zh-CN" sz="4400">
                <a:latin typeface="Times New Roman" panose="02020603050405020304" pitchFamily="18" charset="0"/>
              </a:rPr>
              <a:t>M: There are three bed rooms, a living room, a kitchen and a bathroom.</a:t>
            </a:r>
          </a:p>
          <a:p>
            <a:pPr>
              <a:lnSpc>
                <a:spcPct val="115000"/>
              </a:lnSpc>
              <a:spcBef>
                <a:spcPct val="0"/>
              </a:spcBef>
              <a:buFontTx/>
              <a:buNone/>
            </a:pPr>
            <a:r>
              <a:rPr lang="en-US" altLang="zh-CN" sz="4400">
                <a:latin typeface="Times New Roman" panose="02020603050405020304" pitchFamily="18" charset="0"/>
              </a:rPr>
              <a:t>W: Where are the books?</a:t>
            </a:r>
          </a:p>
          <a:p>
            <a:pPr>
              <a:lnSpc>
                <a:spcPct val="115000"/>
              </a:lnSpc>
              <a:spcBef>
                <a:spcPct val="0"/>
              </a:spcBef>
              <a:buFontTx/>
              <a:buNone/>
            </a:pPr>
            <a:r>
              <a:rPr lang="en-US" altLang="zh-CN" sz="4400">
                <a:latin typeface="Times New Roman" panose="02020603050405020304" pitchFamily="18" charset="0"/>
              </a:rPr>
              <a:t>M: They're under the desk.</a:t>
            </a:r>
          </a:p>
        </p:txBody>
      </p:sp>
      <p:pic>
        <p:nvPicPr>
          <p:cNvPr id="94312" name="Picture 104">
            <a:hlinkClick r:id="" action="ppaction://media"/>
            <a:extLst>
              <a:ext uri="{FF2B5EF4-FFF2-40B4-BE49-F238E27FC236}">
                <a16:creationId xmlns:a16="http://schemas.microsoft.com/office/drawing/2014/main" id="{2FFDFC43-424E-A15F-E38A-DC0B46B2E66C}"/>
              </a:ext>
            </a:extLst>
          </p:cNvPr>
          <p:cNvPicPr>
            <a:picLocks noChangeAspect="1" noChangeArrowheads="1"/>
          </p:cNvPicPr>
          <p:nvPr>
            <p:ph sz="half" idx="4294967295"/>
            <a:audioFile r:link="rId2"/>
            <p:extLst>
              <p:ext uri="{DAA4B4D4-6D71-4841-9C94-3DE7FCFB9230}">
                <p14:media xmlns:p14="http://schemas.microsoft.com/office/powerpoint/2010/main" r:embed="rId1"/>
              </p:ext>
            </p:extLst>
          </p:nvPr>
        </p:nvPicPr>
        <p:blipFill>
          <a:blip r:embed="rId10">
            <a:extLst>
              <a:ext uri="{28A0092B-C50C-407E-A947-70E740481C1C}">
                <a14:useLocalDpi xmlns:a14="http://schemas.microsoft.com/office/drawing/2010/main" val="0"/>
              </a:ext>
            </a:extLst>
          </a:blip>
          <a:srcRect/>
          <a:stretch>
            <a:fillRect/>
          </a:stretch>
        </p:blipFill>
        <p:spPr>
          <a:xfrm>
            <a:off x="7667625" y="115888"/>
            <a:ext cx="503238" cy="50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37610" name="Picture 10">
            <a:hlinkClick r:id="" action="ppaction://media"/>
            <a:extLst>
              <a:ext uri="{FF2B5EF4-FFF2-40B4-BE49-F238E27FC236}">
                <a16:creationId xmlns:a16="http://schemas.microsoft.com/office/drawing/2014/main" id="{0627FB39-AED4-C8DE-8684-D06CEBA27041}"/>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0">
            <a:extLst>
              <a:ext uri="{28A0092B-C50C-407E-A947-70E740481C1C}">
                <a14:useLocalDpi xmlns:a14="http://schemas.microsoft.com/office/drawing/2010/main" val="0"/>
              </a:ext>
            </a:extLst>
          </a:blip>
          <a:srcRect/>
          <a:stretch>
            <a:fillRect/>
          </a:stretch>
        </p:blipFill>
        <p:spPr bwMode="auto">
          <a:xfrm>
            <a:off x="8604250" y="55133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restart="whenNotActive" fill="hold" evtFilter="cancelBubble" nodeType="interactiveSeq">
                <p:stCondLst>
                  <p:cond evt="onClick" delay="0">
                    <p:tgtEl>
                      <p:spTgt spid="94312"/>
                    </p:tgtEl>
                  </p:cond>
                </p:stCondLst>
                <p:endSync evt="end" delay="0">
                  <p:rtn val="all"/>
                </p:endSync>
                <p:childTnLst>
                  <p:par>
                    <p:cTn id="3" fill="hold" nodeType="clickPar">
                      <p:stCondLst>
                        <p:cond delay="0"/>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0770" fill="hold"/>
                                        <p:tgtEl>
                                          <p:spTgt spid="94312"/>
                                        </p:tgtEl>
                                      </p:cBhvr>
                                    </p:cmd>
                                  </p:childTnLst>
                                </p:cTn>
                              </p:par>
                            </p:childTnLst>
                          </p:cTn>
                        </p:par>
                      </p:childTnLst>
                    </p:cTn>
                  </p:par>
                </p:childTnLst>
              </p:cTn>
              <p:nextCondLst>
                <p:cond evt="onClick" delay="0">
                  <p:tgtEl>
                    <p:spTgt spid="94312"/>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4312"/>
                </p:tgtEl>
              </p:cMediaNode>
            </p:audio>
            <p:seq concurrent="1" nextAc="seek">
              <p:cTn id="8" restart="whenNotActive" fill="hold" evtFilter="cancelBubble" nodeType="interactiveSeq">
                <p:stCondLst>
                  <p:cond evt="onClick" delay="0">
                    <p:tgtEl>
                      <p:spTgt spid="19459"/>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19463"/>
                                        </p:tgtEl>
                                        <p:attrNameLst>
                                          <p:attrName>style.visibility</p:attrName>
                                        </p:attrNameLst>
                                      </p:cBhvr>
                                      <p:to>
                                        <p:strVal val="visible"/>
                                      </p:to>
                                    </p:set>
                                    <p:animEffect transition="in" filter="checkerboard(across)">
                                      <p:cBhvr>
                                        <p:cTn id="13" dur="1000"/>
                                        <p:tgtEl>
                                          <p:spTgt spid="19463"/>
                                        </p:tgtEl>
                                      </p:cBhvr>
                                    </p:animEffect>
                                  </p:childTnLst>
                                </p:cTn>
                              </p:par>
                            </p:childTnLst>
                          </p:cTn>
                        </p:par>
                        <p:par>
                          <p:cTn id="14" fill="hold" nodeType="afterGroup">
                            <p:stCondLst>
                              <p:cond delay="1000"/>
                            </p:stCondLst>
                            <p:childTnLst>
                              <p:par>
                                <p:cTn id="15" presetID="5" presetClass="entr" presetSubtype="10" fill="hold" nodeType="afterEffect">
                                  <p:stCondLst>
                                    <p:cond delay="0"/>
                                  </p:stCondLst>
                                  <p:childTnLst>
                                    <p:set>
                                      <p:cBhvr>
                                        <p:cTn id="16" dur="1" fill="hold">
                                          <p:stCondLst>
                                            <p:cond delay="0"/>
                                          </p:stCondLst>
                                        </p:cTn>
                                        <p:tgtEl>
                                          <p:spTgt spid="19460"/>
                                        </p:tgtEl>
                                        <p:attrNameLst>
                                          <p:attrName>style.visibility</p:attrName>
                                        </p:attrNameLst>
                                      </p:cBhvr>
                                      <p:to>
                                        <p:strVal val="visible"/>
                                      </p:to>
                                    </p:set>
                                    <p:animEffect transition="in" filter="checkerboard(across)">
                                      <p:cBhvr>
                                        <p:cTn id="17" dur="500"/>
                                        <p:tgtEl>
                                          <p:spTgt spid="19460"/>
                                        </p:tgtEl>
                                      </p:cBhvr>
                                    </p:animEffect>
                                  </p:childTnLst>
                                </p:cTn>
                              </p:par>
                            </p:childTnLst>
                          </p:cTn>
                        </p:par>
                      </p:childTnLst>
                    </p:cTn>
                  </p:par>
                </p:childTnLst>
              </p:cTn>
              <p:nextCondLst>
                <p:cond evt="onClick" delay="0">
                  <p:tgtEl>
                    <p:spTgt spid="19459"/>
                  </p:tgtEl>
                </p:cond>
              </p:nextCondLst>
            </p:seq>
            <p:seq concurrent="1" nextAc="seek">
              <p:cTn id="18" restart="whenNotActive" fill="hold" evtFilter="cancelBubble" nodeType="interactiveSeq">
                <p:stCondLst>
                  <p:cond evt="onClick" delay="0">
                    <p:tgtEl>
                      <p:spTgt spid="19460"/>
                    </p:tgtEl>
                  </p:cond>
                </p:stCondLst>
                <p:endSync evt="end" delay="0">
                  <p:rtn val="all"/>
                </p:endSync>
                <p:childTnLst>
                  <p:par>
                    <p:cTn id="19" fill="hold" nodeType="clickPar">
                      <p:stCondLst>
                        <p:cond delay="0"/>
                      </p:stCondLst>
                      <p:childTnLst>
                        <p:par>
                          <p:cTn id="20" fill="hold" nodeType="withGroup">
                            <p:stCondLst>
                              <p:cond delay="0"/>
                            </p:stCondLst>
                            <p:childTnLst>
                              <p:par>
                                <p:cTn id="21" presetID="3" presetClass="exit" presetSubtype="5" fill="hold" grpId="1" nodeType="clickEffect">
                                  <p:stCondLst>
                                    <p:cond delay="0"/>
                                  </p:stCondLst>
                                  <p:childTnLst>
                                    <p:animEffect transition="out" filter="blinds(vertical)">
                                      <p:cBhvr>
                                        <p:cTn id="22" dur="1000"/>
                                        <p:tgtEl>
                                          <p:spTgt spid="19463"/>
                                        </p:tgtEl>
                                      </p:cBhvr>
                                    </p:animEffect>
                                    <p:set>
                                      <p:cBhvr>
                                        <p:cTn id="23" dur="1" fill="hold">
                                          <p:stCondLst>
                                            <p:cond delay="999"/>
                                          </p:stCondLst>
                                        </p:cTn>
                                        <p:tgtEl>
                                          <p:spTgt spid="19463"/>
                                        </p:tgtEl>
                                        <p:attrNameLst>
                                          <p:attrName>style.visibility</p:attrName>
                                        </p:attrNameLst>
                                      </p:cBhvr>
                                      <p:to>
                                        <p:strVal val="hidden"/>
                                      </p:to>
                                    </p:set>
                                  </p:childTnLst>
                                </p:cTn>
                              </p:par>
                            </p:childTnLst>
                          </p:cTn>
                        </p:par>
                        <p:par>
                          <p:cTn id="24" fill="hold" nodeType="afterGroup">
                            <p:stCondLst>
                              <p:cond delay="1000"/>
                            </p:stCondLst>
                            <p:childTnLst>
                              <p:par>
                                <p:cTn id="25" presetID="5" presetClass="exit" presetSubtype="10" fill="hold" nodeType="afterEffect">
                                  <p:stCondLst>
                                    <p:cond delay="0"/>
                                  </p:stCondLst>
                                  <p:childTnLst>
                                    <p:animEffect transition="out" filter="checkerboard(across)">
                                      <p:cBhvr>
                                        <p:cTn id="26" dur="500"/>
                                        <p:tgtEl>
                                          <p:spTgt spid="19460"/>
                                        </p:tgtEl>
                                      </p:cBhvr>
                                    </p:animEffect>
                                    <p:set>
                                      <p:cBhvr>
                                        <p:cTn id="27" dur="1" fill="hold">
                                          <p:stCondLst>
                                            <p:cond delay="499"/>
                                          </p:stCondLst>
                                        </p:cTn>
                                        <p:tgtEl>
                                          <p:spTgt spid="19460"/>
                                        </p:tgtEl>
                                        <p:attrNameLst>
                                          <p:attrName>style.visibility</p:attrName>
                                        </p:attrNameLst>
                                      </p:cBhvr>
                                      <p:to>
                                        <p:strVal val="hidden"/>
                                      </p:to>
                                    </p:set>
                                  </p:childTnLst>
                                </p:cTn>
                              </p:par>
                            </p:childTnLst>
                          </p:cTn>
                        </p:par>
                      </p:childTnLst>
                    </p:cTn>
                  </p:par>
                </p:childTnLst>
              </p:cTn>
              <p:nextCondLst>
                <p:cond evt="onClick" delay="0">
                  <p:tgtEl>
                    <p:spTgt spid="19460"/>
                  </p:tgtEl>
                </p:cond>
              </p:nextCondLst>
            </p:seq>
          </p:childTnLst>
        </p:cTn>
      </p:par>
    </p:tnLst>
    <p:bldLst>
      <p:bldP spid="19463" grpId="0" animBg="1"/>
      <p:bldP spid="19463"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293" name="Picture 181">
            <a:hlinkClick r:id="" action="ppaction://media"/>
            <a:extLst>
              <a:ext uri="{FF2B5EF4-FFF2-40B4-BE49-F238E27FC236}">
                <a16:creationId xmlns:a16="http://schemas.microsoft.com/office/drawing/2014/main" id="{CC993559-0AA4-7826-34BE-96847A65FB8C}"/>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294" name="Picture 182">
            <a:hlinkClick r:id="" action="ppaction://media"/>
            <a:extLst>
              <a:ext uri="{FF2B5EF4-FFF2-40B4-BE49-F238E27FC236}">
                <a16:creationId xmlns:a16="http://schemas.microsoft.com/office/drawing/2014/main" id="{69A99956-BBD9-D961-1DB7-2CC6890D1EA6}"/>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0" name="Picture 2" descr="公司logo">
            <a:extLst>
              <a:ext uri="{FF2B5EF4-FFF2-40B4-BE49-F238E27FC236}">
                <a16:creationId xmlns:a16="http://schemas.microsoft.com/office/drawing/2014/main" id="{F2AEC423-66B0-DDDB-DF89-B866A29F9F9D}"/>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3" descr="originalText48">
            <a:extLst>
              <a:ext uri="{FF2B5EF4-FFF2-40B4-BE49-F238E27FC236}">
                <a16:creationId xmlns:a16="http://schemas.microsoft.com/office/drawing/2014/main" id="{984BC727-2E28-E08D-62CB-255388ED5BBB}"/>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2" name="Rectangle 4">
            <a:extLst>
              <a:ext uri="{FF2B5EF4-FFF2-40B4-BE49-F238E27FC236}">
                <a16:creationId xmlns:a16="http://schemas.microsoft.com/office/drawing/2014/main" id="{00A73D6E-0A93-1638-4687-8FF1195A8C6F}"/>
              </a:ext>
            </a:extLst>
          </p:cNvPr>
          <p:cNvSpPr>
            <a:spLocks noChangeArrowheads="1"/>
          </p:cNvSpPr>
          <p:nvPr/>
        </p:nvSpPr>
        <p:spPr bwMode="auto">
          <a:xfrm>
            <a:off x="73025" y="88900"/>
            <a:ext cx="7932738" cy="1190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223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3. How many bedrooms are there in Tom's home? </a:t>
            </a:r>
          </a:p>
        </p:txBody>
      </p:sp>
      <p:pic>
        <p:nvPicPr>
          <p:cNvPr id="21511" name="Picture 5" descr="originalTextHide">
            <a:extLst>
              <a:ext uri="{FF2B5EF4-FFF2-40B4-BE49-F238E27FC236}">
                <a16:creationId xmlns:a16="http://schemas.microsoft.com/office/drawing/2014/main" id="{057F6E90-053F-C3E4-B987-535807EF7E1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4" name="Rectangle 6">
            <a:extLst>
              <a:ext uri="{FF2B5EF4-FFF2-40B4-BE49-F238E27FC236}">
                <a16:creationId xmlns:a16="http://schemas.microsoft.com/office/drawing/2014/main" id="{B2C1846C-670F-7031-6F22-7E72C56E7071}"/>
              </a:ext>
            </a:extLst>
          </p:cNvPr>
          <p:cNvSpPr>
            <a:spLocks noChangeArrowheads="1"/>
          </p:cNvSpPr>
          <p:nvPr/>
        </p:nvSpPr>
        <p:spPr bwMode="auto">
          <a:xfrm>
            <a:off x="611188" y="4803775"/>
            <a:ext cx="7273925"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a:t>
            </a:r>
          </a:p>
        </p:txBody>
      </p:sp>
      <p:sp>
        <p:nvSpPr>
          <p:cNvPr id="90119" name="Rectangle 7">
            <a:extLst>
              <a:ext uri="{FF2B5EF4-FFF2-40B4-BE49-F238E27FC236}">
                <a16:creationId xmlns:a16="http://schemas.microsoft.com/office/drawing/2014/main" id="{E7329929-F4A4-7C05-5239-3C135721A14D}"/>
              </a:ext>
            </a:extLst>
          </p:cNvPr>
          <p:cNvSpPr>
            <a:spLocks noChangeArrowheads="1"/>
          </p:cNvSpPr>
          <p:nvPr/>
        </p:nvSpPr>
        <p:spPr bwMode="auto">
          <a:xfrm>
            <a:off x="2339975" y="4652963"/>
            <a:ext cx="5113338"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Three.</a:t>
            </a:r>
          </a:p>
        </p:txBody>
      </p:sp>
      <p:sp>
        <p:nvSpPr>
          <p:cNvPr id="50186" name="Rectangle 162">
            <a:extLst>
              <a:ext uri="{FF2B5EF4-FFF2-40B4-BE49-F238E27FC236}">
                <a16:creationId xmlns:a16="http://schemas.microsoft.com/office/drawing/2014/main" id="{11C1F6B7-3BA2-7D87-8559-7CC20BB4FA4A}"/>
              </a:ext>
            </a:extLst>
          </p:cNvPr>
          <p:cNvSpPr>
            <a:spLocks noChangeArrowheads="1"/>
          </p:cNvSpPr>
          <p:nvPr/>
        </p:nvSpPr>
        <p:spPr bwMode="auto">
          <a:xfrm>
            <a:off x="611188" y="1268413"/>
            <a:ext cx="5473700" cy="1958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buFontTx/>
              <a:buNone/>
            </a:pPr>
            <a:r>
              <a:rPr lang="en-US" altLang="zh-CN" sz="3600" b="0">
                <a:latin typeface="Times New Roman" panose="02020603050405020304" pitchFamily="18" charset="0"/>
              </a:rPr>
              <a:t>Two. </a:t>
            </a:r>
          </a:p>
          <a:p>
            <a:pPr>
              <a:buFontTx/>
              <a:buNone/>
            </a:pPr>
            <a:r>
              <a:rPr lang="en-US" altLang="zh-CN" sz="3600" b="0">
                <a:latin typeface="Times New Roman" panose="02020603050405020304" pitchFamily="18" charset="0"/>
              </a:rPr>
              <a:t>Four. </a:t>
            </a:r>
          </a:p>
          <a:p>
            <a:pPr>
              <a:buFontTx/>
              <a:buNone/>
            </a:pPr>
            <a:r>
              <a:rPr lang="en-US" altLang="zh-CN" sz="3600" b="0">
                <a:latin typeface="Times New Roman" panose="02020603050405020304" pitchFamily="18" charset="0"/>
              </a:rPr>
              <a:t>Three. </a:t>
            </a:r>
          </a:p>
        </p:txBody>
      </p:sp>
      <p:sp>
        <p:nvSpPr>
          <p:cNvPr id="19463" name="Rectangle 13">
            <a:extLst>
              <a:ext uri="{FF2B5EF4-FFF2-40B4-BE49-F238E27FC236}">
                <a16:creationId xmlns:a16="http://schemas.microsoft.com/office/drawing/2014/main" id="{2C1D04E3-8B7E-F42F-08DA-CAD218758362}"/>
              </a:ext>
            </a:extLst>
          </p:cNvPr>
          <p:cNvSpPr>
            <a:spLocks noChangeArrowheads="1"/>
          </p:cNvSpPr>
          <p:nvPr/>
        </p:nvSpPr>
        <p:spPr bwMode="auto">
          <a:xfrm>
            <a:off x="323850" y="1276350"/>
            <a:ext cx="8137525" cy="524827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714375" indent="-7143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8937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0731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0000"/>
              </a:lnSpc>
              <a:spcBef>
                <a:spcPct val="0"/>
              </a:spcBef>
              <a:buFontTx/>
              <a:buNone/>
            </a:pPr>
            <a:r>
              <a:rPr lang="en-US" altLang="zh-CN" sz="4400">
                <a:latin typeface="Times New Roman" panose="02020603050405020304" pitchFamily="18" charset="0"/>
              </a:rPr>
              <a:t>M: Hi, Amy. This is my home.</a:t>
            </a:r>
          </a:p>
          <a:p>
            <a:pPr>
              <a:lnSpc>
                <a:spcPct val="110000"/>
              </a:lnSpc>
              <a:spcBef>
                <a:spcPct val="0"/>
              </a:spcBef>
              <a:buFontTx/>
              <a:buNone/>
            </a:pPr>
            <a:r>
              <a:rPr lang="en-US" altLang="zh-CN" sz="4400">
                <a:latin typeface="Times New Roman" panose="02020603050405020304" pitchFamily="18" charset="0"/>
              </a:rPr>
              <a:t>W: Wow! It's big and beautiful.</a:t>
            </a:r>
          </a:p>
          <a:p>
            <a:pPr>
              <a:lnSpc>
                <a:spcPct val="110000"/>
              </a:lnSpc>
              <a:spcBef>
                <a:spcPct val="0"/>
              </a:spcBef>
              <a:buFontTx/>
              <a:buNone/>
            </a:pPr>
            <a:r>
              <a:rPr lang="en-US" altLang="zh-CN" sz="4400">
                <a:latin typeface="Times New Roman" panose="02020603050405020304" pitchFamily="18" charset="0"/>
              </a:rPr>
              <a:t>M: There are three bed rooms, a living room, a kitchen and a bathroom.</a:t>
            </a:r>
          </a:p>
          <a:p>
            <a:pPr>
              <a:lnSpc>
                <a:spcPct val="110000"/>
              </a:lnSpc>
              <a:spcBef>
                <a:spcPct val="0"/>
              </a:spcBef>
              <a:buFontTx/>
              <a:buNone/>
            </a:pPr>
            <a:r>
              <a:rPr lang="en-US" altLang="zh-CN" sz="4400">
                <a:latin typeface="Times New Roman" panose="02020603050405020304" pitchFamily="18" charset="0"/>
              </a:rPr>
              <a:t>W: Where are the books?</a:t>
            </a:r>
          </a:p>
          <a:p>
            <a:pPr>
              <a:lnSpc>
                <a:spcPct val="110000"/>
              </a:lnSpc>
              <a:spcBef>
                <a:spcPct val="0"/>
              </a:spcBef>
              <a:buFontTx/>
              <a:buNone/>
            </a:pPr>
            <a:r>
              <a:rPr lang="en-US" altLang="zh-CN" sz="4400">
                <a:latin typeface="Times New Roman" panose="02020603050405020304" pitchFamily="18" charset="0"/>
              </a:rPr>
              <a:t>M: They're under the desk.</a:t>
            </a:r>
          </a:p>
        </p:txBody>
      </p:sp>
      <p:pic>
        <p:nvPicPr>
          <p:cNvPr id="539663" name="Picture 15">
            <a:hlinkClick r:id="" action="ppaction://media"/>
            <a:extLst>
              <a:ext uri="{FF2B5EF4-FFF2-40B4-BE49-F238E27FC236}">
                <a16:creationId xmlns:a16="http://schemas.microsoft.com/office/drawing/2014/main" id="{7EC84028-269B-9FD3-029C-64357D634A64}"/>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5133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9664" name="Picture 16">
            <a:hlinkClick r:id="" action="ppaction://media"/>
            <a:extLst>
              <a:ext uri="{FF2B5EF4-FFF2-40B4-BE49-F238E27FC236}">
                <a16:creationId xmlns:a16="http://schemas.microsoft.com/office/drawing/2014/main" id="{7ABA31EE-B8CE-61F7-0D4D-574427153991}"/>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3779838" y="692150"/>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0119"/>
                                        </p:tgtEl>
                                        <p:attrNameLst>
                                          <p:attrName>style.visibility</p:attrName>
                                        </p:attrNameLst>
                                      </p:cBhvr>
                                      <p:to>
                                        <p:strVal val="visible"/>
                                      </p:to>
                                    </p:set>
                                    <p:anim calcmode="lin" valueType="num">
                                      <p:cBhvr additive="base">
                                        <p:cTn id="7" dur="500" fill="hold"/>
                                        <p:tgtEl>
                                          <p:spTgt spid="90119"/>
                                        </p:tgtEl>
                                        <p:attrNameLst>
                                          <p:attrName>ppt_x</p:attrName>
                                        </p:attrNameLst>
                                      </p:cBhvr>
                                      <p:tavLst>
                                        <p:tav tm="0">
                                          <p:val>
                                            <p:strVal val="#ppt_x"/>
                                          </p:val>
                                        </p:tav>
                                        <p:tav tm="100000">
                                          <p:val>
                                            <p:strVal val="#ppt_x"/>
                                          </p:val>
                                        </p:tav>
                                      </p:tavLst>
                                    </p:anim>
                                    <p:anim calcmode="lin" valueType="num">
                                      <p:cBhvr additive="base">
                                        <p:cTn id="8" dur="500" fill="hold"/>
                                        <p:tgtEl>
                                          <p:spTgt spid="901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0293"/>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52" fill="hold"/>
                                        <p:tgtEl>
                                          <p:spTgt spid="90293"/>
                                        </p:tgtEl>
                                      </p:cBhvr>
                                    </p:cmd>
                                  </p:childTnLst>
                                </p:cTn>
                              </p:par>
                            </p:childTnLst>
                          </p:cTn>
                        </p:par>
                      </p:childTnLst>
                    </p:cTn>
                  </p:par>
                </p:childTnLst>
              </p:cTn>
              <p:nextCondLst>
                <p:cond evt="onClick" delay="0">
                  <p:tgtEl>
                    <p:spTgt spid="90293"/>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0293"/>
                </p:tgtEl>
              </p:cMediaNode>
            </p:audio>
            <p:seq concurrent="1" nextAc="seek">
              <p:cTn id="15" restart="whenNotActive" fill="hold" evtFilter="cancelBubble" nodeType="interactiveSeq">
                <p:stCondLst>
                  <p:cond evt="onClick" delay="0">
                    <p:tgtEl>
                      <p:spTgt spid="90294"/>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16" fill="hold"/>
                                        <p:tgtEl>
                                          <p:spTgt spid="90294"/>
                                        </p:tgtEl>
                                      </p:cBhvr>
                                    </p:cmd>
                                  </p:childTnLst>
                                </p:cTn>
                              </p:par>
                            </p:childTnLst>
                          </p:cTn>
                        </p:par>
                      </p:childTnLst>
                    </p:cTn>
                  </p:par>
                </p:childTnLst>
              </p:cTn>
              <p:nextCondLst>
                <p:cond evt="onClick" delay="0">
                  <p:tgtEl>
                    <p:spTgt spid="90294"/>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0294"/>
                </p:tgtEl>
              </p:cMediaNode>
            </p:audio>
            <p:seq concurrent="1" nextAc="seek">
              <p:cTn id="21" restart="whenNotActive" fill="hold" evtFilter="cancelBubble" nodeType="interactiveSeq">
                <p:stCondLst>
                  <p:cond evt="onClick" delay="0">
                    <p:tgtEl>
                      <p:spTgt spid="539663"/>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39604" fill="hold"/>
                                        <p:tgtEl>
                                          <p:spTgt spid="539663"/>
                                        </p:tgtEl>
                                      </p:cBhvr>
                                    </p:cmd>
                                  </p:childTnLst>
                                </p:cTn>
                              </p:par>
                            </p:childTnLst>
                          </p:cTn>
                        </p:par>
                      </p:childTnLst>
                    </p:cTn>
                  </p:par>
                </p:childTnLst>
              </p:cTn>
              <p:nextCondLst>
                <p:cond evt="onClick" delay="0">
                  <p:tgtEl>
                    <p:spTgt spid="539663"/>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539663"/>
                </p:tgtEl>
              </p:cMediaNode>
            </p:audio>
            <p:seq concurrent="1" nextAc="seek">
              <p:cTn id="27" restart="whenNotActive" fill="hold" evtFilter="cancelBubble" nodeType="interactiveSeq">
                <p:stCondLst>
                  <p:cond evt="onClick" delay="0">
                    <p:tgtEl>
                      <p:spTgt spid="21509"/>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9463"/>
                                        </p:tgtEl>
                                        <p:attrNameLst>
                                          <p:attrName>style.visibility</p:attrName>
                                        </p:attrNameLst>
                                      </p:cBhvr>
                                      <p:to>
                                        <p:strVal val="visible"/>
                                      </p:to>
                                    </p:set>
                                    <p:animEffect transition="in" filter="checkerboard(across)">
                                      <p:cBhvr>
                                        <p:cTn id="32" dur="1000"/>
                                        <p:tgtEl>
                                          <p:spTgt spid="19463"/>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21511"/>
                                        </p:tgtEl>
                                        <p:attrNameLst>
                                          <p:attrName>style.visibility</p:attrName>
                                        </p:attrNameLst>
                                      </p:cBhvr>
                                      <p:to>
                                        <p:strVal val="visible"/>
                                      </p:to>
                                    </p:set>
                                    <p:animEffect transition="in" filter="checkerboard(across)">
                                      <p:cBhvr>
                                        <p:cTn id="36" dur="500"/>
                                        <p:tgtEl>
                                          <p:spTgt spid="21511"/>
                                        </p:tgtEl>
                                      </p:cBhvr>
                                    </p:animEffect>
                                  </p:childTnLst>
                                </p:cTn>
                              </p:par>
                            </p:childTnLst>
                          </p:cTn>
                        </p:par>
                      </p:childTnLst>
                    </p:cTn>
                  </p:par>
                </p:childTnLst>
              </p:cTn>
              <p:nextCondLst>
                <p:cond evt="onClick" delay="0">
                  <p:tgtEl>
                    <p:spTgt spid="21509"/>
                  </p:tgtEl>
                </p:cond>
              </p:nextCondLst>
            </p:seq>
            <p:seq concurrent="1" nextAc="seek">
              <p:cTn id="37" restart="whenNotActive" fill="hold" evtFilter="cancelBubble" nodeType="interactiveSeq">
                <p:stCondLst>
                  <p:cond evt="onClick" delay="0">
                    <p:tgtEl>
                      <p:spTgt spid="21511"/>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5" presetClass="exit" presetSubtype="5" fill="hold" grpId="1" nodeType="clickEffect">
                                  <p:stCondLst>
                                    <p:cond delay="0"/>
                                  </p:stCondLst>
                                  <p:childTnLst>
                                    <p:animEffect transition="out" filter="checkerboard(down)">
                                      <p:cBhvr>
                                        <p:cTn id="41" dur="1000"/>
                                        <p:tgtEl>
                                          <p:spTgt spid="19463"/>
                                        </p:tgtEl>
                                      </p:cBhvr>
                                    </p:animEffect>
                                    <p:set>
                                      <p:cBhvr>
                                        <p:cTn id="42" dur="1" fill="hold">
                                          <p:stCondLst>
                                            <p:cond delay="999"/>
                                          </p:stCondLst>
                                        </p:cTn>
                                        <p:tgtEl>
                                          <p:spTgt spid="19463"/>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21511"/>
                                        </p:tgtEl>
                                      </p:cBhvr>
                                    </p:animEffect>
                                    <p:set>
                                      <p:cBhvr>
                                        <p:cTn id="46" dur="1" fill="hold">
                                          <p:stCondLst>
                                            <p:cond delay="499"/>
                                          </p:stCondLst>
                                        </p:cTn>
                                        <p:tgtEl>
                                          <p:spTgt spid="21511"/>
                                        </p:tgtEl>
                                        <p:attrNameLst>
                                          <p:attrName>style.visibility</p:attrName>
                                        </p:attrNameLst>
                                      </p:cBhvr>
                                      <p:to>
                                        <p:strVal val="hidden"/>
                                      </p:to>
                                    </p:set>
                                  </p:childTnLst>
                                </p:cTn>
                              </p:par>
                            </p:childTnLst>
                          </p:cTn>
                        </p:par>
                      </p:childTnLst>
                    </p:cTn>
                  </p:par>
                </p:childTnLst>
              </p:cTn>
              <p:nextCondLst>
                <p:cond evt="onClick" delay="0">
                  <p:tgtEl>
                    <p:spTgt spid="21511"/>
                  </p:tgtEl>
                </p:cond>
              </p:nextCondLst>
            </p:seq>
          </p:childTnLst>
        </p:cTn>
      </p:par>
    </p:tnLst>
    <p:bldLst>
      <p:bldP spid="90119" grpId="0" autoUpdateAnimBg="0"/>
      <p:bldP spid="19463" grpId="0" animBg="1"/>
      <p:bldP spid="19463"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300" name="Picture 164">
            <a:hlinkClick r:id="" action="ppaction://media"/>
            <a:extLst>
              <a:ext uri="{FF2B5EF4-FFF2-40B4-BE49-F238E27FC236}">
                <a16:creationId xmlns:a16="http://schemas.microsoft.com/office/drawing/2014/main" id="{52C4A3B0-81DC-743D-E68B-ADB7B23D6E6E}"/>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299" name="Picture 163">
            <a:hlinkClick r:id="" action="ppaction://media"/>
            <a:extLst>
              <a:ext uri="{FF2B5EF4-FFF2-40B4-BE49-F238E27FC236}">
                <a16:creationId xmlns:a16="http://schemas.microsoft.com/office/drawing/2014/main" id="{9C08366F-B15B-B999-2FBB-ECCD0BE943E4}"/>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28" name="Picture 2" descr="公司logo">
            <a:extLst>
              <a:ext uri="{FF2B5EF4-FFF2-40B4-BE49-F238E27FC236}">
                <a16:creationId xmlns:a16="http://schemas.microsoft.com/office/drawing/2014/main" id="{E5371BF6-AE93-7285-ADC8-321BA31D7385}"/>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Picture 3" descr="originalText48">
            <a:extLst>
              <a:ext uri="{FF2B5EF4-FFF2-40B4-BE49-F238E27FC236}">
                <a16:creationId xmlns:a16="http://schemas.microsoft.com/office/drawing/2014/main" id="{917D6480-CA7D-FAAD-830A-60B582ACF4DE}"/>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30" name="Rectangle 4">
            <a:extLst>
              <a:ext uri="{FF2B5EF4-FFF2-40B4-BE49-F238E27FC236}">
                <a16:creationId xmlns:a16="http://schemas.microsoft.com/office/drawing/2014/main" id="{82B5AB3D-F1D7-D8F2-038A-0199690E75AE}"/>
              </a:ext>
            </a:extLst>
          </p:cNvPr>
          <p:cNvSpPr>
            <a:spLocks noChangeArrowheads="1"/>
          </p:cNvSpPr>
          <p:nvPr/>
        </p:nvSpPr>
        <p:spPr bwMode="auto">
          <a:xfrm>
            <a:off x="76200" y="73025"/>
            <a:ext cx="570865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4. Where are the books?</a:t>
            </a:r>
            <a:r>
              <a:rPr lang="en-US" altLang="zh-CN" sz="3600" b="0">
                <a:latin typeface="Times New Roman" panose="02020603050405020304" pitchFamily="18" charset="0"/>
              </a:rPr>
              <a:t> </a:t>
            </a:r>
          </a:p>
        </p:txBody>
      </p:sp>
      <p:pic>
        <p:nvPicPr>
          <p:cNvPr id="23559" name="Picture 5" descr="originalTextHide">
            <a:extLst>
              <a:ext uri="{FF2B5EF4-FFF2-40B4-BE49-F238E27FC236}">
                <a16:creationId xmlns:a16="http://schemas.microsoft.com/office/drawing/2014/main" id="{0EC3835E-9B20-A9FE-CDF7-0205D7B505E1}"/>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32" name="Rectangle 6">
            <a:extLst>
              <a:ext uri="{FF2B5EF4-FFF2-40B4-BE49-F238E27FC236}">
                <a16:creationId xmlns:a16="http://schemas.microsoft.com/office/drawing/2014/main" id="{322BF84D-8D4D-F803-6CFD-A9CF091AA513}"/>
              </a:ext>
            </a:extLst>
          </p:cNvPr>
          <p:cNvSpPr>
            <a:spLocks noChangeArrowheads="1"/>
          </p:cNvSpPr>
          <p:nvPr/>
        </p:nvSpPr>
        <p:spPr bwMode="auto">
          <a:xfrm>
            <a:off x="684213" y="4662488"/>
            <a:ext cx="7453312"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a:t>
            </a:r>
          </a:p>
        </p:txBody>
      </p:sp>
      <p:sp>
        <p:nvSpPr>
          <p:cNvPr id="91143" name="Rectangle 7">
            <a:extLst>
              <a:ext uri="{FF2B5EF4-FFF2-40B4-BE49-F238E27FC236}">
                <a16:creationId xmlns:a16="http://schemas.microsoft.com/office/drawing/2014/main" id="{A6ADD577-784A-F9C2-A92A-E6D41066D8B1}"/>
              </a:ext>
            </a:extLst>
          </p:cNvPr>
          <p:cNvSpPr>
            <a:spLocks noChangeArrowheads="1"/>
          </p:cNvSpPr>
          <p:nvPr/>
        </p:nvSpPr>
        <p:spPr bwMode="auto">
          <a:xfrm>
            <a:off x="2484438" y="4508500"/>
            <a:ext cx="5759450"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Under the desk.</a:t>
            </a:r>
          </a:p>
        </p:txBody>
      </p:sp>
      <p:sp>
        <p:nvSpPr>
          <p:cNvPr id="52234" name="Rectangle 148">
            <a:extLst>
              <a:ext uri="{FF2B5EF4-FFF2-40B4-BE49-F238E27FC236}">
                <a16:creationId xmlns:a16="http://schemas.microsoft.com/office/drawing/2014/main" id="{FB71450E-3A1E-EBFA-24DD-6A89BF376355}"/>
              </a:ext>
            </a:extLst>
          </p:cNvPr>
          <p:cNvSpPr>
            <a:spLocks noChangeArrowheads="1"/>
          </p:cNvSpPr>
          <p:nvPr/>
        </p:nvSpPr>
        <p:spPr bwMode="auto">
          <a:xfrm>
            <a:off x="612775" y="692150"/>
            <a:ext cx="6551613" cy="1958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buFontTx/>
              <a:buNone/>
            </a:pPr>
            <a:r>
              <a:rPr lang="en-US" altLang="zh-CN" sz="3600" b="0">
                <a:latin typeface="Times New Roman" panose="02020603050405020304" pitchFamily="18" charset="0"/>
              </a:rPr>
              <a:t>Under the desk. </a:t>
            </a:r>
          </a:p>
          <a:p>
            <a:pPr>
              <a:buFontTx/>
              <a:buNone/>
            </a:pPr>
            <a:r>
              <a:rPr lang="en-US" altLang="zh-CN" sz="3600" b="0">
                <a:latin typeface="Times New Roman" panose="02020603050405020304" pitchFamily="18" charset="0"/>
              </a:rPr>
              <a:t>Beside the desk. </a:t>
            </a:r>
          </a:p>
          <a:p>
            <a:pPr>
              <a:buFontTx/>
              <a:buNone/>
            </a:pPr>
            <a:r>
              <a:rPr lang="en-US" altLang="zh-CN" sz="3600" b="0">
                <a:latin typeface="Times New Roman" panose="02020603050405020304" pitchFamily="18" charset="0"/>
              </a:rPr>
              <a:t>On the desk. </a:t>
            </a:r>
          </a:p>
        </p:txBody>
      </p:sp>
      <p:sp>
        <p:nvSpPr>
          <p:cNvPr id="19463" name="Rectangle 13">
            <a:extLst>
              <a:ext uri="{FF2B5EF4-FFF2-40B4-BE49-F238E27FC236}">
                <a16:creationId xmlns:a16="http://schemas.microsoft.com/office/drawing/2014/main" id="{56DCAE92-A959-3562-8E9B-4893094489D1}"/>
              </a:ext>
            </a:extLst>
          </p:cNvPr>
          <p:cNvSpPr>
            <a:spLocks noChangeArrowheads="1"/>
          </p:cNvSpPr>
          <p:nvPr/>
        </p:nvSpPr>
        <p:spPr bwMode="auto">
          <a:xfrm>
            <a:off x="323850" y="900113"/>
            <a:ext cx="8137525" cy="5481637"/>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714375" indent="-7143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8937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0731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5000"/>
              </a:lnSpc>
              <a:spcBef>
                <a:spcPct val="0"/>
              </a:spcBef>
              <a:buFontTx/>
              <a:buNone/>
            </a:pPr>
            <a:r>
              <a:rPr lang="en-US" altLang="zh-CN" sz="4400">
                <a:latin typeface="Times New Roman" panose="02020603050405020304" pitchFamily="18" charset="0"/>
              </a:rPr>
              <a:t>M: Hi, Amy. This is my home.</a:t>
            </a:r>
          </a:p>
          <a:p>
            <a:pPr>
              <a:lnSpc>
                <a:spcPct val="115000"/>
              </a:lnSpc>
              <a:spcBef>
                <a:spcPct val="0"/>
              </a:spcBef>
              <a:buFontTx/>
              <a:buNone/>
            </a:pPr>
            <a:r>
              <a:rPr lang="en-US" altLang="zh-CN" sz="4400">
                <a:latin typeface="Times New Roman" panose="02020603050405020304" pitchFamily="18" charset="0"/>
              </a:rPr>
              <a:t>W: Wow! It's big and beautiful.</a:t>
            </a:r>
          </a:p>
          <a:p>
            <a:pPr>
              <a:lnSpc>
                <a:spcPct val="115000"/>
              </a:lnSpc>
              <a:spcBef>
                <a:spcPct val="0"/>
              </a:spcBef>
              <a:buFontTx/>
              <a:buNone/>
            </a:pPr>
            <a:r>
              <a:rPr lang="en-US" altLang="zh-CN" sz="4400">
                <a:latin typeface="Times New Roman" panose="02020603050405020304" pitchFamily="18" charset="0"/>
              </a:rPr>
              <a:t>M: There are three bed rooms, a living room, a kitchen and a bathroom.</a:t>
            </a:r>
          </a:p>
          <a:p>
            <a:pPr>
              <a:lnSpc>
                <a:spcPct val="115000"/>
              </a:lnSpc>
              <a:spcBef>
                <a:spcPct val="0"/>
              </a:spcBef>
              <a:buFontTx/>
              <a:buNone/>
            </a:pPr>
            <a:r>
              <a:rPr lang="en-US" altLang="zh-CN" sz="4400">
                <a:latin typeface="Times New Roman" panose="02020603050405020304" pitchFamily="18" charset="0"/>
              </a:rPr>
              <a:t>W: Where are the books?</a:t>
            </a:r>
          </a:p>
          <a:p>
            <a:pPr>
              <a:lnSpc>
                <a:spcPct val="115000"/>
              </a:lnSpc>
              <a:spcBef>
                <a:spcPct val="0"/>
              </a:spcBef>
              <a:buFontTx/>
              <a:buNone/>
            </a:pPr>
            <a:r>
              <a:rPr lang="en-US" altLang="zh-CN" sz="4400">
                <a:latin typeface="Times New Roman" panose="02020603050405020304" pitchFamily="18" charset="0"/>
              </a:rPr>
              <a:t>M: They're under the desk.</a:t>
            </a:r>
          </a:p>
        </p:txBody>
      </p:sp>
      <p:pic>
        <p:nvPicPr>
          <p:cNvPr id="541711" name="Picture 15">
            <a:hlinkClick r:id="" action="ppaction://media"/>
            <a:extLst>
              <a:ext uri="{FF2B5EF4-FFF2-40B4-BE49-F238E27FC236}">
                <a16:creationId xmlns:a16="http://schemas.microsoft.com/office/drawing/2014/main" id="{0EE3C97D-DCFC-59DE-DBF6-87070757A5C1}"/>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5133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1712" name="Picture 16">
            <a:hlinkClick r:id="" action="ppaction://media"/>
            <a:extLst>
              <a:ext uri="{FF2B5EF4-FFF2-40B4-BE49-F238E27FC236}">
                <a16:creationId xmlns:a16="http://schemas.microsoft.com/office/drawing/2014/main" id="{5B6A6F53-D044-1B3F-401B-73368E54561C}"/>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5364163"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1143"/>
                                        </p:tgtEl>
                                        <p:attrNameLst>
                                          <p:attrName>style.visibility</p:attrName>
                                        </p:attrNameLst>
                                      </p:cBhvr>
                                      <p:to>
                                        <p:strVal val="visible"/>
                                      </p:to>
                                    </p:set>
                                    <p:anim calcmode="lin" valueType="num">
                                      <p:cBhvr additive="base">
                                        <p:cTn id="7" dur="500" fill="hold"/>
                                        <p:tgtEl>
                                          <p:spTgt spid="91143"/>
                                        </p:tgtEl>
                                        <p:attrNameLst>
                                          <p:attrName>ppt_x</p:attrName>
                                        </p:attrNameLst>
                                      </p:cBhvr>
                                      <p:tavLst>
                                        <p:tav tm="0">
                                          <p:val>
                                            <p:strVal val="1+#ppt_w/2"/>
                                          </p:val>
                                        </p:tav>
                                        <p:tav tm="100000">
                                          <p:val>
                                            <p:strVal val="#ppt_x"/>
                                          </p:val>
                                        </p:tav>
                                      </p:tavLst>
                                    </p:anim>
                                    <p:anim calcmode="lin" valueType="num">
                                      <p:cBhvr additive="base">
                                        <p:cTn id="8" dur="500" fill="hold"/>
                                        <p:tgtEl>
                                          <p:spTgt spid="911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1300"/>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91300"/>
                                        </p:tgtEl>
                                      </p:cBhvr>
                                    </p:cmd>
                                  </p:childTnLst>
                                </p:cTn>
                              </p:par>
                            </p:childTnLst>
                          </p:cTn>
                        </p:par>
                      </p:childTnLst>
                    </p:cTn>
                  </p:par>
                </p:childTnLst>
              </p:cTn>
              <p:nextCondLst>
                <p:cond evt="onClick" delay="0">
                  <p:tgtEl>
                    <p:spTgt spid="91300"/>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1300"/>
                </p:tgtEl>
              </p:cMediaNode>
            </p:audio>
            <p:seq concurrent="1" nextAc="seek">
              <p:cTn id="15" restart="whenNotActive" fill="hold" evtFilter="cancelBubble" nodeType="interactiveSeq">
                <p:stCondLst>
                  <p:cond evt="onClick" delay="0">
                    <p:tgtEl>
                      <p:spTgt spid="91299"/>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91299"/>
                                        </p:tgtEl>
                                      </p:cBhvr>
                                    </p:cmd>
                                  </p:childTnLst>
                                </p:cTn>
                              </p:par>
                            </p:childTnLst>
                          </p:cTn>
                        </p:par>
                      </p:childTnLst>
                    </p:cTn>
                  </p:par>
                </p:childTnLst>
              </p:cTn>
              <p:nextCondLst>
                <p:cond evt="onClick" delay="0">
                  <p:tgtEl>
                    <p:spTgt spid="91299"/>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1299"/>
                </p:tgtEl>
              </p:cMediaNode>
            </p:audio>
            <p:seq concurrent="1" nextAc="seek">
              <p:cTn id="21" restart="whenNotActive" fill="hold" evtFilter="cancelBubble" nodeType="interactiveSeq">
                <p:stCondLst>
                  <p:cond evt="onClick" delay="0">
                    <p:tgtEl>
                      <p:spTgt spid="541711"/>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39604" fill="hold"/>
                                        <p:tgtEl>
                                          <p:spTgt spid="541711"/>
                                        </p:tgtEl>
                                      </p:cBhvr>
                                    </p:cmd>
                                  </p:childTnLst>
                                </p:cTn>
                              </p:par>
                            </p:childTnLst>
                          </p:cTn>
                        </p:par>
                      </p:childTnLst>
                    </p:cTn>
                  </p:par>
                </p:childTnLst>
              </p:cTn>
              <p:nextCondLst>
                <p:cond evt="onClick" delay="0">
                  <p:tgtEl>
                    <p:spTgt spid="541711"/>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541711"/>
                </p:tgtEl>
              </p:cMediaNode>
            </p:audio>
            <p:seq concurrent="1" nextAc="seek">
              <p:cTn id="27" restart="whenNotActive" fill="hold" evtFilter="cancelBubble" nodeType="interactiveSeq">
                <p:stCondLst>
                  <p:cond evt="onClick" delay="0">
                    <p:tgtEl>
                      <p:spTgt spid="23557"/>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9463"/>
                                        </p:tgtEl>
                                        <p:attrNameLst>
                                          <p:attrName>style.visibility</p:attrName>
                                        </p:attrNameLst>
                                      </p:cBhvr>
                                      <p:to>
                                        <p:strVal val="visible"/>
                                      </p:to>
                                    </p:set>
                                    <p:animEffect transition="in" filter="box(in)">
                                      <p:cBhvr>
                                        <p:cTn id="32" dur="1000"/>
                                        <p:tgtEl>
                                          <p:spTgt spid="19463"/>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23559"/>
                                        </p:tgtEl>
                                        <p:attrNameLst>
                                          <p:attrName>style.visibility</p:attrName>
                                        </p:attrNameLst>
                                      </p:cBhvr>
                                      <p:to>
                                        <p:strVal val="visible"/>
                                      </p:to>
                                    </p:set>
                                    <p:animEffect transition="in" filter="checkerboard(across)">
                                      <p:cBhvr>
                                        <p:cTn id="36" dur="500"/>
                                        <p:tgtEl>
                                          <p:spTgt spid="23559"/>
                                        </p:tgtEl>
                                      </p:cBhvr>
                                    </p:animEffect>
                                  </p:childTnLst>
                                </p:cTn>
                              </p:par>
                            </p:childTnLst>
                          </p:cTn>
                        </p:par>
                      </p:childTnLst>
                    </p:cTn>
                  </p:par>
                </p:childTnLst>
              </p:cTn>
              <p:nextCondLst>
                <p:cond evt="onClick" delay="0">
                  <p:tgtEl>
                    <p:spTgt spid="23557"/>
                  </p:tgtEl>
                </p:cond>
              </p:nextCondLst>
            </p:seq>
            <p:seq concurrent="1" nextAc="seek">
              <p:cTn id="37" restart="whenNotActive" fill="hold" evtFilter="cancelBubble" nodeType="interactiveSeq">
                <p:stCondLst>
                  <p:cond evt="onClick" delay="0">
                    <p:tgtEl>
                      <p:spTgt spid="23559"/>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4" presetClass="exit" presetSubtype="32" fill="hold" grpId="1" nodeType="clickEffect">
                                  <p:stCondLst>
                                    <p:cond delay="0"/>
                                  </p:stCondLst>
                                  <p:childTnLst>
                                    <p:animEffect transition="out" filter="box(out)">
                                      <p:cBhvr>
                                        <p:cTn id="41" dur="1000"/>
                                        <p:tgtEl>
                                          <p:spTgt spid="19463"/>
                                        </p:tgtEl>
                                      </p:cBhvr>
                                    </p:animEffect>
                                    <p:set>
                                      <p:cBhvr>
                                        <p:cTn id="42" dur="1" fill="hold">
                                          <p:stCondLst>
                                            <p:cond delay="999"/>
                                          </p:stCondLst>
                                        </p:cTn>
                                        <p:tgtEl>
                                          <p:spTgt spid="19463"/>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23559"/>
                                        </p:tgtEl>
                                      </p:cBhvr>
                                    </p:animEffect>
                                    <p:set>
                                      <p:cBhvr>
                                        <p:cTn id="46" dur="1" fill="hold">
                                          <p:stCondLst>
                                            <p:cond delay="499"/>
                                          </p:stCondLst>
                                        </p:cTn>
                                        <p:tgtEl>
                                          <p:spTgt spid="23559"/>
                                        </p:tgtEl>
                                        <p:attrNameLst>
                                          <p:attrName>style.visibility</p:attrName>
                                        </p:attrNameLst>
                                      </p:cBhvr>
                                      <p:to>
                                        <p:strVal val="hidden"/>
                                      </p:to>
                                    </p:set>
                                  </p:childTnLst>
                                </p:cTn>
                              </p:par>
                            </p:childTnLst>
                          </p:cTn>
                        </p:par>
                      </p:childTnLst>
                    </p:cTn>
                  </p:par>
                </p:childTnLst>
              </p:cTn>
              <p:nextCondLst>
                <p:cond evt="onClick" delay="0">
                  <p:tgtEl>
                    <p:spTgt spid="23559"/>
                  </p:tgtEl>
                </p:cond>
              </p:nextCondLst>
            </p:seq>
          </p:childTnLst>
        </p:cTn>
      </p:par>
    </p:tnLst>
    <p:bldLst>
      <p:bldP spid="91143" grpId="0" autoUpdateAnimBg="0"/>
      <p:bldP spid="19463" grpId="0" animBg="1"/>
      <p:bldP spid="19463"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公司logo">
            <a:extLst>
              <a:ext uri="{FF2B5EF4-FFF2-40B4-BE49-F238E27FC236}">
                <a16:creationId xmlns:a16="http://schemas.microsoft.com/office/drawing/2014/main" id="{D85F7B39-D3EC-97EE-767C-4CDF73DE0A0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3" name="Picture 4" descr="originalText48">
            <a:extLst>
              <a:ext uri="{FF2B5EF4-FFF2-40B4-BE49-F238E27FC236}">
                <a16:creationId xmlns:a16="http://schemas.microsoft.com/office/drawing/2014/main" id="{67D5DA29-2B3F-2CAE-1ECB-76ED6EAB91CE}"/>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4" name="Picture 5" descr="originalTextHide">
            <a:extLst>
              <a:ext uri="{FF2B5EF4-FFF2-40B4-BE49-F238E27FC236}">
                <a16:creationId xmlns:a16="http://schemas.microsoft.com/office/drawing/2014/main" id="{34942C77-C6B6-B420-272F-597BCA7F3D7E}"/>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7" name="Rectangle 3">
            <a:extLst>
              <a:ext uri="{FF2B5EF4-FFF2-40B4-BE49-F238E27FC236}">
                <a16:creationId xmlns:a16="http://schemas.microsoft.com/office/drawing/2014/main" id="{0E8BE39A-8AE1-6020-1300-EA439CF450DB}"/>
              </a:ext>
            </a:extLst>
          </p:cNvPr>
          <p:cNvSpPr>
            <a:spLocks noChangeArrowheads="1"/>
          </p:cNvSpPr>
          <p:nvPr/>
        </p:nvSpPr>
        <p:spPr bwMode="auto">
          <a:xfrm>
            <a:off x="55563" y="44450"/>
            <a:ext cx="7685087" cy="57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buFontTx/>
              <a:buNone/>
            </a:pPr>
            <a:r>
              <a:rPr lang="zh-CN" altLang="en-US" sz="1800" b="0">
                <a:latin typeface="Times New Roman" panose="02020603050405020304" pitchFamily="18" charset="0"/>
              </a:rPr>
              <a:t>听第三段对话，回答第 </a:t>
            </a:r>
            <a:r>
              <a:rPr lang="en-US" altLang="zh-CN" sz="1800">
                <a:latin typeface="Times New Roman" panose="02020603050405020304" pitchFamily="18" charset="0"/>
              </a:rPr>
              <a:t>5</a:t>
            </a:r>
            <a:r>
              <a:rPr lang="en-US" altLang="zh-CN" sz="1800" b="0">
                <a:latin typeface="Times New Roman" panose="02020603050405020304" pitchFamily="18" charset="0"/>
              </a:rPr>
              <a:t> - </a:t>
            </a:r>
            <a:r>
              <a:rPr lang="en-US" altLang="zh-CN" sz="1800">
                <a:latin typeface="Times New Roman" panose="02020603050405020304" pitchFamily="18" charset="0"/>
              </a:rPr>
              <a:t>6</a:t>
            </a:r>
            <a:r>
              <a:rPr lang="en-US" altLang="zh-CN" sz="1800" b="0">
                <a:latin typeface="Times New Roman" panose="02020603050405020304" pitchFamily="18" charset="0"/>
              </a:rPr>
              <a:t> </a:t>
            </a:r>
            <a:r>
              <a:rPr lang="zh-CN" altLang="en-US" sz="1800" b="0">
                <a:latin typeface="Times New Roman" panose="02020603050405020304" pitchFamily="18" charset="0"/>
              </a:rPr>
              <a:t>两个问题。现在你有 </a:t>
            </a:r>
            <a:r>
              <a:rPr lang="en-US" altLang="zh-CN" sz="1800">
                <a:latin typeface="Times New Roman" panose="02020603050405020304" pitchFamily="18" charset="0"/>
              </a:rPr>
              <a:t>10</a:t>
            </a:r>
            <a:r>
              <a:rPr lang="en-US" altLang="zh-CN" sz="1800" b="0">
                <a:latin typeface="Times New Roman" panose="02020603050405020304" pitchFamily="18" charset="0"/>
              </a:rPr>
              <a:t> </a:t>
            </a:r>
            <a:r>
              <a:rPr lang="zh-CN" altLang="en-US" sz="1800" b="0">
                <a:latin typeface="Times New Roman" panose="02020603050405020304" pitchFamily="18" charset="0"/>
              </a:rPr>
              <a:t>秒钟的阅题时间。</a:t>
            </a:r>
            <a:r>
              <a:rPr lang="zh-CN" altLang="en-US" sz="1800"/>
              <a:t> </a:t>
            </a:r>
          </a:p>
        </p:txBody>
      </p:sp>
      <p:sp>
        <p:nvSpPr>
          <p:cNvPr id="54278" name="Rectangle 46">
            <a:extLst>
              <a:ext uri="{FF2B5EF4-FFF2-40B4-BE49-F238E27FC236}">
                <a16:creationId xmlns:a16="http://schemas.microsoft.com/office/drawing/2014/main" id="{D9D0670D-14BF-A19D-7BAD-9C201AB03E4F}"/>
              </a:ext>
            </a:extLst>
          </p:cNvPr>
          <p:cNvSpPr>
            <a:spLocks noChangeArrowheads="1"/>
          </p:cNvSpPr>
          <p:nvPr/>
        </p:nvSpPr>
        <p:spPr bwMode="auto">
          <a:xfrm>
            <a:off x="107950" y="731838"/>
            <a:ext cx="8280400" cy="5802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buFontTx/>
              <a:buNone/>
            </a:pPr>
            <a:r>
              <a:rPr lang="en-US" altLang="zh-CN" sz="3600">
                <a:latin typeface="Times New Roman" panose="02020603050405020304" pitchFamily="18" charset="0"/>
              </a:rPr>
              <a:t>5. When is Alice's birthday? </a:t>
            </a:r>
          </a:p>
          <a:p>
            <a:pPr>
              <a:buFontTx/>
              <a:buNone/>
            </a:pPr>
            <a:r>
              <a:rPr lang="en-US" altLang="zh-CN" sz="3600" b="0">
                <a:latin typeface="Times New Roman" panose="02020603050405020304" pitchFamily="18" charset="0"/>
              </a:rPr>
              <a:t>    On June 1st. </a:t>
            </a:r>
          </a:p>
          <a:p>
            <a:pPr>
              <a:buFontTx/>
              <a:buNone/>
            </a:pPr>
            <a:r>
              <a:rPr lang="en-US" altLang="zh-CN" sz="3600" b="0">
                <a:latin typeface="Times New Roman" panose="02020603050405020304" pitchFamily="18" charset="0"/>
              </a:rPr>
              <a:t>    On June 2nd. </a:t>
            </a:r>
          </a:p>
          <a:p>
            <a:pPr>
              <a:buFontTx/>
              <a:buNone/>
            </a:pPr>
            <a:r>
              <a:rPr lang="en-US" altLang="zh-CN" sz="3600" b="0">
                <a:latin typeface="Times New Roman" panose="02020603050405020304" pitchFamily="18" charset="0"/>
              </a:rPr>
              <a:t>    On July lst.  </a:t>
            </a:r>
          </a:p>
          <a:p>
            <a:pPr>
              <a:buFontTx/>
              <a:buNone/>
            </a:pPr>
            <a:r>
              <a:rPr lang="en-US" altLang="zh-CN" sz="3600">
                <a:latin typeface="Times New Roman" panose="02020603050405020304" pitchFamily="18" charset="0"/>
              </a:rPr>
              <a:t>6. Who does Alice usually have a big lunch with on her birthday?</a:t>
            </a:r>
            <a:r>
              <a:rPr lang="en-US" altLang="zh-CN" sz="3600" b="0">
                <a:latin typeface="Times New Roman" panose="02020603050405020304" pitchFamily="18" charset="0"/>
              </a:rPr>
              <a:t> </a:t>
            </a:r>
          </a:p>
          <a:p>
            <a:pPr>
              <a:buFontTx/>
              <a:buNone/>
            </a:pPr>
            <a:r>
              <a:rPr lang="en-US" altLang="zh-CN" sz="3600" b="0">
                <a:latin typeface="Times New Roman" panose="02020603050405020304" pitchFamily="18" charset="0"/>
              </a:rPr>
              <a:t>    Her friend. </a:t>
            </a:r>
          </a:p>
          <a:p>
            <a:pPr>
              <a:buFontTx/>
              <a:buNone/>
            </a:pPr>
            <a:r>
              <a:rPr lang="en-US" altLang="zh-CN" sz="3600" b="0">
                <a:latin typeface="Times New Roman" panose="02020603050405020304" pitchFamily="18" charset="0"/>
              </a:rPr>
              <a:t>    Her classmates. </a:t>
            </a:r>
          </a:p>
          <a:p>
            <a:pPr>
              <a:buFontTx/>
              <a:buNone/>
            </a:pPr>
            <a:r>
              <a:rPr lang="en-US" altLang="zh-CN" sz="3600" b="0">
                <a:latin typeface="Times New Roman" panose="02020603050405020304" pitchFamily="18" charset="0"/>
              </a:rPr>
              <a:t>    Her parents.</a:t>
            </a:r>
            <a:r>
              <a:rPr lang="en-US" altLang="zh-CN" b="0"/>
              <a:t> </a:t>
            </a:r>
          </a:p>
        </p:txBody>
      </p:sp>
      <p:sp>
        <p:nvSpPr>
          <p:cNvPr id="25607" name="Rectangle 30">
            <a:extLst>
              <a:ext uri="{FF2B5EF4-FFF2-40B4-BE49-F238E27FC236}">
                <a16:creationId xmlns:a16="http://schemas.microsoft.com/office/drawing/2014/main" id="{8DD97981-8C7E-FF26-38BA-6179BE3090B0}"/>
              </a:ext>
            </a:extLst>
          </p:cNvPr>
          <p:cNvSpPr>
            <a:spLocks noChangeArrowheads="1"/>
          </p:cNvSpPr>
          <p:nvPr/>
        </p:nvSpPr>
        <p:spPr bwMode="auto">
          <a:xfrm>
            <a:off x="179388" y="746125"/>
            <a:ext cx="8208962" cy="5778500"/>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542925" indent="-5429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223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5000"/>
              </a:lnSpc>
              <a:spcBef>
                <a:spcPct val="0"/>
              </a:spcBef>
              <a:buFontTx/>
              <a:buNone/>
            </a:pPr>
            <a:r>
              <a:rPr lang="en-US" altLang="zh-CN" sz="3600">
                <a:latin typeface="Times New Roman" panose="02020603050405020304" pitchFamily="18" charset="0"/>
              </a:rPr>
              <a:t>M: When is your birthday, Alice?</a:t>
            </a:r>
          </a:p>
          <a:p>
            <a:pPr>
              <a:lnSpc>
                <a:spcPct val="115000"/>
              </a:lnSpc>
              <a:spcBef>
                <a:spcPct val="0"/>
              </a:spcBef>
              <a:buFontTx/>
              <a:buNone/>
            </a:pPr>
            <a:r>
              <a:rPr lang="en-US" altLang="zh-CN" sz="3600">
                <a:latin typeface="Times New Roman" panose="02020603050405020304" pitchFamily="18" charset="0"/>
              </a:rPr>
              <a:t>W: It's on the first day of June.</a:t>
            </a:r>
          </a:p>
          <a:p>
            <a:pPr>
              <a:lnSpc>
                <a:spcPct val="115000"/>
              </a:lnSpc>
              <a:spcBef>
                <a:spcPct val="0"/>
              </a:spcBef>
              <a:buFontTx/>
              <a:buNone/>
            </a:pPr>
            <a:r>
              <a:rPr lang="en-US" altLang="zh-CN" sz="3600">
                <a:latin typeface="Times New Roman" panose="02020603050405020304" pitchFamily="18" charset="0"/>
              </a:rPr>
              <a:t>M: That's Children's Day.</a:t>
            </a:r>
          </a:p>
          <a:p>
            <a:pPr>
              <a:lnSpc>
                <a:spcPct val="115000"/>
              </a:lnSpc>
              <a:spcBef>
                <a:spcPct val="0"/>
              </a:spcBef>
              <a:buFontTx/>
              <a:buNone/>
            </a:pPr>
            <a:r>
              <a:rPr lang="en-US" altLang="zh-CN" sz="3600">
                <a:latin typeface="Times New Roman" panose="02020603050405020304" pitchFamily="18" charset="0"/>
              </a:rPr>
              <a:t>W: Yes.</a:t>
            </a:r>
          </a:p>
          <a:p>
            <a:pPr>
              <a:lnSpc>
                <a:spcPct val="115000"/>
              </a:lnSpc>
              <a:spcBef>
                <a:spcPct val="0"/>
              </a:spcBef>
              <a:buFontTx/>
              <a:buNone/>
            </a:pPr>
            <a:r>
              <a:rPr lang="en-US" altLang="zh-CN" sz="3600">
                <a:latin typeface="Times New Roman" panose="02020603050405020304" pitchFamily="18" charset="0"/>
              </a:rPr>
              <a:t>M: What do you usually do on your birthday?</a:t>
            </a:r>
          </a:p>
          <a:p>
            <a:pPr>
              <a:lnSpc>
                <a:spcPct val="115000"/>
              </a:lnSpc>
              <a:spcBef>
                <a:spcPct val="0"/>
              </a:spcBef>
              <a:buFontTx/>
              <a:buNone/>
            </a:pPr>
            <a:r>
              <a:rPr lang="en-US" altLang="zh-CN" sz="3600">
                <a:latin typeface="Times New Roman" panose="02020603050405020304" pitchFamily="18" charset="0"/>
              </a:rPr>
              <a:t>W: I usually have a big lunch with my parents. After that I watch a film with my friends.</a:t>
            </a:r>
          </a:p>
        </p:txBody>
      </p:sp>
      <p:pic>
        <p:nvPicPr>
          <p:cNvPr id="95358" name="Picture 126">
            <a:hlinkClick r:id="" action="ppaction://media"/>
            <a:extLst>
              <a:ext uri="{FF2B5EF4-FFF2-40B4-BE49-F238E27FC236}">
                <a16:creationId xmlns:a16="http://schemas.microsoft.com/office/drawing/2014/main" id="{0F1DCD55-9552-DDF8-0965-84C2CE7FD458}"/>
              </a:ext>
            </a:extLst>
          </p:cNvPr>
          <p:cNvPicPr>
            <a:picLocks noChangeAspect="1" noChangeArrowheads="1"/>
          </p:cNvPicPr>
          <p:nvPr>
            <p:ph sz="half" idx="4294967295"/>
            <a:audioFile r:link="rId2"/>
            <p:extLst>
              <p:ext uri="{DAA4B4D4-6D71-4841-9C94-3DE7FCFB9230}">
                <p14:media xmlns:p14="http://schemas.microsoft.com/office/powerpoint/2010/main" r:embed="rId1"/>
              </p:ext>
            </p:extLst>
          </p:nvPr>
        </p:nvPicPr>
        <p:blipFill>
          <a:blip r:embed="rId10">
            <a:extLst>
              <a:ext uri="{28A0092B-C50C-407E-A947-70E740481C1C}">
                <a14:useLocalDpi xmlns:a14="http://schemas.microsoft.com/office/drawing/2010/main" val="0"/>
              </a:ext>
            </a:extLst>
          </a:blip>
          <a:srcRect/>
          <a:stretch>
            <a:fillRect/>
          </a:stretch>
        </p:blipFill>
        <p:spPr>
          <a:xfrm>
            <a:off x="7380288" y="58738"/>
            <a:ext cx="504825" cy="504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43754" name="Picture 10">
            <a:hlinkClick r:id="" action="ppaction://media"/>
            <a:extLst>
              <a:ext uri="{FF2B5EF4-FFF2-40B4-BE49-F238E27FC236}">
                <a16:creationId xmlns:a16="http://schemas.microsoft.com/office/drawing/2014/main" id="{913CF5F3-1886-A5DD-E1D6-D512FF65763B}"/>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0">
            <a:extLst>
              <a:ext uri="{28A0092B-C50C-407E-A947-70E740481C1C}">
                <a14:useLocalDpi xmlns:a14="http://schemas.microsoft.com/office/drawing/2010/main" val="0"/>
              </a:ext>
            </a:extLst>
          </a:blip>
          <a:srcRect/>
          <a:stretch>
            <a:fillRect/>
          </a:stretch>
        </p:blipFill>
        <p:spPr bwMode="auto">
          <a:xfrm>
            <a:off x="8604250" y="53736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restart="whenNotActive" fill="hold" evtFilter="cancelBubble" nodeType="interactiveSeq">
                <p:stCondLst>
                  <p:cond evt="onClick" delay="0">
                    <p:tgtEl>
                      <p:spTgt spid="95358"/>
                    </p:tgtEl>
                  </p:cond>
                </p:stCondLst>
                <p:endSync evt="end" delay="0">
                  <p:rtn val="all"/>
                </p:endSync>
                <p:childTnLst>
                  <p:par>
                    <p:cTn id="3" fill="hold" nodeType="clickPar">
                      <p:stCondLst>
                        <p:cond delay="0"/>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0266" fill="hold"/>
                                        <p:tgtEl>
                                          <p:spTgt spid="95358"/>
                                        </p:tgtEl>
                                      </p:cBhvr>
                                    </p:cmd>
                                  </p:childTnLst>
                                </p:cTn>
                              </p:par>
                            </p:childTnLst>
                          </p:cTn>
                        </p:par>
                      </p:childTnLst>
                    </p:cTn>
                  </p:par>
                </p:childTnLst>
              </p:cTn>
              <p:nextCondLst>
                <p:cond evt="onClick" delay="0">
                  <p:tgtEl>
                    <p:spTgt spid="95358"/>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5358"/>
                </p:tgtEl>
              </p:cMediaNode>
            </p:audio>
            <p:seq concurrent="1" nextAc="seek">
              <p:cTn id="8" restart="whenNotActive" fill="hold" evtFilter="cancelBubble" nodeType="interactiveSeq">
                <p:stCondLst>
                  <p:cond evt="onClick" delay="0">
                    <p:tgtEl>
                      <p:spTgt spid="25603"/>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25607"/>
                                        </p:tgtEl>
                                        <p:attrNameLst>
                                          <p:attrName>style.visibility</p:attrName>
                                        </p:attrNameLst>
                                      </p:cBhvr>
                                      <p:to>
                                        <p:strVal val="visible"/>
                                      </p:to>
                                    </p:set>
                                    <p:animEffect transition="in" filter="diamond(in)">
                                      <p:cBhvr>
                                        <p:cTn id="13" dur="1000"/>
                                        <p:tgtEl>
                                          <p:spTgt spid="25607"/>
                                        </p:tgtEl>
                                      </p:cBhvr>
                                    </p:animEffect>
                                  </p:childTnLst>
                                </p:cTn>
                              </p:par>
                            </p:childTnLst>
                          </p:cTn>
                        </p:par>
                        <p:par>
                          <p:cTn id="14" fill="hold" nodeType="afterGroup">
                            <p:stCondLst>
                              <p:cond delay="1000"/>
                            </p:stCondLst>
                            <p:childTnLst>
                              <p:par>
                                <p:cTn id="15" presetID="5" presetClass="entr" presetSubtype="10" fill="hold" nodeType="afterEffect">
                                  <p:stCondLst>
                                    <p:cond delay="0"/>
                                  </p:stCondLst>
                                  <p:childTnLst>
                                    <p:set>
                                      <p:cBhvr>
                                        <p:cTn id="16" dur="1" fill="hold">
                                          <p:stCondLst>
                                            <p:cond delay="0"/>
                                          </p:stCondLst>
                                        </p:cTn>
                                        <p:tgtEl>
                                          <p:spTgt spid="25604"/>
                                        </p:tgtEl>
                                        <p:attrNameLst>
                                          <p:attrName>style.visibility</p:attrName>
                                        </p:attrNameLst>
                                      </p:cBhvr>
                                      <p:to>
                                        <p:strVal val="visible"/>
                                      </p:to>
                                    </p:set>
                                    <p:animEffect transition="in" filter="checkerboard(across)">
                                      <p:cBhvr>
                                        <p:cTn id="17" dur="500"/>
                                        <p:tgtEl>
                                          <p:spTgt spid="25604"/>
                                        </p:tgtEl>
                                      </p:cBhvr>
                                    </p:animEffect>
                                  </p:childTnLst>
                                </p:cTn>
                              </p:par>
                            </p:childTnLst>
                          </p:cTn>
                        </p:par>
                      </p:childTnLst>
                    </p:cTn>
                  </p:par>
                </p:childTnLst>
              </p:cTn>
              <p:nextCondLst>
                <p:cond evt="onClick" delay="0">
                  <p:tgtEl>
                    <p:spTgt spid="25603"/>
                  </p:tgtEl>
                </p:cond>
              </p:nextCondLst>
            </p:seq>
            <p:seq concurrent="1" nextAc="seek">
              <p:cTn id="18" restart="whenNotActive" fill="hold" evtFilter="cancelBubble" nodeType="interactiveSeq">
                <p:stCondLst>
                  <p:cond evt="onClick" delay="0">
                    <p:tgtEl>
                      <p:spTgt spid="25604"/>
                    </p:tgtEl>
                  </p:cond>
                </p:stCondLst>
                <p:endSync evt="end" delay="0">
                  <p:rtn val="all"/>
                </p:endSync>
                <p:childTnLst>
                  <p:par>
                    <p:cTn id="19" fill="hold" nodeType="clickPar">
                      <p:stCondLst>
                        <p:cond delay="0"/>
                      </p:stCondLst>
                      <p:childTnLst>
                        <p:par>
                          <p:cTn id="20" fill="hold" nodeType="withGroup">
                            <p:stCondLst>
                              <p:cond delay="0"/>
                            </p:stCondLst>
                            <p:childTnLst>
                              <p:par>
                                <p:cTn id="21" presetID="4" presetClass="exit" presetSubtype="32" fill="hold" grpId="1" nodeType="clickEffect">
                                  <p:stCondLst>
                                    <p:cond delay="0"/>
                                  </p:stCondLst>
                                  <p:childTnLst>
                                    <p:animEffect transition="out" filter="box(out)">
                                      <p:cBhvr>
                                        <p:cTn id="22" dur="1000"/>
                                        <p:tgtEl>
                                          <p:spTgt spid="25607"/>
                                        </p:tgtEl>
                                      </p:cBhvr>
                                    </p:animEffect>
                                    <p:set>
                                      <p:cBhvr>
                                        <p:cTn id="23" dur="1" fill="hold">
                                          <p:stCondLst>
                                            <p:cond delay="999"/>
                                          </p:stCondLst>
                                        </p:cTn>
                                        <p:tgtEl>
                                          <p:spTgt spid="25607"/>
                                        </p:tgtEl>
                                        <p:attrNameLst>
                                          <p:attrName>style.visibility</p:attrName>
                                        </p:attrNameLst>
                                      </p:cBhvr>
                                      <p:to>
                                        <p:strVal val="hidden"/>
                                      </p:to>
                                    </p:set>
                                  </p:childTnLst>
                                </p:cTn>
                              </p:par>
                            </p:childTnLst>
                          </p:cTn>
                        </p:par>
                        <p:par>
                          <p:cTn id="24" fill="hold" nodeType="afterGroup">
                            <p:stCondLst>
                              <p:cond delay="1000"/>
                            </p:stCondLst>
                            <p:childTnLst>
                              <p:par>
                                <p:cTn id="25" presetID="5" presetClass="exit" presetSubtype="10" fill="hold" nodeType="afterEffect">
                                  <p:stCondLst>
                                    <p:cond delay="0"/>
                                  </p:stCondLst>
                                  <p:childTnLst>
                                    <p:animEffect transition="out" filter="checkerboard(across)">
                                      <p:cBhvr>
                                        <p:cTn id="26" dur="500"/>
                                        <p:tgtEl>
                                          <p:spTgt spid="25604"/>
                                        </p:tgtEl>
                                      </p:cBhvr>
                                    </p:animEffect>
                                    <p:set>
                                      <p:cBhvr>
                                        <p:cTn id="27" dur="1" fill="hold">
                                          <p:stCondLst>
                                            <p:cond delay="499"/>
                                          </p:stCondLst>
                                        </p:cTn>
                                        <p:tgtEl>
                                          <p:spTgt spid="25604"/>
                                        </p:tgtEl>
                                        <p:attrNameLst>
                                          <p:attrName>style.visibility</p:attrName>
                                        </p:attrNameLst>
                                      </p:cBhvr>
                                      <p:to>
                                        <p:strVal val="hidden"/>
                                      </p:to>
                                    </p:set>
                                  </p:childTnLst>
                                </p:cTn>
                              </p:par>
                            </p:childTnLst>
                          </p:cTn>
                        </p:par>
                      </p:childTnLst>
                    </p:cTn>
                  </p:par>
                </p:childTnLst>
              </p:cTn>
              <p:nextCondLst>
                <p:cond evt="onClick" delay="0">
                  <p:tgtEl>
                    <p:spTgt spid="25604"/>
                  </p:tgtEl>
                </p:cond>
              </p:nextCondLst>
            </p:seq>
          </p:childTnLst>
        </p:cTn>
      </p:par>
    </p:tnLst>
    <p:bldLst>
      <p:bldP spid="25607" grpId="0" animBg="1"/>
      <p:bldP spid="25607"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341" name="Picture 181">
            <a:hlinkClick r:id="" action="ppaction://media"/>
            <a:extLst>
              <a:ext uri="{FF2B5EF4-FFF2-40B4-BE49-F238E27FC236}">
                <a16:creationId xmlns:a16="http://schemas.microsoft.com/office/drawing/2014/main" id="{40B9D5FD-295F-AFC8-0C36-ABE3B7E7E8D8}"/>
              </a:ext>
            </a:extLst>
          </p:cNvPr>
          <p:cNvPicPr>
            <a:picLocks noChangeAspect="1" noChangeArrowheads="1"/>
          </p:cNvPicPr>
          <p:nvPr>
            <p:ph sz="quarter" idx="4294967295"/>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a:xfrm>
            <a:off x="8604250" y="188913"/>
            <a:ext cx="304800" cy="30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2344" name="Picture 184">
            <a:hlinkClick r:id="" action="ppaction://media"/>
            <a:extLst>
              <a:ext uri="{FF2B5EF4-FFF2-40B4-BE49-F238E27FC236}">
                <a16:creationId xmlns:a16="http://schemas.microsoft.com/office/drawing/2014/main" id="{793B7496-F52A-A7EF-1173-6BC0E2836061}"/>
              </a:ext>
            </a:extLst>
          </p:cNvPr>
          <p:cNvPicPr>
            <a:picLocks noChangeAspect="1" noChangeArrowheads="1"/>
          </p:cNvPicPr>
          <p:nvPr>
            <p:ph sz="quarter" idx="4294967295"/>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a:xfrm>
            <a:off x="8675688" y="115888"/>
            <a:ext cx="304800" cy="30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6324" name="Picture 2" descr="公司logo">
            <a:extLst>
              <a:ext uri="{FF2B5EF4-FFF2-40B4-BE49-F238E27FC236}">
                <a16:creationId xmlns:a16="http://schemas.microsoft.com/office/drawing/2014/main" id="{400FF50D-8944-69A1-654E-58001978B64E}"/>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Picture 3" descr="originalText48">
            <a:extLst>
              <a:ext uri="{FF2B5EF4-FFF2-40B4-BE49-F238E27FC236}">
                <a16:creationId xmlns:a16="http://schemas.microsoft.com/office/drawing/2014/main" id="{440A5BB6-7B97-E46C-553B-EBC6A00295FF}"/>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6" name="Rectangle 4">
            <a:extLst>
              <a:ext uri="{FF2B5EF4-FFF2-40B4-BE49-F238E27FC236}">
                <a16:creationId xmlns:a16="http://schemas.microsoft.com/office/drawing/2014/main" id="{97AF2742-F733-D0BF-2D24-4DB3D639D119}"/>
              </a:ext>
            </a:extLst>
          </p:cNvPr>
          <p:cNvSpPr>
            <a:spLocks noChangeArrowheads="1"/>
          </p:cNvSpPr>
          <p:nvPr/>
        </p:nvSpPr>
        <p:spPr bwMode="auto">
          <a:xfrm>
            <a:off x="88900" y="88900"/>
            <a:ext cx="6018213"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5. When is Alice's birthday? </a:t>
            </a:r>
          </a:p>
        </p:txBody>
      </p:sp>
      <p:pic>
        <p:nvPicPr>
          <p:cNvPr id="27655" name="Picture 5" descr="originalTextHide">
            <a:extLst>
              <a:ext uri="{FF2B5EF4-FFF2-40B4-BE49-F238E27FC236}">
                <a16:creationId xmlns:a16="http://schemas.microsoft.com/office/drawing/2014/main" id="{32C40288-3F9E-1DD8-B1F4-5B4780C722AC}"/>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8" name="Rectangle 6">
            <a:extLst>
              <a:ext uri="{FF2B5EF4-FFF2-40B4-BE49-F238E27FC236}">
                <a16:creationId xmlns:a16="http://schemas.microsoft.com/office/drawing/2014/main" id="{03A38D1F-96E0-5F26-B9DE-DD2162C0F8BF}"/>
              </a:ext>
            </a:extLst>
          </p:cNvPr>
          <p:cNvSpPr>
            <a:spLocks noChangeArrowheads="1"/>
          </p:cNvSpPr>
          <p:nvPr/>
        </p:nvSpPr>
        <p:spPr bwMode="auto">
          <a:xfrm>
            <a:off x="755650" y="4868863"/>
            <a:ext cx="7129463"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a:t>
            </a:r>
          </a:p>
        </p:txBody>
      </p:sp>
      <p:sp>
        <p:nvSpPr>
          <p:cNvPr id="92167" name="Rectangle 7">
            <a:extLst>
              <a:ext uri="{FF2B5EF4-FFF2-40B4-BE49-F238E27FC236}">
                <a16:creationId xmlns:a16="http://schemas.microsoft.com/office/drawing/2014/main" id="{FD5386B8-303B-4C60-A86C-4C1295694E4F}"/>
              </a:ext>
            </a:extLst>
          </p:cNvPr>
          <p:cNvSpPr>
            <a:spLocks noChangeArrowheads="1"/>
          </p:cNvSpPr>
          <p:nvPr/>
        </p:nvSpPr>
        <p:spPr bwMode="auto">
          <a:xfrm>
            <a:off x="2555875" y="4743450"/>
            <a:ext cx="5183188"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On June 1st.</a:t>
            </a:r>
          </a:p>
        </p:txBody>
      </p:sp>
      <p:sp>
        <p:nvSpPr>
          <p:cNvPr id="56330" name="Rectangle 168">
            <a:extLst>
              <a:ext uri="{FF2B5EF4-FFF2-40B4-BE49-F238E27FC236}">
                <a16:creationId xmlns:a16="http://schemas.microsoft.com/office/drawing/2014/main" id="{C5039906-2352-9115-1B30-9E2E91DF153A}"/>
              </a:ext>
            </a:extLst>
          </p:cNvPr>
          <p:cNvSpPr>
            <a:spLocks noChangeArrowheads="1"/>
          </p:cNvSpPr>
          <p:nvPr/>
        </p:nvSpPr>
        <p:spPr bwMode="auto">
          <a:xfrm>
            <a:off x="630238" y="749300"/>
            <a:ext cx="5957887" cy="1958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buFontTx/>
              <a:buNone/>
            </a:pPr>
            <a:r>
              <a:rPr lang="en-US" altLang="zh-CN" sz="3600" b="0">
                <a:latin typeface="Times New Roman" panose="02020603050405020304" pitchFamily="18" charset="0"/>
              </a:rPr>
              <a:t>On June 1st. </a:t>
            </a:r>
          </a:p>
          <a:p>
            <a:pPr>
              <a:buFontTx/>
              <a:buNone/>
            </a:pPr>
            <a:r>
              <a:rPr lang="en-US" altLang="zh-CN" sz="3600" b="0">
                <a:latin typeface="Times New Roman" panose="02020603050405020304" pitchFamily="18" charset="0"/>
              </a:rPr>
              <a:t>On June 2nd. </a:t>
            </a:r>
          </a:p>
          <a:p>
            <a:pPr>
              <a:buFontTx/>
              <a:buNone/>
            </a:pPr>
            <a:r>
              <a:rPr lang="en-US" altLang="zh-CN" sz="3600" b="0">
                <a:latin typeface="Times New Roman" panose="02020603050405020304" pitchFamily="18" charset="0"/>
              </a:rPr>
              <a:t>On July lst.  </a:t>
            </a:r>
          </a:p>
        </p:txBody>
      </p:sp>
      <p:sp>
        <p:nvSpPr>
          <p:cNvPr id="27659" name="Rectangle 192">
            <a:extLst>
              <a:ext uri="{FF2B5EF4-FFF2-40B4-BE49-F238E27FC236}">
                <a16:creationId xmlns:a16="http://schemas.microsoft.com/office/drawing/2014/main" id="{B423DAC6-B3C7-345E-4AAF-73DBFA2B86CD}"/>
              </a:ext>
            </a:extLst>
          </p:cNvPr>
          <p:cNvSpPr>
            <a:spLocks noChangeArrowheads="1"/>
          </p:cNvSpPr>
          <p:nvPr/>
        </p:nvSpPr>
        <p:spPr bwMode="auto">
          <a:xfrm>
            <a:off x="179388" y="836613"/>
            <a:ext cx="8353425" cy="5778500"/>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542925" indent="-5429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223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5000"/>
              </a:lnSpc>
              <a:spcBef>
                <a:spcPct val="0"/>
              </a:spcBef>
              <a:buFontTx/>
              <a:buNone/>
            </a:pPr>
            <a:r>
              <a:rPr lang="en-US" altLang="zh-CN" sz="3600">
                <a:latin typeface="Times New Roman" panose="02020603050405020304" pitchFamily="18" charset="0"/>
              </a:rPr>
              <a:t>M: When is your birthday, Alice?</a:t>
            </a:r>
          </a:p>
          <a:p>
            <a:pPr>
              <a:lnSpc>
                <a:spcPct val="115000"/>
              </a:lnSpc>
              <a:spcBef>
                <a:spcPct val="0"/>
              </a:spcBef>
              <a:buFontTx/>
              <a:buNone/>
            </a:pPr>
            <a:r>
              <a:rPr lang="en-US" altLang="zh-CN" sz="3600">
                <a:latin typeface="Times New Roman" panose="02020603050405020304" pitchFamily="18" charset="0"/>
              </a:rPr>
              <a:t>W: It's on the first day of June.</a:t>
            </a:r>
          </a:p>
          <a:p>
            <a:pPr>
              <a:lnSpc>
                <a:spcPct val="115000"/>
              </a:lnSpc>
              <a:spcBef>
                <a:spcPct val="0"/>
              </a:spcBef>
              <a:buFontTx/>
              <a:buNone/>
            </a:pPr>
            <a:r>
              <a:rPr lang="en-US" altLang="zh-CN" sz="3600">
                <a:latin typeface="Times New Roman" panose="02020603050405020304" pitchFamily="18" charset="0"/>
              </a:rPr>
              <a:t>M: That's Children's Day.</a:t>
            </a:r>
          </a:p>
          <a:p>
            <a:pPr>
              <a:lnSpc>
                <a:spcPct val="115000"/>
              </a:lnSpc>
              <a:spcBef>
                <a:spcPct val="0"/>
              </a:spcBef>
              <a:buFontTx/>
              <a:buNone/>
            </a:pPr>
            <a:r>
              <a:rPr lang="en-US" altLang="zh-CN" sz="3600">
                <a:latin typeface="Times New Roman" panose="02020603050405020304" pitchFamily="18" charset="0"/>
              </a:rPr>
              <a:t>W: Yes.</a:t>
            </a:r>
          </a:p>
          <a:p>
            <a:pPr>
              <a:lnSpc>
                <a:spcPct val="115000"/>
              </a:lnSpc>
              <a:spcBef>
                <a:spcPct val="0"/>
              </a:spcBef>
              <a:buFontTx/>
              <a:buNone/>
            </a:pPr>
            <a:r>
              <a:rPr lang="en-US" altLang="zh-CN" sz="3600">
                <a:latin typeface="Times New Roman" panose="02020603050405020304" pitchFamily="18" charset="0"/>
              </a:rPr>
              <a:t>M: What do you usually do on your birthday?</a:t>
            </a:r>
          </a:p>
          <a:p>
            <a:pPr>
              <a:lnSpc>
                <a:spcPct val="115000"/>
              </a:lnSpc>
              <a:spcBef>
                <a:spcPct val="0"/>
              </a:spcBef>
              <a:buFontTx/>
              <a:buNone/>
            </a:pPr>
            <a:r>
              <a:rPr lang="en-US" altLang="zh-CN" sz="3600">
                <a:latin typeface="Times New Roman" panose="02020603050405020304" pitchFamily="18" charset="0"/>
              </a:rPr>
              <a:t>W: I usually have a big lunch with my parents. After that I watch a film with my friends.</a:t>
            </a:r>
          </a:p>
        </p:txBody>
      </p:sp>
      <p:pic>
        <p:nvPicPr>
          <p:cNvPr id="545806" name="Picture 14">
            <a:hlinkClick r:id="" action="ppaction://media"/>
            <a:extLst>
              <a:ext uri="{FF2B5EF4-FFF2-40B4-BE49-F238E27FC236}">
                <a16:creationId xmlns:a16="http://schemas.microsoft.com/office/drawing/2014/main" id="{8625FBC6-4D84-777A-5000-5B97D14438B4}"/>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3736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5807" name="Picture 15">
            <a:hlinkClick r:id="" action="ppaction://media"/>
            <a:extLst>
              <a:ext uri="{FF2B5EF4-FFF2-40B4-BE49-F238E27FC236}">
                <a16:creationId xmlns:a16="http://schemas.microsoft.com/office/drawing/2014/main" id="{370746A7-A679-5581-662A-27BAB8B837C2}"/>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6156325"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2167"/>
                                        </p:tgtEl>
                                        <p:attrNameLst>
                                          <p:attrName>style.visibility</p:attrName>
                                        </p:attrNameLst>
                                      </p:cBhvr>
                                      <p:to>
                                        <p:strVal val="visible"/>
                                      </p:to>
                                    </p:set>
                                    <p:anim calcmode="lin" valueType="num">
                                      <p:cBhvr additive="base">
                                        <p:cTn id="7" dur="500" fill="hold"/>
                                        <p:tgtEl>
                                          <p:spTgt spid="92167"/>
                                        </p:tgtEl>
                                        <p:attrNameLst>
                                          <p:attrName>ppt_x</p:attrName>
                                        </p:attrNameLst>
                                      </p:cBhvr>
                                      <p:tavLst>
                                        <p:tav tm="0">
                                          <p:val>
                                            <p:strVal val="1+#ppt_w/2"/>
                                          </p:val>
                                        </p:tav>
                                        <p:tav tm="100000">
                                          <p:val>
                                            <p:strVal val="#ppt_x"/>
                                          </p:val>
                                        </p:tav>
                                      </p:tavLst>
                                    </p:anim>
                                    <p:anim calcmode="lin" valueType="num">
                                      <p:cBhvr additive="base">
                                        <p:cTn id="8" dur="500" fill="hold"/>
                                        <p:tgtEl>
                                          <p:spTgt spid="921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2341"/>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92341"/>
                                        </p:tgtEl>
                                      </p:cBhvr>
                                    </p:cmd>
                                  </p:childTnLst>
                                </p:cTn>
                              </p:par>
                            </p:childTnLst>
                          </p:cTn>
                        </p:par>
                      </p:childTnLst>
                    </p:cTn>
                  </p:par>
                </p:childTnLst>
              </p:cTn>
              <p:nextCondLst>
                <p:cond evt="onClick" delay="0">
                  <p:tgtEl>
                    <p:spTgt spid="92341"/>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2341"/>
                </p:tgtEl>
              </p:cMediaNode>
            </p:audio>
            <p:seq concurrent="1" nextAc="seek">
              <p:cTn id="15" restart="whenNotActive" fill="hold" evtFilter="cancelBubble" nodeType="interactiveSeq">
                <p:stCondLst>
                  <p:cond evt="onClick" delay="0">
                    <p:tgtEl>
                      <p:spTgt spid="92344"/>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92344"/>
                                        </p:tgtEl>
                                      </p:cBhvr>
                                    </p:cmd>
                                  </p:childTnLst>
                                </p:cTn>
                              </p:par>
                            </p:childTnLst>
                          </p:cTn>
                        </p:par>
                      </p:childTnLst>
                    </p:cTn>
                  </p:par>
                </p:childTnLst>
              </p:cTn>
              <p:nextCondLst>
                <p:cond evt="onClick" delay="0">
                  <p:tgtEl>
                    <p:spTgt spid="92344"/>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2344"/>
                </p:tgtEl>
              </p:cMediaNode>
            </p:audio>
            <p:seq concurrent="1" nextAc="seek">
              <p:cTn id="21" restart="whenNotActive" fill="hold" evtFilter="cancelBubble" nodeType="interactiveSeq">
                <p:stCondLst>
                  <p:cond evt="onClick" delay="0">
                    <p:tgtEl>
                      <p:spTgt spid="545806"/>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50132" fill="hold"/>
                                        <p:tgtEl>
                                          <p:spTgt spid="545806"/>
                                        </p:tgtEl>
                                      </p:cBhvr>
                                    </p:cmd>
                                  </p:childTnLst>
                                </p:cTn>
                              </p:par>
                            </p:childTnLst>
                          </p:cTn>
                        </p:par>
                      </p:childTnLst>
                    </p:cTn>
                  </p:par>
                </p:childTnLst>
              </p:cTn>
              <p:nextCondLst>
                <p:cond evt="onClick" delay="0">
                  <p:tgtEl>
                    <p:spTgt spid="545806"/>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545806"/>
                </p:tgtEl>
              </p:cMediaNode>
            </p:audio>
            <p:seq concurrent="1" nextAc="seek">
              <p:cTn id="27" restart="whenNotActive" fill="hold" evtFilter="cancelBubble" nodeType="interactiveSeq">
                <p:stCondLst>
                  <p:cond evt="onClick" delay="0">
                    <p:tgtEl>
                      <p:spTgt spid="27653"/>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27659"/>
                                        </p:tgtEl>
                                        <p:attrNameLst>
                                          <p:attrName>style.visibility</p:attrName>
                                        </p:attrNameLst>
                                      </p:cBhvr>
                                      <p:to>
                                        <p:strVal val="visible"/>
                                      </p:to>
                                    </p:set>
                                    <p:animEffect transition="in" filter="checkerboard(across)">
                                      <p:cBhvr>
                                        <p:cTn id="32" dur="1000"/>
                                        <p:tgtEl>
                                          <p:spTgt spid="27659"/>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27655"/>
                                        </p:tgtEl>
                                        <p:attrNameLst>
                                          <p:attrName>style.visibility</p:attrName>
                                        </p:attrNameLst>
                                      </p:cBhvr>
                                      <p:to>
                                        <p:strVal val="visible"/>
                                      </p:to>
                                    </p:set>
                                    <p:animEffect transition="in" filter="checkerboard(across)">
                                      <p:cBhvr>
                                        <p:cTn id="36" dur="500"/>
                                        <p:tgtEl>
                                          <p:spTgt spid="27655"/>
                                        </p:tgtEl>
                                      </p:cBhvr>
                                    </p:animEffect>
                                  </p:childTnLst>
                                </p:cTn>
                              </p:par>
                            </p:childTnLst>
                          </p:cTn>
                        </p:par>
                      </p:childTnLst>
                    </p:cTn>
                  </p:par>
                </p:childTnLst>
              </p:cTn>
              <p:nextCondLst>
                <p:cond evt="onClick" delay="0">
                  <p:tgtEl>
                    <p:spTgt spid="27653"/>
                  </p:tgtEl>
                </p:cond>
              </p:nextCondLst>
            </p:seq>
            <p:seq concurrent="1" nextAc="seek">
              <p:cTn id="37" restart="whenNotActive" fill="hold" evtFilter="cancelBubble" nodeType="interactiveSeq">
                <p:stCondLst>
                  <p:cond evt="onClick" delay="0">
                    <p:tgtEl>
                      <p:spTgt spid="27655"/>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5" presetClass="exit" presetSubtype="5" fill="hold" grpId="1" nodeType="clickEffect">
                                  <p:stCondLst>
                                    <p:cond delay="0"/>
                                  </p:stCondLst>
                                  <p:childTnLst>
                                    <p:animEffect transition="out" filter="checkerboard(down)">
                                      <p:cBhvr>
                                        <p:cTn id="41" dur="1000"/>
                                        <p:tgtEl>
                                          <p:spTgt spid="27659"/>
                                        </p:tgtEl>
                                      </p:cBhvr>
                                    </p:animEffect>
                                    <p:set>
                                      <p:cBhvr>
                                        <p:cTn id="42" dur="1" fill="hold">
                                          <p:stCondLst>
                                            <p:cond delay="999"/>
                                          </p:stCondLst>
                                        </p:cTn>
                                        <p:tgtEl>
                                          <p:spTgt spid="27659"/>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27655"/>
                                        </p:tgtEl>
                                      </p:cBhvr>
                                    </p:animEffect>
                                    <p:set>
                                      <p:cBhvr>
                                        <p:cTn id="46" dur="1" fill="hold">
                                          <p:stCondLst>
                                            <p:cond delay="499"/>
                                          </p:stCondLst>
                                        </p:cTn>
                                        <p:tgtEl>
                                          <p:spTgt spid="27655"/>
                                        </p:tgtEl>
                                        <p:attrNameLst>
                                          <p:attrName>style.visibility</p:attrName>
                                        </p:attrNameLst>
                                      </p:cBhvr>
                                      <p:to>
                                        <p:strVal val="hidden"/>
                                      </p:to>
                                    </p:set>
                                  </p:childTnLst>
                                </p:cTn>
                              </p:par>
                            </p:childTnLst>
                          </p:cTn>
                        </p:par>
                      </p:childTnLst>
                    </p:cTn>
                  </p:par>
                </p:childTnLst>
              </p:cTn>
              <p:nextCondLst>
                <p:cond evt="onClick" delay="0">
                  <p:tgtEl>
                    <p:spTgt spid="27655"/>
                  </p:tgtEl>
                </p:cond>
              </p:nextCondLst>
            </p:seq>
          </p:childTnLst>
        </p:cTn>
      </p:par>
    </p:tnLst>
    <p:bldLst>
      <p:bldP spid="92167" grpId="0" autoUpdateAnimBg="0"/>
      <p:bldP spid="27659" grpId="0" animBg="1"/>
      <p:bldP spid="27659"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346" name="Picture 162">
            <a:hlinkClick r:id="" action="ppaction://media"/>
            <a:extLst>
              <a:ext uri="{FF2B5EF4-FFF2-40B4-BE49-F238E27FC236}">
                <a16:creationId xmlns:a16="http://schemas.microsoft.com/office/drawing/2014/main" id="{BBE78F24-8EC9-EE2F-7544-794CB096FC8F}"/>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345" name="Picture 161">
            <a:hlinkClick r:id="" action="ppaction://media"/>
            <a:extLst>
              <a:ext uri="{FF2B5EF4-FFF2-40B4-BE49-F238E27FC236}">
                <a16:creationId xmlns:a16="http://schemas.microsoft.com/office/drawing/2014/main" id="{657CBBFC-9301-9ADE-62A3-307A7912EB74}"/>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2" name="Picture 2" descr="公司logo">
            <a:extLst>
              <a:ext uri="{FF2B5EF4-FFF2-40B4-BE49-F238E27FC236}">
                <a16:creationId xmlns:a16="http://schemas.microsoft.com/office/drawing/2014/main" id="{991421CF-712C-6D5D-3C3C-23D897D14314}"/>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1" name="Picture 3" descr="originalText48">
            <a:extLst>
              <a:ext uri="{FF2B5EF4-FFF2-40B4-BE49-F238E27FC236}">
                <a16:creationId xmlns:a16="http://schemas.microsoft.com/office/drawing/2014/main" id="{9EC79D22-2D10-044A-9FA6-0A5B8125F822}"/>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4" name="Rectangle 4">
            <a:extLst>
              <a:ext uri="{FF2B5EF4-FFF2-40B4-BE49-F238E27FC236}">
                <a16:creationId xmlns:a16="http://schemas.microsoft.com/office/drawing/2014/main" id="{145DB7E7-974A-2B99-52DC-C0A7BD20D949}"/>
              </a:ext>
            </a:extLst>
          </p:cNvPr>
          <p:cNvSpPr>
            <a:spLocks noChangeArrowheads="1"/>
          </p:cNvSpPr>
          <p:nvPr/>
        </p:nvSpPr>
        <p:spPr bwMode="auto">
          <a:xfrm>
            <a:off x="85725" y="77788"/>
            <a:ext cx="8351838" cy="1190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6. Who does Alice usually have a big lunch with on her birthday?</a:t>
            </a:r>
            <a:r>
              <a:rPr lang="en-US" altLang="zh-CN" sz="3600" b="0">
                <a:latin typeface="Times New Roman" panose="02020603050405020304" pitchFamily="18" charset="0"/>
              </a:rPr>
              <a:t> </a:t>
            </a:r>
          </a:p>
        </p:txBody>
      </p:sp>
      <p:pic>
        <p:nvPicPr>
          <p:cNvPr id="29703" name="Picture 5" descr="originalTextHide">
            <a:extLst>
              <a:ext uri="{FF2B5EF4-FFF2-40B4-BE49-F238E27FC236}">
                <a16:creationId xmlns:a16="http://schemas.microsoft.com/office/drawing/2014/main" id="{60A5BFF9-48E3-015C-F2A7-4D7820CD3A1A}"/>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6" name="Rectangle 6">
            <a:extLst>
              <a:ext uri="{FF2B5EF4-FFF2-40B4-BE49-F238E27FC236}">
                <a16:creationId xmlns:a16="http://schemas.microsoft.com/office/drawing/2014/main" id="{85069DCA-1B22-A292-AFBC-65554C49431A}"/>
              </a:ext>
            </a:extLst>
          </p:cNvPr>
          <p:cNvSpPr>
            <a:spLocks noChangeArrowheads="1"/>
          </p:cNvSpPr>
          <p:nvPr/>
        </p:nvSpPr>
        <p:spPr bwMode="auto">
          <a:xfrm>
            <a:off x="611188" y="4724400"/>
            <a:ext cx="741680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a:t>
            </a:r>
          </a:p>
        </p:txBody>
      </p:sp>
      <p:sp>
        <p:nvSpPr>
          <p:cNvPr id="93191" name="Rectangle 7">
            <a:extLst>
              <a:ext uri="{FF2B5EF4-FFF2-40B4-BE49-F238E27FC236}">
                <a16:creationId xmlns:a16="http://schemas.microsoft.com/office/drawing/2014/main" id="{714B6F00-B3A1-881F-17D3-88E4D87F1210}"/>
              </a:ext>
            </a:extLst>
          </p:cNvPr>
          <p:cNvSpPr>
            <a:spLocks noChangeArrowheads="1"/>
          </p:cNvSpPr>
          <p:nvPr/>
        </p:nvSpPr>
        <p:spPr bwMode="auto">
          <a:xfrm>
            <a:off x="2339975" y="4525963"/>
            <a:ext cx="5903913"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Her parents.</a:t>
            </a:r>
          </a:p>
        </p:txBody>
      </p:sp>
      <p:sp>
        <p:nvSpPr>
          <p:cNvPr id="58378" name="Rectangle 148">
            <a:extLst>
              <a:ext uri="{FF2B5EF4-FFF2-40B4-BE49-F238E27FC236}">
                <a16:creationId xmlns:a16="http://schemas.microsoft.com/office/drawing/2014/main" id="{6EEEA9FF-1100-02C3-6D71-BF5E0C37E57C}"/>
              </a:ext>
            </a:extLst>
          </p:cNvPr>
          <p:cNvSpPr>
            <a:spLocks noChangeArrowheads="1"/>
          </p:cNvSpPr>
          <p:nvPr/>
        </p:nvSpPr>
        <p:spPr bwMode="auto">
          <a:xfrm>
            <a:off x="539750" y="1196975"/>
            <a:ext cx="7056438" cy="1958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buFontTx/>
              <a:buNone/>
            </a:pPr>
            <a:r>
              <a:rPr lang="en-US" altLang="zh-CN" sz="3600" b="0">
                <a:latin typeface="Times New Roman" panose="02020603050405020304" pitchFamily="18" charset="0"/>
              </a:rPr>
              <a:t>Her friend. </a:t>
            </a:r>
          </a:p>
          <a:p>
            <a:pPr>
              <a:buFontTx/>
              <a:buNone/>
            </a:pPr>
            <a:r>
              <a:rPr lang="en-US" altLang="zh-CN" sz="3600" b="0">
                <a:latin typeface="Times New Roman" panose="02020603050405020304" pitchFamily="18" charset="0"/>
              </a:rPr>
              <a:t>Her classmates. </a:t>
            </a:r>
          </a:p>
          <a:p>
            <a:pPr>
              <a:buFontTx/>
              <a:buNone/>
            </a:pPr>
            <a:r>
              <a:rPr lang="en-US" altLang="zh-CN" sz="3600" b="0">
                <a:latin typeface="Times New Roman" panose="02020603050405020304" pitchFamily="18" charset="0"/>
              </a:rPr>
              <a:t>Her parents.</a:t>
            </a:r>
            <a:r>
              <a:rPr lang="en-US" altLang="zh-CN" b="0"/>
              <a:t> </a:t>
            </a:r>
          </a:p>
        </p:txBody>
      </p:sp>
      <p:sp>
        <p:nvSpPr>
          <p:cNvPr id="29707" name="Rectangle 167">
            <a:extLst>
              <a:ext uri="{FF2B5EF4-FFF2-40B4-BE49-F238E27FC236}">
                <a16:creationId xmlns:a16="http://schemas.microsoft.com/office/drawing/2014/main" id="{E69C42C5-DC54-45C3-9F44-5BEBCF36C06E}"/>
              </a:ext>
            </a:extLst>
          </p:cNvPr>
          <p:cNvSpPr>
            <a:spLocks noChangeArrowheads="1"/>
          </p:cNvSpPr>
          <p:nvPr/>
        </p:nvSpPr>
        <p:spPr bwMode="auto">
          <a:xfrm>
            <a:off x="179388" y="1319213"/>
            <a:ext cx="8280400" cy="5278437"/>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542925" indent="-5429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223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05000"/>
              </a:lnSpc>
              <a:spcBef>
                <a:spcPct val="0"/>
              </a:spcBef>
              <a:buFontTx/>
              <a:buNone/>
            </a:pPr>
            <a:r>
              <a:rPr lang="en-US" altLang="zh-CN" sz="3600">
                <a:latin typeface="Times New Roman" panose="02020603050405020304" pitchFamily="18" charset="0"/>
              </a:rPr>
              <a:t>M: When is your birthday, Alice?</a:t>
            </a:r>
          </a:p>
          <a:p>
            <a:pPr>
              <a:lnSpc>
                <a:spcPct val="105000"/>
              </a:lnSpc>
              <a:spcBef>
                <a:spcPct val="0"/>
              </a:spcBef>
              <a:buFontTx/>
              <a:buNone/>
            </a:pPr>
            <a:r>
              <a:rPr lang="en-US" altLang="zh-CN" sz="3600">
                <a:latin typeface="Times New Roman" panose="02020603050405020304" pitchFamily="18" charset="0"/>
              </a:rPr>
              <a:t>W: It's on the first day of June.</a:t>
            </a:r>
          </a:p>
          <a:p>
            <a:pPr>
              <a:lnSpc>
                <a:spcPct val="105000"/>
              </a:lnSpc>
              <a:spcBef>
                <a:spcPct val="0"/>
              </a:spcBef>
              <a:buFontTx/>
              <a:buNone/>
            </a:pPr>
            <a:r>
              <a:rPr lang="en-US" altLang="zh-CN" sz="3600">
                <a:latin typeface="Times New Roman" panose="02020603050405020304" pitchFamily="18" charset="0"/>
              </a:rPr>
              <a:t>M: That's Children's Day.</a:t>
            </a:r>
          </a:p>
          <a:p>
            <a:pPr>
              <a:lnSpc>
                <a:spcPct val="105000"/>
              </a:lnSpc>
              <a:spcBef>
                <a:spcPct val="0"/>
              </a:spcBef>
              <a:buFontTx/>
              <a:buNone/>
            </a:pPr>
            <a:r>
              <a:rPr lang="en-US" altLang="zh-CN" sz="3600">
                <a:latin typeface="Times New Roman" panose="02020603050405020304" pitchFamily="18" charset="0"/>
              </a:rPr>
              <a:t>W: Yes.</a:t>
            </a:r>
          </a:p>
          <a:p>
            <a:pPr>
              <a:lnSpc>
                <a:spcPct val="105000"/>
              </a:lnSpc>
              <a:spcBef>
                <a:spcPct val="0"/>
              </a:spcBef>
              <a:buFontTx/>
              <a:buNone/>
            </a:pPr>
            <a:r>
              <a:rPr lang="en-US" altLang="zh-CN" sz="3600">
                <a:latin typeface="Times New Roman" panose="02020603050405020304" pitchFamily="18" charset="0"/>
              </a:rPr>
              <a:t>M: What do you usually do on your birthday?</a:t>
            </a:r>
          </a:p>
          <a:p>
            <a:pPr>
              <a:lnSpc>
                <a:spcPct val="105000"/>
              </a:lnSpc>
              <a:spcBef>
                <a:spcPct val="0"/>
              </a:spcBef>
              <a:buFontTx/>
              <a:buNone/>
            </a:pPr>
            <a:r>
              <a:rPr lang="en-US" altLang="zh-CN" sz="3600">
                <a:latin typeface="Times New Roman" panose="02020603050405020304" pitchFamily="18" charset="0"/>
              </a:rPr>
              <a:t>W: I usually have a big lunch with my parents. After that I watch a film with my friends.</a:t>
            </a:r>
          </a:p>
        </p:txBody>
      </p:sp>
      <p:pic>
        <p:nvPicPr>
          <p:cNvPr id="547854" name="Picture 14">
            <a:hlinkClick r:id="" action="ppaction://media"/>
            <a:extLst>
              <a:ext uri="{FF2B5EF4-FFF2-40B4-BE49-F238E27FC236}">
                <a16:creationId xmlns:a16="http://schemas.microsoft.com/office/drawing/2014/main" id="{F8CE7CF1-0088-C013-ECBF-62AC83D94D40}"/>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3736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7855" name="Picture 15">
            <a:hlinkClick r:id="" action="ppaction://media"/>
            <a:extLst>
              <a:ext uri="{FF2B5EF4-FFF2-40B4-BE49-F238E27FC236}">
                <a16:creationId xmlns:a16="http://schemas.microsoft.com/office/drawing/2014/main" id="{49326052-1FBC-F5B4-E857-DE7E20E90942}"/>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6659563" y="765175"/>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3191"/>
                                        </p:tgtEl>
                                        <p:attrNameLst>
                                          <p:attrName>style.visibility</p:attrName>
                                        </p:attrNameLst>
                                      </p:cBhvr>
                                      <p:to>
                                        <p:strVal val="visible"/>
                                      </p:to>
                                    </p:set>
                                    <p:anim calcmode="lin" valueType="num">
                                      <p:cBhvr additive="base">
                                        <p:cTn id="7" dur="500" fill="hold"/>
                                        <p:tgtEl>
                                          <p:spTgt spid="93191"/>
                                        </p:tgtEl>
                                        <p:attrNameLst>
                                          <p:attrName>ppt_x</p:attrName>
                                        </p:attrNameLst>
                                      </p:cBhvr>
                                      <p:tavLst>
                                        <p:tav tm="0">
                                          <p:val>
                                            <p:strVal val="1+#ppt_w/2"/>
                                          </p:val>
                                        </p:tav>
                                        <p:tav tm="100000">
                                          <p:val>
                                            <p:strVal val="#ppt_x"/>
                                          </p:val>
                                        </p:tav>
                                      </p:tavLst>
                                    </p:anim>
                                    <p:anim calcmode="lin" valueType="num">
                                      <p:cBhvr additive="base">
                                        <p:cTn id="8" dur="500" fill="hold"/>
                                        <p:tgtEl>
                                          <p:spTgt spid="931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3346"/>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93346"/>
                                        </p:tgtEl>
                                      </p:cBhvr>
                                    </p:cmd>
                                  </p:childTnLst>
                                </p:cTn>
                              </p:par>
                            </p:childTnLst>
                          </p:cTn>
                        </p:par>
                      </p:childTnLst>
                    </p:cTn>
                  </p:par>
                </p:childTnLst>
              </p:cTn>
              <p:nextCondLst>
                <p:cond evt="onClick" delay="0">
                  <p:tgtEl>
                    <p:spTgt spid="93346"/>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3346"/>
                </p:tgtEl>
              </p:cMediaNode>
            </p:audio>
            <p:seq concurrent="1" nextAc="seek">
              <p:cTn id="15" restart="whenNotActive" fill="hold" evtFilter="cancelBubble" nodeType="interactiveSeq">
                <p:stCondLst>
                  <p:cond evt="onClick" delay="0">
                    <p:tgtEl>
                      <p:spTgt spid="93345"/>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93345"/>
                                        </p:tgtEl>
                                      </p:cBhvr>
                                    </p:cmd>
                                  </p:childTnLst>
                                </p:cTn>
                              </p:par>
                            </p:childTnLst>
                          </p:cTn>
                        </p:par>
                      </p:childTnLst>
                    </p:cTn>
                  </p:par>
                </p:childTnLst>
              </p:cTn>
              <p:nextCondLst>
                <p:cond evt="onClick" delay="0">
                  <p:tgtEl>
                    <p:spTgt spid="93345"/>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3345"/>
                </p:tgtEl>
              </p:cMediaNode>
            </p:audio>
            <p:seq concurrent="1" nextAc="seek">
              <p:cTn id="21" restart="whenNotActive" fill="hold" evtFilter="cancelBubble" nodeType="interactiveSeq">
                <p:stCondLst>
                  <p:cond evt="onClick" delay="0">
                    <p:tgtEl>
                      <p:spTgt spid="547854"/>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50132" fill="hold"/>
                                        <p:tgtEl>
                                          <p:spTgt spid="547854"/>
                                        </p:tgtEl>
                                      </p:cBhvr>
                                    </p:cmd>
                                  </p:childTnLst>
                                </p:cTn>
                              </p:par>
                            </p:childTnLst>
                          </p:cTn>
                        </p:par>
                      </p:childTnLst>
                    </p:cTn>
                  </p:par>
                </p:childTnLst>
              </p:cTn>
              <p:nextCondLst>
                <p:cond evt="onClick" delay="0">
                  <p:tgtEl>
                    <p:spTgt spid="547854"/>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547854"/>
                </p:tgtEl>
              </p:cMediaNode>
            </p:audio>
            <p:seq concurrent="1" nextAc="seek">
              <p:cTn id="27" restart="whenNotActive" fill="hold" evtFilter="cancelBubble" nodeType="interactiveSeq">
                <p:stCondLst>
                  <p:cond evt="onClick" delay="0">
                    <p:tgtEl>
                      <p:spTgt spid="29701"/>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9707"/>
                                        </p:tgtEl>
                                        <p:attrNameLst>
                                          <p:attrName>style.visibility</p:attrName>
                                        </p:attrNameLst>
                                      </p:cBhvr>
                                      <p:to>
                                        <p:strVal val="visible"/>
                                      </p:to>
                                    </p:set>
                                    <p:animEffect transition="in" filter="blinds(horizontal)">
                                      <p:cBhvr>
                                        <p:cTn id="32" dur="1000"/>
                                        <p:tgtEl>
                                          <p:spTgt spid="29707"/>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29703"/>
                                        </p:tgtEl>
                                        <p:attrNameLst>
                                          <p:attrName>style.visibility</p:attrName>
                                        </p:attrNameLst>
                                      </p:cBhvr>
                                      <p:to>
                                        <p:strVal val="visible"/>
                                      </p:to>
                                    </p:set>
                                    <p:animEffect transition="in" filter="checkerboard(across)">
                                      <p:cBhvr>
                                        <p:cTn id="36" dur="500"/>
                                        <p:tgtEl>
                                          <p:spTgt spid="29703"/>
                                        </p:tgtEl>
                                      </p:cBhvr>
                                    </p:animEffect>
                                  </p:childTnLst>
                                </p:cTn>
                              </p:par>
                            </p:childTnLst>
                          </p:cTn>
                        </p:par>
                      </p:childTnLst>
                    </p:cTn>
                  </p:par>
                </p:childTnLst>
              </p:cTn>
              <p:nextCondLst>
                <p:cond evt="onClick" delay="0">
                  <p:tgtEl>
                    <p:spTgt spid="29701"/>
                  </p:tgtEl>
                </p:cond>
              </p:nextCondLst>
            </p:seq>
            <p:seq concurrent="1" nextAc="seek">
              <p:cTn id="37" restart="whenNotActive" fill="hold" evtFilter="cancelBubble" nodeType="interactiveSeq">
                <p:stCondLst>
                  <p:cond evt="onClick" delay="0">
                    <p:tgtEl>
                      <p:spTgt spid="29703"/>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3" presetClass="exit" presetSubtype="5" fill="hold" grpId="1" nodeType="clickEffect">
                                  <p:stCondLst>
                                    <p:cond delay="0"/>
                                  </p:stCondLst>
                                  <p:childTnLst>
                                    <p:animEffect transition="out" filter="blinds(vertical)">
                                      <p:cBhvr>
                                        <p:cTn id="41" dur="1000"/>
                                        <p:tgtEl>
                                          <p:spTgt spid="29707"/>
                                        </p:tgtEl>
                                      </p:cBhvr>
                                    </p:animEffect>
                                    <p:set>
                                      <p:cBhvr>
                                        <p:cTn id="42" dur="1" fill="hold">
                                          <p:stCondLst>
                                            <p:cond delay="999"/>
                                          </p:stCondLst>
                                        </p:cTn>
                                        <p:tgtEl>
                                          <p:spTgt spid="29707"/>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29703"/>
                                        </p:tgtEl>
                                      </p:cBhvr>
                                    </p:animEffect>
                                    <p:set>
                                      <p:cBhvr>
                                        <p:cTn id="46" dur="1" fill="hold">
                                          <p:stCondLst>
                                            <p:cond delay="499"/>
                                          </p:stCondLst>
                                        </p:cTn>
                                        <p:tgtEl>
                                          <p:spTgt spid="29703"/>
                                        </p:tgtEl>
                                        <p:attrNameLst>
                                          <p:attrName>style.visibility</p:attrName>
                                        </p:attrNameLst>
                                      </p:cBhvr>
                                      <p:to>
                                        <p:strVal val="hidden"/>
                                      </p:to>
                                    </p:set>
                                  </p:childTnLst>
                                </p:cTn>
                              </p:par>
                            </p:childTnLst>
                          </p:cTn>
                        </p:par>
                      </p:childTnLst>
                    </p:cTn>
                  </p:par>
                </p:childTnLst>
              </p:cTn>
              <p:nextCondLst>
                <p:cond evt="onClick" delay="0">
                  <p:tgtEl>
                    <p:spTgt spid="29703"/>
                  </p:tgtEl>
                </p:cond>
              </p:nextCondLst>
            </p:seq>
          </p:childTnLst>
        </p:cTn>
      </p:par>
    </p:tnLst>
    <p:bldLst>
      <p:bldP spid="93191" grpId="0" autoUpdateAnimBg="0"/>
      <p:bldP spid="29707" grpId="0" animBg="1"/>
      <p:bldP spid="29707"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6">
            <a:extLst>
              <a:ext uri="{FF2B5EF4-FFF2-40B4-BE49-F238E27FC236}">
                <a16:creationId xmlns:a16="http://schemas.microsoft.com/office/drawing/2014/main" id="{89FBE0D0-A060-EA9D-61C8-C647B6A17CED}"/>
              </a:ext>
            </a:extLst>
          </p:cNvPr>
          <p:cNvSpPr>
            <a:spLocks noGrp="1" noChangeArrowheads="1"/>
          </p:cNvSpPr>
          <p:nvPr>
            <p:ph type="body" sz="half" idx="4294967295"/>
          </p:nvPr>
        </p:nvSpPr>
        <p:spPr>
          <a:xfrm>
            <a:off x="107950" y="404813"/>
            <a:ext cx="8351838" cy="1223962"/>
          </a:xfrm>
          <a:noFill/>
        </p:spPr>
        <p:txBody>
          <a:bodyPr/>
          <a:lstStyle/>
          <a:p>
            <a:pPr marL="0" indent="0" eaLnBrk="1" hangingPunct="1">
              <a:lnSpc>
                <a:spcPct val="120000"/>
              </a:lnSpc>
              <a:buFontTx/>
              <a:buNone/>
            </a:pPr>
            <a:r>
              <a:rPr lang="en-US" altLang="zh-CN" sz="1600">
                <a:effectLst/>
                <a:latin typeface="Times New Roman" panose="02020603050405020304" pitchFamily="18" charset="0"/>
              </a:rPr>
              <a:t>     </a:t>
            </a:r>
            <a:r>
              <a:rPr lang="zh-CN" altLang="en-US" sz="2000">
                <a:effectLst/>
                <a:latin typeface="Times New Roman" panose="02020603050405020304" pitchFamily="18" charset="0"/>
              </a:rPr>
              <a:t>听下面一段短文，播放两遍。请根据所听内容回答第 </a:t>
            </a:r>
            <a:r>
              <a:rPr lang="en-US" altLang="zh-CN" sz="2000" b="1">
                <a:effectLst/>
                <a:latin typeface="Times New Roman" panose="02020603050405020304" pitchFamily="18" charset="0"/>
              </a:rPr>
              <a:t>7</a:t>
            </a:r>
            <a:r>
              <a:rPr lang="en-US" altLang="zh-CN" sz="2000">
                <a:effectLst/>
                <a:latin typeface="Times New Roman" panose="02020603050405020304" pitchFamily="18" charset="0"/>
              </a:rPr>
              <a:t> - </a:t>
            </a:r>
            <a:r>
              <a:rPr lang="en-US" altLang="zh-CN" sz="2000" b="1">
                <a:effectLst/>
                <a:latin typeface="Times New Roman" panose="02020603050405020304" pitchFamily="18" charset="0"/>
              </a:rPr>
              <a:t>10</a:t>
            </a:r>
            <a:r>
              <a:rPr lang="en-US" altLang="zh-CN" sz="2000">
                <a:effectLst/>
                <a:latin typeface="Times New Roman" panose="02020603050405020304" pitchFamily="18" charset="0"/>
              </a:rPr>
              <a:t> </a:t>
            </a:r>
            <a:r>
              <a:rPr lang="zh-CN" altLang="en-US" sz="2000">
                <a:effectLst/>
                <a:latin typeface="Times New Roman" panose="02020603050405020304" pitchFamily="18" charset="0"/>
              </a:rPr>
              <a:t>四个问题。当听到“开始录音”的信号后，请在 </a:t>
            </a:r>
            <a:r>
              <a:rPr lang="en-US" altLang="zh-CN" sz="2000" b="1">
                <a:effectLst/>
                <a:latin typeface="Times New Roman" panose="02020603050405020304" pitchFamily="18" charset="0"/>
              </a:rPr>
              <a:t>8</a:t>
            </a:r>
            <a:r>
              <a:rPr lang="en-US" altLang="zh-CN" sz="2000">
                <a:effectLst/>
                <a:latin typeface="Times New Roman" panose="02020603050405020304" pitchFamily="18" charset="0"/>
              </a:rPr>
              <a:t> </a:t>
            </a:r>
            <a:r>
              <a:rPr lang="zh-CN" altLang="en-US" sz="2000">
                <a:effectLst/>
                <a:latin typeface="Times New Roman" panose="02020603050405020304" pitchFamily="18" charset="0"/>
              </a:rPr>
              <a:t>秒内口头回答。</a:t>
            </a:r>
          </a:p>
          <a:p>
            <a:pPr marL="0" indent="0" eaLnBrk="1" hangingPunct="1">
              <a:lnSpc>
                <a:spcPct val="120000"/>
              </a:lnSpc>
              <a:buFontTx/>
              <a:buNone/>
            </a:pPr>
            <a:r>
              <a:rPr lang="zh-CN" altLang="en-US" sz="2000">
                <a:effectLst/>
                <a:latin typeface="Times New Roman" panose="02020603050405020304" pitchFamily="18" charset="0"/>
              </a:rPr>
              <a:t>   现在你有 </a:t>
            </a:r>
            <a:r>
              <a:rPr lang="en-US" altLang="zh-CN" sz="2000" b="1">
                <a:effectLst/>
                <a:latin typeface="Times New Roman" panose="02020603050405020304" pitchFamily="18" charset="0"/>
              </a:rPr>
              <a:t>15 </a:t>
            </a:r>
            <a:r>
              <a:rPr lang="zh-CN" altLang="en-US" sz="2000">
                <a:effectLst/>
                <a:latin typeface="Times New Roman" panose="02020603050405020304" pitchFamily="18" charset="0"/>
              </a:rPr>
              <a:t>秒钟的时间阅读这四个问题。</a:t>
            </a:r>
          </a:p>
        </p:txBody>
      </p:sp>
      <p:pic>
        <p:nvPicPr>
          <p:cNvPr id="60419" name="Picture 7" descr="公司logo">
            <a:extLst>
              <a:ext uri="{FF2B5EF4-FFF2-40B4-BE49-F238E27FC236}">
                <a16:creationId xmlns:a16="http://schemas.microsoft.com/office/drawing/2014/main" id="{5D3EF7A1-FC8F-F14A-A67C-5F75C63AA67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8" name="Picture 12" descr="originalText48">
            <a:extLst>
              <a:ext uri="{FF2B5EF4-FFF2-40B4-BE49-F238E27FC236}">
                <a16:creationId xmlns:a16="http://schemas.microsoft.com/office/drawing/2014/main" id="{1E197FE8-828E-7DC1-8BBD-AE93AE2336D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14" descr="originalTextHide">
            <a:extLst>
              <a:ext uri="{FF2B5EF4-FFF2-40B4-BE49-F238E27FC236}">
                <a16:creationId xmlns:a16="http://schemas.microsoft.com/office/drawing/2014/main" id="{8B47AA7B-CA6A-3589-B1DE-96C87926B5C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2" name="Rectangle 28">
            <a:extLst>
              <a:ext uri="{FF2B5EF4-FFF2-40B4-BE49-F238E27FC236}">
                <a16:creationId xmlns:a16="http://schemas.microsoft.com/office/drawing/2014/main" id="{6A6C807E-9AB5-5709-D407-983604C2B52D}"/>
              </a:ext>
            </a:extLst>
          </p:cNvPr>
          <p:cNvSpPr>
            <a:spLocks noChangeArrowheads="1"/>
          </p:cNvSpPr>
          <p:nvPr/>
        </p:nvSpPr>
        <p:spPr bwMode="auto">
          <a:xfrm>
            <a:off x="323850" y="1819275"/>
            <a:ext cx="7993063" cy="4489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60000"/>
              </a:lnSpc>
              <a:spcBef>
                <a:spcPct val="0"/>
              </a:spcBef>
              <a:buFontTx/>
              <a:buNone/>
            </a:pPr>
            <a:r>
              <a:rPr lang="en-US" altLang="zh-CN" sz="3600">
                <a:latin typeface="Times New Roman" panose="02020603050405020304" pitchFamily="18" charset="0"/>
              </a:rPr>
              <a:t>7. How was Mike's summer holiday?  </a:t>
            </a:r>
          </a:p>
          <a:p>
            <a:pPr>
              <a:lnSpc>
                <a:spcPct val="160000"/>
              </a:lnSpc>
              <a:spcBef>
                <a:spcPct val="0"/>
              </a:spcBef>
              <a:buFontTx/>
              <a:buNone/>
            </a:pPr>
            <a:r>
              <a:rPr lang="en-US" altLang="zh-CN" sz="3600">
                <a:latin typeface="Times New Roman" panose="02020603050405020304" pitchFamily="18" charset="0"/>
              </a:rPr>
              <a:t>8. How did Mike and his father go to Beijing? </a:t>
            </a:r>
          </a:p>
          <a:p>
            <a:pPr>
              <a:lnSpc>
                <a:spcPct val="160000"/>
              </a:lnSpc>
              <a:spcBef>
                <a:spcPct val="0"/>
              </a:spcBef>
              <a:buFontTx/>
              <a:buNone/>
            </a:pPr>
            <a:r>
              <a:rPr lang="en-US" altLang="zh-CN" sz="3600">
                <a:latin typeface="Times New Roman" panose="02020603050405020304" pitchFamily="18" charset="0"/>
              </a:rPr>
              <a:t>9. Why did Mike's sister stay at home? </a:t>
            </a:r>
          </a:p>
          <a:p>
            <a:pPr>
              <a:lnSpc>
                <a:spcPct val="160000"/>
              </a:lnSpc>
              <a:spcBef>
                <a:spcPct val="0"/>
              </a:spcBef>
              <a:buFontTx/>
              <a:buNone/>
            </a:pPr>
            <a:r>
              <a:rPr lang="en-US" altLang="zh-CN" sz="3600">
                <a:latin typeface="Times New Roman" panose="02020603050405020304" pitchFamily="18" charset="0"/>
              </a:rPr>
              <a:t>10. Where did Mike go in Beijing?</a:t>
            </a:r>
            <a:r>
              <a:rPr lang="en-US" altLang="zh-CN" sz="3600" b="0"/>
              <a:t> </a:t>
            </a:r>
          </a:p>
        </p:txBody>
      </p:sp>
      <p:sp>
        <p:nvSpPr>
          <p:cNvPr id="96291" name="Rectangle 35">
            <a:extLst>
              <a:ext uri="{FF2B5EF4-FFF2-40B4-BE49-F238E27FC236}">
                <a16:creationId xmlns:a16="http://schemas.microsoft.com/office/drawing/2014/main" id="{82C85BE0-4DB6-FE84-A894-249C095226FD}"/>
              </a:ext>
            </a:extLst>
          </p:cNvPr>
          <p:cNvSpPr>
            <a:spLocks noChangeArrowheads="1"/>
          </p:cNvSpPr>
          <p:nvPr/>
        </p:nvSpPr>
        <p:spPr bwMode="auto">
          <a:xfrm>
            <a:off x="250825" y="1700213"/>
            <a:ext cx="8208963" cy="489743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25000"/>
              </a:lnSpc>
              <a:spcBef>
                <a:spcPct val="0"/>
              </a:spcBef>
              <a:buFont typeface="Wingdings" panose="05000000000000000000" pitchFamily="2" charset="2"/>
              <a:buNone/>
            </a:pPr>
            <a:r>
              <a:rPr lang="en-US" altLang="zh-CN" sz="3600">
                <a:latin typeface="Times New Roman" panose="02020603050405020304" pitchFamily="18" charset="0"/>
              </a:rPr>
              <a:t>Hello, I'm Mike. I had a good time this summer holiday. I visited my uncle in Beijing with my father. We went there by train. My sister didn't go there because she wanted to do her homework at home. We went to the Great Wall and took many photos. </a:t>
            </a:r>
          </a:p>
        </p:txBody>
      </p:sp>
      <p:pic>
        <p:nvPicPr>
          <p:cNvPr id="96385" name="Picture 129">
            <a:hlinkClick r:id="" action="ppaction://media"/>
            <a:extLst>
              <a:ext uri="{FF2B5EF4-FFF2-40B4-BE49-F238E27FC236}">
                <a16:creationId xmlns:a16="http://schemas.microsoft.com/office/drawing/2014/main" id="{75691155-285D-71ED-3E04-F4E64672C766}"/>
              </a:ext>
            </a:extLst>
          </p:cNvPr>
          <p:cNvPicPr>
            <a:picLocks noChangeAspect="1" noChangeArrowheads="1"/>
          </p:cNvPicPr>
          <p:nvPr>
            <p:ph sz="quarter" idx="4294967295"/>
            <a:audioFile r:link="rId2"/>
            <p:extLst>
              <p:ext uri="{DAA4B4D4-6D71-4841-9C94-3DE7FCFB9230}">
                <p14:media xmlns:p14="http://schemas.microsoft.com/office/powerpoint/2010/main" r:embed="rId1"/>
              </p:ext>
            </p:extLst>
          </p:nvPr>
        </p:nvPicPr>
        <p:blipFill>
          <a:blip r:embed="rId10">
            <a:extLst>
              <a:ext uri="{28A0092B-C50C-407E-A947-70E740481C1C}">
                <a14:useLocalDpi xmlns:a14="http://schemas.microsoft.com/office/drawing/2010/main" val="0"/>
              </a:ext>
            </a:extLst>
          </a:blip>
          <a:srcRect/>
          <a:stretch>
            <a:fillRect/>
          </a:stretch>
        </p:blipFill>
        <p:spPr>
          <a:xfrm>
            <a:off x="4859338" y="69850"/>
            <a:ext cx="433387" cy="4333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0425" name="Rectangle 131">
            <a:extLst>
              <a:ext uri="{FF2B5EF4-FFF2-40B4-BE49-F238E27FC236}">
                <a16:creationId xmlns:a16="http://schemas.microsoft.com/office/drawing/2014/main" id="{ED729192-EB5E-184C-7287-40F5533D61FD}"/>
              </a:ext>
            </a:extLst>
          </p:cNvPr>
          <p:cNvSpPr>
            <a:spLocks noChangeArrowheads="1"/>
          </p:cNvSpPr>
          <p:nvPr/>
        </p:nvSpPr>
        <p:spPr bwMode="auto">
          <a:xfrm>
            <a:off x="52388" y="44450"/>
            <a:ext cx="6588125" cy="43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buFontTx/>
              <a:buNone/>
            </a:pPr>
            <a:r>
              <a:rPr lang="zh-CN" altLang="en-US" sz="2000" b="0">
                <a:latin typeface="Times New Roman" panose="02020603050405020304" pitchFamily="18" charset="0"/>
              </a:rPr>
              <a:t>第二节 回答问题 </a:t>
            </a:r>
            <a:r>
              <a:rPr lang="en-US" altLang="zh-CN" sz="2000" b="0">
                <a:latin typeface="Times New Roman" panose="02020603050405020304" pitchFamily="18" charset="0"/>
              </a:rPr>
              <a:t>(</a:t>
            </a:r>
            <a:r>
              <a:rPr lang="zh-CN" altLang="en-US" sz="2000" b="0">
                <a:latin typeface="Times New Roman" panose="02020603050405020304" pitchFamily="18" charset="0"/>
              </a:rPr>
              <a:t>共 </a:t>
            </a:r>
            <a:r>
              <a:rPr lang="en-US" altLang="zh-CN" sz="2000">
                <a:latin typeface="Times New Roman" panose="02020603050405020304" pitchFamily="18" charset="0"/>
              </a:rPr>
              <a:t>4</a:t>
            </a:r>
            <a:r>
              <a:rPr lang="en-US" altLang="zh-CN" sz="2000" b="0">
                <a:latin typeface="Times New Roman" panose="02020603050405020304" pitchFamily="18" charset="0"/>
              </a:rPr>
              <a:t> </a:t>
            </a:r>
            <a:r>
              <a:rPr lang="zh-CN" altLang="en-US" sz="2000" b="0">
                <a:latin typeface="Times New Roman" panose="02020603050405020304" pitchFamily="18" charset="0"/>
              </a:rPr>
              <a:t>分，每小题 </a:t>
            </a:r>
            <a:r>
              <a:rPr lang="en-US" altLang="zh-CN" sz="2000">
                <a:latin typeface="Times New Roman" panose="02020603050405020304" pitchFamily="18" charset="0"/>
              </a:rPr>
              <a:t>1</a:t>
            </a:r>
            <a:r>
              <a:rPr lang="en-US" altLang="zh-CN" sz="2000" b="0">
                <a:latin typeface="Times New Roman" panose="02020603050405020304" pitchFamily="18" charset="0"/>
              </a:rPr>
              <a:t> </a:t>
            </a:r>
            <a:r>
              <a:rPr lang="zh-CN" altLang="en-US" sz="2000" b="0">
                <a:latin typeface="Times New Roman" panose="02020603050405020304" pitchFamily="18" charset="0"/>
              </a:rPr>
              <a:t>分</a:t>
            </a:r>
            <a:r>
              <a:rPr lang="en-US" altLang="zh-CN" sz="2000" b="0">
                <a:latin typeface="Times New Roman" panose="02020603050405020304" pitchFamily="18" charset="0"/>
              </a:rPr>
              <a:t>)</a:t>
            </a:r>
          </a:p>
        </p:txBody>
      </p:sp>
      <p:pic>
        <p:nvPicPr>
          <p:cNvPr id="549901" name="Picture 13">
            <a:hlinkClick r:id="" action="ppaction://media"/>
            <a:extLst>
              <a:ext uri="{FF2B5EF4-FFF2-40B4-BE49-F238E27FC236}">
                <a16:creationId xmlns:a16="http://schemas.microsoft.com/office/drawing/2014/main" id="{C512E74E-FDC4-21B8-1E3B-9339FE053E27}"/>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0">
            <a:extLst>
              <a:ext uri="{28A0092B-C50C-407E-A947-70E740481C1C}">
                <a14:useLocalDpi xmlns:a14="http://schemas.microsoft.com/office/drawing/2010/main" val="0"/>
              </a:ext>
            </a:extLst>
          </a:blip>
          <a:srcRect/>
          <a:stretch>
            <a:fillRect/>
          </a:stretch>
        </p:blipFill>
        <p:spPr bwMode="auto">
          <a:xfrm>
            <a:off x="8601075" y="530066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restart="whenNotActive" fill="hold" evtFilter="cancelBubble" nodeType="interactiveSeq">
                <p:stCondLst>
                  <p:cond evt="onClick" delay="0">
                    <p:tgtEl>
                      <p:spTgt spid="96385"/>
                    </p:tgtEl>
                  </p:cond>
                </p:stCondLst>
                <p:endSync evt="end" delay="0">
                  <p:rtn val="all"/>
                </p:endSync>
                <p:childTnLst>
                  <p:par>
                    <p:cTn id="3" fill="hold" nodeType="clickPar">
                      <p:stCondLst>
                        <p:cond delay="0"/>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22902" fill="hold"/>
                                        <p:tgtEl>
                                          <p:spTgt spid="96385"/>
                                        </p:tgtEl>
                                      </p:cBhvr>
                                    </p:cmd>
                                  </p:childTnLst>
                                </p:cTn>
                              </p:par>
                            </p:childTnLst>
                          </p:cTn>
                        </p:par>
                      </p:childTnLst>
                    </p:cTn>
                  </p:par>
                </p:childTnLst>
              </p:cTn>
              <p:nextCondLst>
                <p:cond evt="onClick" delay="0">
                  <p:tgtEl>
                    <p:spTgt spid="96385"/>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6385"/>
                </p:tgtEl>
              </p:cMediaNode>
            </p:audio>
            <p:seq concurrent="1" nextAc="seek">
              <p:cTn id="8" restart="whenNotActive" fill="hold" evtFilter="cancelBubble" nodeType="interactiveSeq">
                <p:stCondLst>
                  <p:cond evt="onClick" delay="0">
                    <p:tgtEl>
                      <p:spTgt spid="31748"/>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entr" presetSubtype="9" fill="hold" grpId="0" nodeType="clickEffect">
                                  <p:stCondLst>
                                    <p:cond delay="0"/>
                                  </p:stCondLst>
                                  <p:childTnLst>
                                    <p:set>
                                      <p:cBhvr>
                                        <p:cTn id="12" dur="1" fill="hold">
                                          <p:stCondLst>
                                            <p:cond delay="0"/>
                                          </p:stCondLst>
                                        </p:cTn>
                                        <p:tgtEl>
                                          <p:spTgt spid="96291"/>
                                        </p:tgtEl>
                                        <p:attrNameLst>
                                          <p:attrName>style.visibility</p:attrName>
                                        </p:attrNameLst>
                                      </p:cBhvr>
                                      <p:to>
                                        <p:strVal val="visible"/>
                                      </p:to>
                                    </p:set>
                                    <p:anim calcmode="lin" valueType="num">
                                      <p:cBhvr additive="base">
                                        <p:cTn id="13" dur="1000" fill="hold"/>
                                        <p:tgtEl>
                                          <p:spTgt spid="96291"/>
                                        </p:tgtEl>
                                        <p:attrNameLst>
                                          <p:attrName>ppt_x</p:attrName>
                                        </p:attrNameLst>
                                      </p:cBhvr>
                                      <p:tavLst>
                                        <p:tav tm="0">
                                          <p:val>
                                            <p:strVal val="0-#ppt_w/2"/>
                                          </p:val>
                                        </p:tav>
                                        <p:tav tm="100000">
                                          <p:val>
                                            <p:strVal val="#ppt_x"/>
                                          </p:val>
                                        </p:tav>
                                      </p:tavLst>
                                    </p:anim>
                                    <p:anim calcmode="lin" valueType="num">
                                      <p:cBhvr additive="base">
                                        <p:cTn id="14" dur="1000" fill="hold"/>
                                        <p:tgtEl>
                                          <p:spTgt spid="96291"/>
                                        </p:tgtEl>
                                        <p:attrNameLst>
                                          <p:attrName>ppt_y</p:attrName>
                                        </p:attrNameLst>
                                      </p:cBhvr>
                                      <p:tavLst>
                                        <p:tav tm="0">
                                          <p:val>
                                            <p:strVal val="0-#ppt_h/2"/>
                                          </p:val>
                                        </p:tav>
                                        <p:tav tm="100000">
                                          <p:val>
                                            <p:strVal val="#ppt_y"/>
                                          </p:val>
                                        </p:tav>
                                      </p:tavLst>
                                    </p:anim>
                                  </p:childTnLst>
                                </p:cTn>
                              </p:par>
                            </p:childTnLst>
                          </p:cTn>
                        </p:par>
                        <p:par>
                          <p:cTn id="15" fill="hold" nodeType="afterGroup">
                            <p:stCondLst>
                              <p:cond delay="1000"/>
                            </p:stCondLst>
                            <p:childTnLst>
                              <p:par>
                                <p:cTn id="16" presetID="5" presetClass="entr" presetSubtype="10" fill="hold" nodeType="afterEffect">
                                  <p:stCondLst>
                                    <p:cond delay="0"/>
                                  </p:stCondLst>
                                  <p:childTnLst>
                                    <p:set>
                                      <p:cBhvr>
                                        <p:cTn id="17" dur="1" fill="hold">
                                          <p:stCondLst>
                                            <p:cond delay="0"/>
                                          </p:stCondLst>
                                        </p:cTn>
                                        <p:tgtEl>
                                          <p:spTgt spid="31749"/>
                                        </p:tgtEl>
                                        <p:attrNameLst>
                                          <p:attrName>style.visibility</p:attrName>
                                        </p:attrNameLst>
                                      </p:cBhvr>
                                      <p:to>
                                        <p:strVal val="visible"/>
                                      </p:to>
                                    </p:set>
                                    <p:animEffect transition="in" filter="checkerboard(across)">
                                      <p:cBhvr>
                                        <p:cTn id="18" dur="500"/>
                                        <p:tgtEl>
                                          <p:spTgt spid="31749"/>
                                        </p:tgtEl>
                                      </p:cBhvr>
                                    </p:animEffect>
                                  </p:childTnLst>
                                </p:cTn>
                              </p:par>
                            </p:childTnLst>
                          </p:cTn>
                        </p:par>
                      </p:childTnLst>
                    </p:cTn>
                  </p:par>
                </p:childTnLst>
              </p:cTn>
              <p:nextCondLst>
                <p:cond evt="onClick" delay="0">
                  <p:tgtEl>
                    <p:spTgt spid="31748"/>
                  </p:tgtEl>
                </p:cond>
              </p:nextCondLst>
            </p:seq>
            <p:seq concurrent="1" nextAc="seek">
              <p:cTn id="19" restart="whenNotActive" fill="hold" evtFilter="cancelBubble" nodeType="interactiveSeq">
                <p:stCondLst>
                  <p:cond evt="onClick" delay="0">
                    <p:tgtEl>
                      <p:spTgt spid="31749"/>
                    </p:tgtEl>
                  </p:cond>
                </p:stCondLst>
                <p:endSync evt="end" delay="0">
                  <p:rtn val="all"/>
                </p:endSync>
                <p:childTnLst>
                  <p:par>
                    <p:cTn id="20" fill="hold" nodeType="clickPar">
                      <p:stCondLst>
                        <p:cond delay="0"/>
                      </p:stCondLst>
                      <p:childTnLst>
                        <p:par>
                          <p:cTn id="21" fill="hold" nodeType="withGroup">
                            <p:stCondLst>
                              <p:cond delay="0"/>
                            </p:stCondLst>
                            <p:childTnLst>
                              <p:par>
                                <p:cTn id="22" presetID="2" presetClass="exit" presetSubtype="3" fill="hold" grpId="1" nodeType="clickEffect">
                                  <p:stCondLst>
                                    <p:cond delay="0"/>
                                  </p:stCondLst>
                                  <p:childTnLst>
                                    <p:anim calcmode="lin" valueType="num">
                                      <p:cBhvr additive="base">
                                        <p:cTn id="23" dur="1000"/>
                                        <p:tgtEl>
                                          <p:spTgt spid="96291"/>
                                        </p:tgtEl>
                                        <p:attrNameLst>
                                          <p:attrName>ppt_x</p:attrName>
                                        </p:attrNameLst>
                                      </p:cBhvr>
                                      <p:tavLst>
                                        <p:tav tm="0">
                                          <p:val>
                                            <p:strVal val="ppt_x"/>
                                          </p:val>
                                        </p:tav>
                                        <p:tav tm="100000">
                                          <p:val>
                                            <p:strVal val="1+ppt_w/2"/>
                                          </p:val>
                                        </p:tav>
                                      </p:tavLst>
                                    </p:anim>
                                    <p:anim calcmode="lin" valueType="num">
                                      <p:cBhvr additive="base">
                                        <p:cTn id="24" dur="1000"/>
                                        <p:tgtEl>
                                          <p:spTgt spid="96291"/>
                                        </p:tgtEl>
                                        <p:attrNameLst>
                                          <p:attrName>ppt_y</p:attrName>
                                        </p:attrNameLst>
                                      </p:cBhvr>
                                      <p:tavLst>
                                        <p:tav tm="0">
                                          <p:val>
                                            <p:strVal val="ppt_y"/>
                                          </p:val>
                                        </p:tav>
                                        <p:tav tm="100000">
                                          <p:val>
                                            <p:strVal val="0-ppt_h/2"/>
                                          </p:val>
                                        </p:tav>
                                      </p:tavLst>
                                    </p:anim>
                                    <p:set>
                                      <p:cBhvr>
                                        <p:cTn id="25" dur="1" fill="hold">
                                          <p:stCondLst>
                                            <p:cond delay="999"/>
                                          </p:stCondLst>
                                        </p:cTn>
                                        <p:tgtEl>
                                          <p:spTgt spid="96291"/>
                                        </p:tgtEl>
                                        <p:attrNameLst>
                                          <p:attrName>style.visibility</p:attrName>
                                        </p:attrNameLst>
                                      </p:cBhvr>
                                      <p:to>
                                        <p:strVal val="hidden"/>
                                      </p:to>
                                    </p:set>
                                  </p:childTnLst>
                                </p:cTn>
                              </p:par>
                            </p:childTnLst>
                          </p:cTn>
                        </p:par>
                        <p:par>
                          <p:cTn id="26" fill="hold" nodeType="afterGroup">
                            <p:stCondLst>
                              <p:cond delay="1000"/>
                            </p:stCondLst>
                            <p:childTnLst>
                              <p:par>
                                <p:cTn id="27" presetID="5" presetClass="exit" presetSubtype="10" fill="hold" nodeType="afterEffect">
                                  <p:stCondLst>
                                    <p:cond delay="0"/>
                                  </p:stCondLst>
                                  <p:childTnLst>
                                    <p:animEffect transition="out" filter="checkerboard(across)">
                                      <p:cBhvr>
                                        <p:cTn id="28" dur="500"/>
                                        <p:tgtEl>
                                          <p:spTgt spid="31749"/>
                                        </p:tgtEl>
                                      </p:cBhvr>
                                    </p:animEffect>
                                    <p:set>
                                      <p:cBhvr>
                                        <p:cTn id="29" dur="1" fill="hold">
                                          <p:stCondLst>
                                            <p:cond delay="499"/>
                                          </p:stCondLst>
                                        </p:cTn>
                                        <p:tgtEl>
                                          <p:spTgt spid="31749"/>
                                        </p:tgtEl>
                                        <p:attrNameLst>
                                          <p:attrName>style.visibility</p:attrName>
                                        </p:attrNameLst>
                                      </p:cBhvr>
                                      <p:to>
                                        <p:strVal val="hidden"/>
                                      </p:to>
                                    </p:set>
                                  </p:childTnLst>
                                </p:cTn>
                              </p:par>
                            </p:childTnLst>
                          </p:cTn>
                        </p:par>
                      </p:childTnLst>
                    </p:cTn>
                  </p:par>
                </p:childTnLst>
              </p:cTn>
              <p:nextCondLst>
                <p:cond evt="onClick" delay="0">
                  <p:tgtEl>
                    <p:spTgt spid="31749"/>
                  </p:tgtEl>
                </p:cond>
              </p:nextCondLst>
            </p:seq>
          </p:childTnLst>
        </p:cTn>
      </p:par>
    </p:tnLst>
    <p:bldLst>
      <p:bldP spid="96291" grpId="0" animBg="1"/>
      <p:bldP spid="96291"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473" name="Picture 193">
            <a:hlinkClick r:id="" action="ppaction://media"/>
            <a:extLst>
              <a:ext uri="{FF2B5EF4-FFF2-40B4-BE49-F238E27FC236}">
                <a16:creationId xmlns:a16="http://schemas.microsoft.com/office/drawing/2014/main" id="{A73146EA-FCAA-E9F9-3DCE-E9F9DA3F9690}"/>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7472" name="Picture 192">
            <a:hlinkClick r:id="" action="ppaction://media"/>
            <a:extLst>
              <a:ext uri="{FF2B5EF4-FFF2-40B4-BE49-F238E27FC236}">
                <a16:creationId xmlns:a16="http://schemas.microsoft.com/office/drawing/2014/main" id="{E4740663-64A2-EB38-AE46-740300F98A9D}"/>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68" name="Picture 2" descr="公司logo">
            <a:extLst>
              <a:ext uri="{FF2B5EF4-FFF2-40B4-BE49-F238E27FC236}">
                <a16:creationId xmlns:a16="http://schemas.microsoft.com/office/drawing/2014/main" id="{0E439256-A5FD-CBC6-23E1-A3A83530AF96}"/>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7" name="Picture 3" descr="originalText48">
            <a:extLst>
              <a:ext uri="{FF2B5EF4-FFF2-40B4-BE49-F238E27FC236}">
                <a16:creationId xmlns:a16="http://schemas.microsoft.com/office/drawing/2014/main" id="{84A28EBA-9630-0F07-3F44-4B25633F3613}"/>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70" name="Rectangle 4">
            <a:extLst>
              <a:ext uri="{FF2B5EF4-FFF2-40B4-BE49-F238E27FC236}">
                <a16:creationId xmlns:a16="http://schemas.microsoft.com/office/drawing/2014/main" id="{2D632ABA-1329-89F0-2FE2-ED51D1E180F5}"/>
              </a:ext>
            </a:extLst>
          </p:cNvPr>
          <p:cNvSpPr>
            <a:spLocks noChangeArrowheads="1"/>
          </p:cNvSpPr>
          <p:nvPr/>
        </p:nvSpPr>
        <p:spPr bwMode="auto">
          <a:xfrm>
            <a:off x="73025" y="82550"/>
            <a:ext cx="7812088"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7. How was Mike's summer holiday? </a:t>
            </a:r>
          </a:p>
        </p:txBody>
      </p:sp>
      <p:pic>
        <p:nvPicPr>
          <p:cNvPr id="33799" name="Picture 5" descr="originalTextHide">
            <a:extLst>
              <a:ext uri="{FF2B5EF4-FFF2-40B4-BE49-F238E27FC236}">
                <a16:creationId xmlns:a16="http://schemas.microsoft.com/office/drawing/2014/main" id="{40A90BE9-E990-931C-234E-08635AA657A9}"/>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72" name="Rectangle 6">
            <a:extLst>
              <a:ext uri="{FF2B5EF4-FFF2-40B4-BE49-F238E27FC236}">
                <a16:creationId xmlns:a16="http://schemas.microsoft.com/office/drawing/2014/main" id="{8D0A2C25-6BEE-DFE7-9775-82EAFC7900E1}"/>
              </a:ext>
            </a:extLst>
          </p:cNvPr>
          <p:cNvSpPr>
            <a:spLocks noChangeArrowheads="1"/>
          </p:cNvSpPr>
          <p:nvPr/>
        </p:nvSpPr>
        <p:spPr bwMode="auto">
          <a:xfrm>
            <a:off x="755650" y="4156075"/>
            <a:ext cx="7319963"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a:t>
            </a:r>
          </a:p>
        </p:txBody>
      </p:sp>
      <p:sp>
        <p:nvSpPr>
          <p:cNvPr id="97287" name="Rectangle 7">
            <a:extLst>
              <a:ext uri="{FF2B5EF4-FFF2-40B4-BE49-F238E27FC236}">
                <a16:creationId xmlns:a16="http://schemas.microsoft.com/office/drawing/2014/main" id="{055C24BA-A7D4-69B1-CAA1-0C8083FC8985}"/>
              </a:ext>
            </a:extLst>
          </p:cNvPr>
          <p:cNvSpPr>
            <a:spLocks noChangeArrowheads="1"/>
          </p:cNvSpPr>
          <p:nvPr/>
        </p:nvSpPr>
        <p:spPr bwMode="auto">
          <a:xfrm>
            <a:off x="2411413" y="1544638"/>
            <a:ext cx="5545137" cy="3140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4000">
                <a:solidFill>
                  <a:srgbClr val="FF0000"/>
                </a:solidFill>
                <a:latin typeface="Times New Roman" panose="02020603050405020304" pitchFamily="18" charset="0"/>
              </a:rPr>
              <a:t>He </a:t>
            </a:r>
            <a:r>
              <a:rPr lang="en-US" altLang="zh-CN" sz="4000">
                <a:solidFill>
                  <a:srgbClr val="3333FF"/>
                </a:solidFill>
                <a:latin typeface="Times New Roman" panose="02020603050405020304" pitchFamily="18" charset="0"/>
              </a:rPr>
              <a:t>(Mike)</a:t>
            </a:r>
            <a:r>
              <a:rPr lang="en-US" altLang="zh-CN" sz="4000">
                <a:solidFill>
                  <a:srgbClr val="FF0000"/>
                </a:solidFill>
                <a:latin typeface="Times New Roman" panose="02020603050405020304" pitchFamily="18" charset="0"/>
              </a:rPr>
              <a:t> had a good time this summer holiday. / </a:t>
            </a:r>
          </a:p>
          <a:p>
            <a:pPr algn="just" eaLnBrk="1" hangingPunct="1">
              <a:spcBef>
                <a:spcPct val="0"/>
              </a:spcBef>
              <a:buClrTx/>
              <a:buSzTx/>
              <a:buFontTx/>
              <a:buNone/>
            </a:pPr>
            <a:r>
              <a:rPr lang="en-US" altLang="zh-CN" sz="4000">
                <a:solidFill>
                  <a:srgbClr val="FF0000"/>
                </a:solidFill>
                <a:latin typeface="Times New Roman" panose="02020603050405020304" pitchFamily="18" charset="0"/>
              </a:rPr>
              <a:t>Mike's </a:t>
            </a:r>
            <a:r>
              <a:rPr lang="en-US" altLang="zh-CN" sz="4000">
                <a:solidFill>
                  <a:srgbClr val="3333FF"/>
                </a:solidFill>
                <a:latin typeface="Times New Roman" panose="02020603050405020304" pitchFamily="18" charset="0"/>
              </a:rPr>
              <a:t>(His)</a:t>
            </a:r>
            <a:r>
              <a:rPr lang="en-US" altLang="zh-CN" sz="4000">
                <a:solidFill>
                  <a:srgbClr val="FF0000"/>
                </a:solidFill>
                <a:latin typeface="Times New Roman" panose="02020603050405020304" pitchFamily="18" charset="0"/>
              </a:rPr>
              <a:t> summer holiday was fun.</a:t>
            </a:r>
          </a:p>
        </p:txBody>
      </p:sp>
      <p:sp>
        <p:nvSpPr>
          <p:cNvPr id="97478" name="Rectangle 198">
            <a:extLst>
              <a:ext uri="{FF2B5EF4-FFF2-40B4-BE49-F238E27FC236}">
                <a16:creationId xmlns:a16="http://schemas.microsoft.com/office/drawing/2014/main" id="{BE65D1D9-E951-898D-F83A-193CEC0EC1B7}"/>
              </a:ext>
            </a:extLst>
          </p:cNvPr>
          <p:cNvSpPr>
            <a:spLocks noChangeArrowheads="1"/>
          </p:cNvSpPr>
          <p:nvPr/>
        </p:nvSpPr>
        <p:spPr bwMode="auto">
          <a:xfrm>
            <a:off x="250825" y="976313"/>
            <a:ext cx="8208963" cy="533241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35000"/>
              </a:lnSpc>
              <a:spcBef>
                <a:spcPct val="0"/>
              </a:spcBef>
              <a:buFont typeface="Wingdings" panose="05000000000000000000" pitchFamily="2" charset="2"/>
              <a:buNone/>
            </a:pPr>
            <a:r>
              <a:rPr lang="en-US" altLang="zh-CN" sz="3600">
                <a:latin typeface="Times New Roman" panose="02020603050405020304" pitchFamily="18" charset="0"/>
              </a:rPr>
              <a:t>Hello, I'm Mike. I had a good time this summer holiday. I visited my uncle in Beijing with my father. We went there by train. My sister didn't go there because she wanted to do her homework at home. We went to the Great Wall and took many photos. </a:t>
            </a:r>
          </a:p>
        </p:txBody>
      </p:sp>
      <p:pic>
        <p:nvPicPr>
          <p:cNvPr id="551950" name="Picture 14">
            <a:hlinkClick r:id="" action="ppaction://media"/>
            <a:extLst>
              <a:ext uri="{FF2B5EF4-FFF2-40B4-BE49-F238E27FC236}">
                <a16:creationId xmlns:a16="http://schemas.microsoft.com/office/drawing/2014/main" id="{7769FD93-AF80-6813-C6D4-684C24ACF350}"/>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1075" y="530066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1951" name="Picture 15">
            <a:hlinkClick r:id="" action="ppaction://media"/>
            <a:extLst>
              <a:ext uri="{FF2B5EF4-FFF2-40B4-BE49-F238E27FC236}">
                <a16:creationId xmlns:a16="http://schemas.microsoft.com/office/drawing/2014/main" id="{0888CB8A-8DA1-5582-3F35-4023ABDA15C2}"/>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7596188"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7287"/>
                                        </p:tgtEl>
                                        <p:attrNameLst>
                                          <p:attrName>style.visibility</p:attrName>
                                        </p:attrNameLst>
                                      </p:cBhvr>
                                      <p:to>
                                        <p:strVal val="visible"/>
                                      </p:to>
                                    </p:set>
                                    <p:anim calcmode="lin" valueType="num">
                                      <p:cBhvr additive="base">
                                        <p:cTn id="7" dur="500" fill="hold"/>
                                        <p:tgtEl>
                                          <p:spTgt spid="97287"/>
                                        </p:tgtEl>
                                        <p:attrNameLst>
                                          <p:attrName>ppt_x</p:attrName>
                                        </p:attrNameLst>
                                      </p:cBhvr>
                                      <p:tavLst>
                                        <p:tav tm="0">
                                          <p:val>
                                            <p:strVal val="1+#ppt_w/2"/>
                                          </p:val>
                                        </p:tav>
                                        <p:tav tm="100000">
                                          <p:val>
                                            <p:strVal val="#ppt_x"/>
                                          </p:val>
                                        </p:tav>
                                      </p:tavLst>
                                    </p:anim>
                                    <p:anim calcmode="lin" valueType="num">
                                      <p:cBhvr additive="base">
                                        <p:cTn id="8" dur="500" fill="hold"/>
                                        <p:tgtEl>
                                          <p:spTgt spid="972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7473"/>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97473"/>
                                        </p:tgtEl>
                                      </p:cBhvr>
                                    </p:cmd>
                                  </p:childTnLst>
                                </p:cTn>
                              </p:par>
                            </p:childTnLst>
                          </p:cTn>
                        </p:par>
                      </p:childTnLst>
                    </p:cTn>
                  </p:par>
                </p:childTnLst>
              </p:cTn>
              <p:nextCondLst>
                <p:cond evt="onClick" delay="0">
                  <p:tgtEl>
                    <p:spTgt spid="97473"/>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7473"/>
                </p:tgtEl>
              </p:cMediaNode>
            </p:audio>
            <p:seq concurrent="1" nextAc="seek">
              <p:cTn id="15" restart="whenNotActive" fill="hold" evtFilter="cancelBubble" nodeType="interactiveSeq">
                <p:stCondLst>
                  <p:cond evt="onClick" delay="0">
                    <p:tgtEl>
                      <p:spTgt spid="97472"/>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97472"/>
                                        </p:tgtEl>
                                      </p:cBhvr>
                                    </p:cmd>
                                  </p:childTnLst>
                                </p:cTn>
                              </p:par>
                            </p:childTnLst>
                          </p:cTn>
                        </p:par>
                      </p:childTnLst>
                    </p:cTn>
                  </p:par>
                </p:childTnLst>
              </p:cTn>
              <p:nextCondLst>
                <p:cond evt="onClick" delay="0">
                  <p:tgtEl>
                    <p:spTgt spid="97472"/>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7472"/>
                </p:tgtEl>
              </p:cMediaNode>
            </p:audio>
            <p:seq concurrent="1" nextAc="seek">
              <p:cTn id="21" restart="whenNotActive" fill="hold" evtFilter="cancelBubble" nodeType="interactiveSeq">
                <p:stCondLst>
                  <p:cond evt="onClick" delay="0">
                    <p:tgtEl>
                      <p:spTgt spid="551950"/>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43565" fill="hold"/>
                                        <p:tgtEl>
                                          <p:spTgt spid="551950"/>
                                        </p:tgtEl>
                                      </p:cBhvr>
                                    </p:cmd>
                                  </p:childTnLst>
                                </p:cTn>
                              </p:par>
                            </p:childTnLst>
                          </p:cTn>
                        </p:par>
                      </p:childTnLst>
                    </p:cTn>
                  </p:par>
                </p:childTnLst>
              </p:cTn>
              <p:nextCondLst>
                <p:cond evt="onClick" delay="0">
                  <p:tgtEl>
                    <p:spTgt spid="551950"/>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551950"/>
                </p:tgtEl>
              </p:cMediaNode>
            </p:audio>
            <p:seq concurrent="1" nextAc="seek">
              <p:cTn id="27" restart="whenNotActive" fill="hold" evtFilter="cancelBubble" nodeType="interactiveSeq">
                <p:stCondLst>
                  <p:cond evt="onClick" delay="0">
                    <p:tgtEl>
                      <p:spTgt spid="33797"/>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97478"/>
                                        </p:tgtEl>
                                        <p:attrNameLst>
                                          <p:attrName>style.visibility</p:attrName>
                                        </p:attrNameLst>
                                      </p:cBhvr>
                                      <p:to>
                                        <p:strVal val="visible"/>
                                      </p:to>
                                    </p:set>
                                    <p:animEffect transition="in" filter="box(in)">
                                      <p:cBhvr>
                                        <p:cTn id="32" dur="1000"/>
                                        <p:tgtEl>
                                          <p:spTgt spid="97478"/>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33799"/>
                                        </p:tgtEl>
                                        <p:attrNameLst>
                                          <p:attrName>style.visibility</p:attrName>
                                        </p:attrNameLst>
                                      </p:cBhvr>
                                      <p:to>
                                        <p:strVal val="visible"/>
                                      </p:to>
                                    </p:set>
                                    <p:animEffect transition="in" filter="checkerboard(across)">
                                      <p:cBhvr>
                                        <p:cTn id="36" dur="500"/>
                                        <p:tgtEl>
                                          <p:spTgt spid="33799"/>
                                        </p:tgtEl>
                                      </p:cBhvr>
                                    </p:animEffect>
                                  </p:childTnLst>
                                </p:cTn>
                              </p:par>
                            </p:childTnLst>
                          </p:cTn>
                        </p:par>
                      </p:childTnLst>
                    </p:cTn>
                  </p:par>
                </p:childTnLst>
              </p:cTn>
              <p:nextCondLst>
                <p:cond evt="onClick" delay="0">
                  <p:tgtEl>
                    <p:spTgt spid="33797"/>
                  </p:tgtEl>
                </p:cond>
              </p:nextCondLst>
            </p:seq>
            <p:seq concurrent="1" nextAc="seek">
              <p:cTn id="37" restart="whenNotActive" fill="hold" evtFilter="cancelBubble" nodeType="interactiveSeq">
                <p:stCondLst>
                  <p:cond evt="onClick" delay="0">
                    <p:tgtEl>
                      <p:spTgt spid="33799"/>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4" presetClass="exit" presetSubtype="32" fill="hold" grpId="1" nodeType="clickEffect">
                                  <p:stCondLst>
                                    <p:cond delay="0"/>
                                  </p:stCondLst>
                                  <p:childTnLst>
                                    <p:animEffect transition="out" filter="box(out)">
                                      <p:cBhvr>
                                        <p:cTn id="41" dur="1000"/>
                                        <p:tgtEl>
                                          <p:spTgt spid="97478"/>
                                        </p:tgtEl>
                                      </p:cBhvr>
                                    </p:animEffect>
                                    <p:set>
                                      <p:cBhvr>
                                        <p:cTn id="42" dur="1" fill="hold">
                                          <p:stCondLst>
                                            <p:cond delay="999"/>
                                          </p:stCondLst>
                                        </p:cTn>
                                        <p:tgtEl>
                                          <p:spTgt spid="97478"/>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33799"/>
                                        </p:tgtEl>
                                      </p:cBhvr>
                                    </p:animEffect>
                                    <p:set>
                                      <p:cBhvr>
                                        <p:cTn id="46" dur="1" fill="hold">
                                          <p:stCondLst>
                                            <p:cond delay="499"/>
                                          </p:stCondLst>
                                        </p:cTn>
                                        <p:tgtEl>
                                          <p:spTgt spid="33799"/>
                                        </p:tgtEl>
                                        <p:attrNameLst>
                                          <p:attrName>style.visibility</p:attrName>
                                        </p:attrNameLst>
                                      </p:cBhvr>
                                      <p:to>
                                        <p:strVal val="hidden"/>
                                      </p:to>
                                    </p:set>
                                  </p:childTnLst>
                                </p:cTn>
                              </p:par>
                            </p:childTnLst>
                          </p:cTn>
                        </p:par>
                      </p:childTnLst>
                    </p:cTn>
                  </p:par>
                </p:childTnLst>
              </p:cTn>
              <p:nextCondLst>
                <p:cond evt="onClick" delay="0">
                  <p:tgtEl>
                    <p:spTgt spid="33799"/>
                  </p:tgtEl>
                </p:cond>
              </p:nextCondLst>
            </p:seq>
          </p:childTnLst>
        </p:cTn>
      </p:par>
    </p:tnLst>
    <p:bldLst>
      <p:bldP spid="97287" grpId="0" autoUpdateAnimBg="0"/>
      <p:bldP spid="97478" grpId="0" animBg="1"/>
      <p:bldP spid="97478"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4" descr="公司logo">
            <a:extLst>
              <a:ext uri="{FF2B5EF4-FFF2-40B4-BE49-F238E27FC236}">
                <a16:creationId xmlns:a16="http://schemas.microsoft.com/office/drawing/2014/main" id="{6901C881-B9CD-EC2D-494A-B749F8B04BC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7">
            <a:extLst>
              <a:ext uri="{FF2B5EF4-FFF2-40B4-BE49-F238E27FC236}">
                <a16:creationId xmlns:a16="http://schemas.microsoft.com/office/drawing/2014/main" id="{CAE59403-ABB5-B3F5-AE64-1EC3B18DE6CA}"/>
              </a:ext>
            </a:extLst>
          </p:cNvPr>
          <p:cNvSpPr>
            <a:spLocks noChangeArrowheads="1"/>
          </p:cNvSpPr>
          <p:nvPr/>
        </p:nvSpPr>
        <p:spPr bwMode="auto">
          <a:xfrm>
            <a:off x="0" y="0"/>
            <a:ext cx="7812088" cy="57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buFontTx/>
              <a:buNone/>
            </a:pPr>
            <a:r>
              <a:rPr lang="zh-CN" altLang="en-US" sz="1800" b="0">
                <a:latin typeface="Times New Roman" panose="02020603050405020304" pitchFamily="18" charset="0"/>
              </a:rPr>
              <a:t>听第一段对话，回答第 </a:t>
            </a:r>
            <a:r>
              <a:rPr lang="en-US" altLang="zh-CN" sz="1800">
                <a:latin typeface="Times New Roman" panose="02020603050405020304" pitchFamily="18" charset="0"/>
              </a:rPr>
              <a:t>1</a:t>
            </a:r>
            <a:r>
              <a:rPr lang="en-US" altLang="zh-CN" sz="1800" b="0">
                <a:latin typeface="Times New Roman" panose="02020603050405020304" pitchFamily="18" charset="0"/>
              </a:rPr>
              <a:t> - </a:t>
            </a:r>
            <a:r>
              <a:rPr lang="en-US" altLang="zh-CN" sz="1800">
                <a:latin typeface="Times New Roman" panose="02020603050405020304" pitchFamily="18" charset="0"/>
              </a:rPr>
              <a:t>2</a:t>
            </a:r>
            <a:r>
              <a:rPr lang="en-US" altLang="zh-CN" sz="1800" b="0">
                <a:latin typeface="Times New Roman" panose="02020603050405020304" pitchFamily="18" charset="0"/>
              </a:rPr>
              <a:t> </a:t>
            </a:r>
            <a:r>
              <a:rPr lang="zh-CN" altLang="en-US" sz="1800" b="0">
                <a:latin typeface="Times New Roman" panose="02020603050405020304" pitchFamily="18" charset="0"/>
              </a:rPr>
              <a:t>两个问题。现在你有 </a:t>
            </a:r>
            <a:r>
              <a:rPr lang="en-US" altLang="zh-CN" sz="1800">
                <a:latin typeface="Times New Roman" panose="02020603050405020304" pitchFamily="18" charset="0"/>
              </a:rPr>
              <a:t>10</a:t>
            </a:r>
            <a:r>
              <a:rPr lang="en-US" altLang="zh-CN" sz="1800" b="0">
                <a:latin typeface="Times New Roman" panose="02020603050405020304" pitchFamily="18" charset="0"/>
              </a:rPr>
              <a:t> </a:t>
            </a:r>
            <a:r>
              <a:rPr lang="zh-CN" altLang="en-US" sz="1800" b="0">
                <a:latin typeface="Times New Roman" panose="02020603050405020304" pitchFamily="18" charset="0"/>
              </a:rPr>
              <a:t>秒钟的阅题时间。 </a:t>
            </a:r>
          </a:p>
        </p:txBody>
      </p:sp>
      <p:sp>
        <p:nvSpPr>
          <p:cNvPr id="9220" name="Rectangle 10">
            <a:extLst>
              <a:ext uri="{FF2B5EF4-FFF2-40B4-BE49-F238E27FC236}">
                <a16:creationId xmlns:a16="http://schemas.microsoft.com/office/drawing/2014/main" id="{8C1F12FC-FBB7-EDC3-AD75-B93B9B98506E}"/>
              </a:ext>
            </a:extLst>
          </p:cNvPr>
          <p:cNvSpPr>
            <a:spLocks noChangeArrowheads="1"/>
          </p:cNvSpPr>
          <p:nvPr/>
        </p:nvSpPr>
        <p:spPr bwMode="auto">
          <a:xfrm>
            <a:off x="179388" y="642938"/>
            <a:ext cx="82804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spAutoFit/>
          </a:bodyPr>
          <a:lstStyle>
            <a:lvl1pPr marL="542925" indent="-5429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065213" indent="-34290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257300" indent="-3429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714500" indent="-3429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171700" indent="-3429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628900" indent="-3429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086100" indent="-3429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43300" indent="-3429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000500" indent="-3429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30000"/>
              </a:lnSpc>
              <a:spcBef>
                <a:spcPct val="0"/>
              </a:spcBef>
              <a:buFontTx/>
              <a:buNone/>
            </a:pPr>
            <a:r>
              <a:rPr lang="en-US" altLang="zh-CN" sz="3600">
                <a:latin typeface="Times New Roman" panose="02020603050405020304" pitchFamily="18" charset="0"/>
              </a:rPr>
              <a:t>1. What's Cindy's favourite food?</a:t>
            </a:r>
            <a:r>
              <a:rPr lang="en-US" altLang="zh-CN" sz="3600" b="0">
                <a:latin typeface="Times New Roman" panose="02020603050405020304" pitchFamily="18" charset="0"/>
              </a:rPr>
              <a:t> </a:t>
            </a:r>
          </a:p>
          <a:p>
            <a:pPr>
              <a:lnSpc>
                <a:spcPct val="130000"/>
              </a:lnSpc>
              <a:spcBef>
                <a:spcPct val="0"/>
              </a:spcBef>
              <a:buFontTx/>
              <a:buNone/>
            </a:pPr>
            <a:r>
              <a:rPr lang="en-US" altLang="zh-CN" sz="3600" b="0">
                <a:latin typeface="Times New Roman" panose="02020603050405020304" pitchFamily="18" charset="0"/>
              </a:rPr>
              <a:t>    Noodles. </a:t>
            </a:r>
          </a:p>
          <a:p>
            <a:pPr>
              <a:lnSpc>
                <a:spcPct val="130000"/>
              </a:lnSpc>
              <a:spcBef>
                <a:spcPct val="0"/>
              </a:spcBef>
              <a:buFontTx/>
              <a:buNone/>
            </a:pPr>
            <a:r>
              <a:rPr lang="en-US" altLang="zh-CN" sz="3600" b="0">
                <a:latin typeface="Times New Roman" panose="02020603050405020304" pitchFamily="18" charset="0"/>
              </a:rPr>
              <a:t>    Dumplings. </a:t>
            </a:r>
          </a:p>
          <a:p>
            <a:pPr>
              <a:lnSpc>
                <a:spcPct val="130000"/>
              </a:lnSpc>
              <a:spcBef>
                <a:spcPct val="0"/>
              </a:spcBef>
              <a:buFontTx/>
              <a:buNone/>
            </a:pPr>
            <a:r>
              <a:rPr lang="en-US" altLang="zh-CN" sz="3600" b="0">
                <a:latin typeface="Times New Roman" panose="02020603050405020304" pitchFamily="18" charset="0"/>
              </a:rPr>
              <a:t>    Rice. </a:t>
            </a:r>
          </a:p>
          <a:p>
            <a:pPr>
              <a:lnSpc>
                <a:spcPct val="130000"/>
              </a:lnSpc>
              <a:spcBef>
                <a:spcPct val="0"/>
              </a:spcBef>
              <a:buFontTx/>
              <a:buNone/>
            </a:pPr>
            <a:r>
              <a:rPr lang="en-US" altLang="zh-CN" sz="3600">
                <a:latin typeface="Times New Roman" panose="02020603050405020304" pitchFamily="18" charset="0"/>
              </a:rPr>
              <a:t>2. What's Cindy's favourite drink? </a:t>
            </a:r>
          </a:p>
          <a:p>
            <a:pPr>
              <a:lnSpc>
                <a:spcPct val="130000"/>
              </a:lnSpc>
              <a:spcBef>
                <a:spcPct val="0"/>
              </a:spcBef>
              <a:buFontTx/>
              <a:buNone/>
            </a:pPr>
            <a:r>
              <a:rPr lang="en-US" altLang="zh-CN" sz="3600" b="0">
                <a:latin typeface="Times New Roman" panose="02020603050405020304" pitchFamily="18" charset="0"/>
              </a:rPr>
              <a:t>    Tea. </a:t>
            </a:r>
          </a:p>
          <a:p>
            <a:pPr>
              <a:lnSpc>
                <a:spcPct val="130000"/>
              </a:lnSpc>
              <a:spcBef>
                <a:spcPct val="0"/>
              </a:spcBef>
              <a:buFontTx/>
              <a:buNone/>
            </a:pPr>
            <a:r>
              <a:rPr lang="en-US" altLang="zh-CN" sz="3600" b="0">
                <a:latin typeface="Times New Roman" panose="02020603050405020304" pitchFamily="18" charset="0"/>
              </a:rPr>
              <a:t>    Juice. </a:t>
            </a:r>
          </a:p>
          <a:p>
            <a:pPr>
              <a:lnSpc>
                <a:spcPct val="130000"/>
              </a:lnSpc>
              <a:spcBef>
                <a:spcPct val="0"/>
              </a:spcBef>
              <a:buFontTx/>
              <a:buNone/>
            </a:pPr>
            <a:r>
              <a:rPr lang="en-US" altLang="zh-CN" sz="3600" b="0">
                <a:latin typeface="Times New Roman" panose="02020603050405020304" pitchFamily="18" charset="0"/>
              </a:rPr>
              <a:t>    Milk.</a:t>
            </a:r>
          </a:p>
        </p:txBody>
      </p:sp>
      <p:sp>
        <p:nvSpPr>
          <p:cNvPr id="149516" name="Rectangle 12">
            <a:extLst>
              <a:ext uri="{FF2B5EF4-FFF2-40B4-BE49-F238E27FC236}">
                <a16:creationId xmlns:a16="http://schemas.microsoft.com/office/drawing/2014/main" id="{C94D5418-3492-3A69-2B0B-A487A744A42F}"/>
              </a:ext>
            </a:extLst>
          </p:cNvPr>
          <p:cNvSpPr>
            <a:spLocks noChangeArrowheads="1"/>
          </p:cNvSpPr>
          <p:nvPr/>
        </p:nvSpPr>
        <p:spPr bwMode="auto">
          <a:xfrm>
            <a:off x="179388" y="765175"/>
            <a:ext cx="8208962" cy="5492750"/>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804863" indent="-804863">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6176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970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976438"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155825"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6130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0702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274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9846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0000"/>
              </a:lnSpc>
              <a:spcBef>
                <a:spcPct val="0"/>
              </a:spcBef>
              <a:buFontTx/>
              <a:buNone/>
            </a:pPr>
            <a:r>
              <a:rPr lang="en-US" altLang="zh-CN" sz="4600">
                <a:latin typeface="Times New Roman" panose="02020603050405020304" pitchFamily="18" charset="0"/>
              </a:rPr>
              <a:t>M: Hi, Cindy. What's your favourite food?</a:t>
            </a:r>
          </a:p>
          <a:p>
            <a:pPr>
              <a:lnSpc>
                <a:spcPct val="110000"/>
              </a:lnSpc>
              <a:spcBef>
                <a:spcPct val="0"/>
              </a:spcBef>
              <a:buFontTx/>
              <a:buNone/>
            </a:pPr>
            <a:r>
              <a:rPr lang="en-US" altLang="zh-CN" sz="4600">
                <a:latin typeface="Times New Roman" panose="02020603050405020304" pitchFamily="18" charset="0"/>
              </a:rPr>
              <a:t>W: Dumplings. They're delicious.</a:t>
            </a:r>
          </a:p>
          <a:p>
            <a:pPr>
              <a:lnSpc>
                <a:spcPct val="110000"/>
              </a:lnSpc>
              <a:spcBef>
                <a:spcPct val="0"/>
              </a:spcBef>
              <a:buFontTx/>
              <a:buNone/>
            </a:pPr>
            <a:r>
              <a:rPr lang="en-US" altLang="zh-CN" sz="4600">
                <a:latin typeface="Times New Roman" panose="02020603050405020304" pitchFamily="18" charset="0"/>
              </a:rPr>
              <a:t>M: What's your favourite drink?</a:t>
            </a:r>
          </a:p>
          <a:p>
            <a:pPr>
              <a:lnSpc>
                <a:spcPct val="110000"/>
              </a:lnSpc>
              <a:spcBef>
                <a:spcPct val="0"/>
              </a:spcBef>
              <a:buFontTx/>
              <a:buNone/>
            </a:pPr>
            <a:r>
              <a:rPr lang="en-US" altLang="zh-CN" sz="4600">
                <a:latin typeface="Times New Roman" panose="02020603050405020304" pitchFamily="18" charset="0"/>
              </a:rPr>
              <a:t>W: Milk. It's healthy.</a:t>
            </a:r>
          </a:p>
        </p:txBody>
      </p:sp>
      <p:pic>
        <p:nvPicPr>
          <p:cNvPr id="149537" name="Picture 33">
            <a:hlinkClick r:id="" action="ppaction://media"/>
            <a:extLst>
              <a:ext uri="{FF2B5EF4-FFF2-40B4-BE49-F238E27FC236}">
                <a16:creationId xmlns:a16="http://schemas.microsoft.com/office/drawing/2014/main" id="{8028291D-37E0-789B-D3EC-D7AF580C3AE7}"/>
              </a:ext>
            </a:extLst>
          </p:cNvPr>
          <p:cNvPicPr>
            <a:picLocks noChangeAspect="1" noChangeArrowheads="1"/>
          </p:cNvPicPr>
          <p:nvPr>
            <p:ph sz="quarter" idx="4294967295"/>
            <a:audioFile r:link="rId2"/>
            <p:extLst>
              <p:ext uri="{DAA4B4D4-6D71-4841-9C94-3DE7FCFB9230}">
                <p14:media xmlns:p14="http://schemas.microsoft.com/office/powerpoint/2010/main" r:embed="rId1"/>
              </p:ext>
            </p:extLst>
          </p:nvPr>
        </p:nvPicPr>
        <p:blipFill>
          <a:blip r:embed="rId8">
            <a:extLst>
              <a:ext uri="{28A0092B-C50C-407E-A947-70E740481C1C}">
                <a14:useLocalDpi xmlns:a14="http://schemas.microsoft.com/office/drawing/2010/main" val="0"/>
              </a:ext>
            </a:extLst>
          </a:blip>
          <a:srcRect/>
          <a:stretch>
            <a:fillRect/>
          </a:stretch>
        </p:blipFill>
        <p:spPr>
          <a:xfrm>
            <a:off x="7308850" y="44450"/>
            <a:ext cx="504825" cy="504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49525" name="Picture 21" descr="originalText48">
            <a:extLst>
              <a:ext uri="{FF2B5EF4-FFF2-40B4-BE49-F238E27FC236}">
                <a16:creationId xmlns:a16="http://schemas.microsoft.com/office/drawing/2014/main" id="{6E32E0B5-73F1-07CC-C81D-3163DD6824B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9518" name="Picture 14" descr="originalTextHide">
            <a:extLst>
              <a:ext uri="{FF2B5EF4-FFF2-40B4-BE49-F238E27FC236}">
                <a16:creationId xmlns:a16="http://schemas.microsoft.com/office/drawing/2014/main" id="{3514088D-EBDC-5C1A-8445-7A66BE39EB2C}"/>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530" name="Picture 10">
            <a:hlinkClick r:id="" action="ppaction://media"/>
            <a:extLst>
              <a:ext uri="{FF2B5EF4-FFF2-40B4-BE49-F238E27FC236}">
                <a16:creationId xmlns:a16="http://schemas.microsoft.com/office/drawing/2014/main" id="{64817B03-4914-0413-8131-DF9A5ED187F1}"/>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8">
            <a:extLst>
              <a:ext uri="{28A0092B-C50C-407E-A947-70E740481C1C}">
                <a14:useLocalDpi xmlns:a14="http://schemas.microsoft.com/office/drawing/2010/main" val="0"/>
              </a:ext>
            </a:extLst>
          </a:blip>
          <a:srcRect/>
          <a:stretch>
            <a:fillRect/>
          </a:stretch>
        </p:blipFill>
        <p:spPr bwMode="auto">
          <a:xfrm>
            <a:off x="8636000" y="55895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restart="whenNotActive" fill="hold" evtFilter="cancelBubble" nodeType="interactiveSeq">
                <p:stCondLst>
                  <p:cond evt="onClick" delay="0">
                    <p:tgtEl>
                      <p:spTgt spid="149537"/>
                    </p:tgtEl>
                  </p:cond>
                </p:stCondLst>
                <p:endSync evt="end" delay="0">
                  <p:rtn val="all"/>
                </p:endSync>
                <p:childTnLst>
                  <p:par>
                    <p:cTn id="3" fill="hold" nodeType="clickPar">
                      <p:stCondLst>
                        <p:cond delay="0"/>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0194" fill="hold"/>
                                        <p:tgtEl>
                                          <p:spTgt spid="149537"/>
                                        </p:tgtEl>
                                      </p:cBhvr>
                                    </p:cmd>
                                  </p:childTnLst>
                                </p:cTn>
                              </p:par>
                            </p:childTnLst>
                          </p:cTn>
                        </p:par>
                      </p:childTnLst>
                    </p:cTn>
                  </p:par>
                </p:childTnLst>
              </p:cTn>
              <p:nextCondLst>
                <p:cond evt="onClick" delay="0">
                  <p:tgtEl>
                    <p:spTgt spid="149537"/>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49537"/>
                </p:tgtEl>
              </p:cMediaNode>
            </p:audio>
            <p:seq concurrent="1" nextAc="seek">
              <p:cTn id="8" restart="whenNotActive" fill="hold" evtFilter="cancelBubble" nodeType="interactiveSeq">
                <p:stCondLst>
                  <p:cond evt="onClick" delay="0">
                    <p:tgtEl>
                      <p:spTgt spid="149525"/>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49516"/>
                                        </p:tgtEl>
                                        <p:attrNameLst>
                                          <p:attrName>style.visibility</p:attrName>
                                        </p:attrNameLst>
                                      </p:cBhvr>
                                      <p:to>
                                        <p:strVal val="visible"/>
                                      </p:to>
                                    </p:set>
                                    <p:animEffect transition="in" filter="blinds(horizontal)">
                                      <p:cBhvr>
                                        <p:cTn id="13" dur="1000"/>
                                        <p:tgtEl>
                                          <p:spTgt spid="149516"/>
                                        </p:tgtEl>
                                      </p:cBhvr>
                                    </p:animEffect>
                                  </p:childTnLst>
                                </p:cTn>
                              </p:par>
                            </p:childTnLst>
                          </p:cTn>
                        </p:par>
                        <p:par>
                          <p:cTn id="14" fill="hold" nodeType="afterGroup">
                            <p:stCondLst>
                              <p:cond delay="1000"/>
                            </p:stCondLst>
                            <p:childTnLst>
                              <p:par>
                                <p:cTn id="15" presetID="5" presetClass="entr" presetSubtype="10" fill="hold" nodeType="afterEffect">
                                  <p:stCondLst>
                                    <p:cond delay="0"/>
                                  </p:stCondLst>
                                  <p:childTnLst>
                                    <p:set>
                                      <p:cBhvr>
                                        <p:cTn id="16" dur="1" fill="hold">
                                          <p:stCondLst>
                                            <p:cond delay="0"/>
                                          </p:stCondLst>
                                        </p:cTn>
                                        <p:tgtEl>
                                          <p:spTgt spid="149518"/>
                                        </p:tgtEl>
                                        <p:attrNameLst>
                                          <p:attrName>style.visibility</p:attrName>
                                        </p:attrNameLst>
                                      </p:cBhvr>
                                      <p:to>
                                        <p:strVal val="visible"/>
                                      </p:to>
                                    </p:set>
                                    <p:animEffect transition="in" filter="checkerboard(across)">
                                      <p:cBhvr>
                                        <p:cTn id="17" dur="500"/>
                                        <p:tgtEl>
                                          <p:spTgt spid="149518"/>
                                        </p:tgtEl>
                                      </p:cBhvr>
                                    </p:animEffect>
                                  </p:childTnLst>
                                </p:cTn>
                              </p:par>
                            </p:childTnLst>
                          </p:cTn>
                        </p:par>
                      </p:childTnLst>
                    </p:cTn>
                  </p:par>
                </p:childTnLst>
              </p:cTn>
              <p:nextCondLst>
                <p:cond evt="onClick" delay="0">
                  <p:tgtEl>
                    <p:spTgt spid="149525"/>
                  </p:tgtEl>
                </p:cond>
              </p:nextCondLst>
            </p:seq>
            <p:seq concurrent="1" nextAc="seek">
              <p:cTn id="18" restart="whenNotActive" fill="hold" evtFilter="cancelBubble" nodeType="interactiveSeq">
                <p:stCondLst>
                  <p:cond evt="onClick" delay="0">
                    <p:tgtEl>
                      <p:spTgt spid="149518"/>
                    </p:tgtEl>
                  </p:cond>
                </p:stCondLst>
                <p:endSync evt="end" delay="0">
                  <p:rtn val="all"/>
                </p:endSync>
                <p:childTnLst>
                  <p:par>
                    <p:cTn id="19" fill="hold" nodeType="clickPar">
                      <p:stCondLst>
                        <p:cond delay="0"/>
                      </p:stCondLst>
                      <p:childTnLst>
                        <p:par>
                          <p:cTn id="20" fill="hold" nodeType="withGroup">
                            <p:stCondLst>
                              <p:cond delay="0"/>
                            </p:stCondLst>
                            <p:childTnLst>
                              <p:par>
                                <p:cTn id="21" presetID="3" presetClass="exit" presetSubtype="5" fill="hold" grpId="1" nodeType="clickEffect">
                                  <p:stCondLst>
                                    <p:cond delay="0"/>
                                  </p:stCondLst>
                                  <p:childTnLst>
                                    <p:animEffect transition="out" filter="blinds(vertical)">
                                      <p:cBhvr>
                                        <p:cTn id="22" dur="1000"/>
                                        <p:tgtEl>
                                          <p:spTgt spid="149516"/>
                                        </p:tgtEl>
                                      </p:cBhvr>
                                    </p:animEffect>
                                    <p:set>
                                      <p:cBhvr>
                                        <p:cTn id="23" dur="1" fill="hold">
                                          <p:stCondLst>
                                            <p:cond delay="999"/>
                                          </p:stCondLst>
                                        </p:cTn>
                                        <p:tgtEl>
                                          <p:spTgt spid="149516"/>
                                        </p:tgtEl>
                                        <p:attrNameLst>
                                          <p:attrName>style.visibility</p:attrName>
                                        </p:attrNameLst>
                                      </p:cBhvr>
                                      <p:to>
                                        <p:strVal val="hidden"/>
                                      </p:to>
                                    </p:set>
                                  </p:childTnLst>
                                </p:cTn>
                              </p:par>
                            </p:childTnLst>
                          </p:cTn>
                        </p:par>
                        <p:par>
                          <p:cTn id="24" fill="hold" nodeType="afterGroup">
                            <p:stCondLst>
                              <p:cond delay="1000"/>
                            </p:stCondLst>
                            <p:childTnLst>
                              <p:par>
                                <p:cTn id="25" presetID="5" presetClass="exit" presetSubtype="10" fill="hold" nodeType="afterEffect">
                                  <p:stCondLst>
                                    <p:cond delay="0"/>
                                  </p:stCondLst>
                                  <p:childTnLst>
                                    <p:animEffect transition="out" filter="checkerboard(across)">
                                      <p:cBhvr>
                                        <p:cTn id="26" dur="500"/>
                                        <p:tgtEl>
                                          <p:spTgt spid="149518"/>
                                        </p:tgtEl>
                                      </p:cBhvr>
                                    </p:animEffect>
                                    <p:set>
                                      <p:cBhvr>
                                        <p:cTn id="27" dur="1" fill="hold">
                                          <p:stCondLst>
                                            <p:cond delay="499"/>
                                          </p:stCondLst>
                                        </p:cTn>
                                        <p:tgtEl>
                                          <p:spTgt spid="149518"/>
                                        </p:tgtEl>
                                        <p:attrNameLst>
                                          <p:attrName>style.visibility</p:attrName>
                                        </p:attrNameLst>
                                      </p:cBhvr>
                                      <p:to>
                                        <p:strVal val="hidden"/>
                                      </p:to>
                                    </p:set>
                                  </p:childTnLst>
                                </p:cTn>
                              </p:par>
                            </p:childTnLst>
                          </p:cTn>
                        </p:par>
                      </p:childTnLst>
                    </p:cTn>
                  </p:par>
                </p:childTnLst>
              </p:cTn>
              <p:nextCondLst>
                <p:cond evt="onClick" delay="0">
                  <p:tgtEl>
                    <p:spTgt spid="149518"/>
                  </p:tgtEl>
                </p:cond>
              </p:nextCondLst>
            </p:seq>
          </p:childTnLst>
        </p:cTn>
      </p:par>
    </p:tnLst>
    <p:bldLst>
      <p:bldP spid="149516" grpId="0" animBg="1"/>
      <p:bldP spid="149516"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463" name="Picture 159">
            <a:hlinkClick r:id="" action="ppaction://media"/>
            <a:extLst>
              <a:ext uri="{FF2B5EF4-FFF2-40B4-BE49-F238E27FC236}">
                <a16:creationId xmlns:a16="http://schemas.microsoft.com/office/drawing/2014/main" id="{8BDC44D9-D2CD-0F3F-FE0B-50E86DD34515}"/>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462" name="Picture 158">
            <a:hlinkClick r:id="" action="ppaction://media"/>
            <a:extLst>
              <a:ext uri="{FF2B5EF4-FFF2-40B4-BE49-F238E27FC236}">
                <a16:creationId xmlns:a16="http://schemas.microsoft.com/office/drawing/2014/main" id="{CA44588C-44A8-7C1B-CA28-CE6305E9E3F7}"/>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16" name="Picture 2" descr="公司logo">
            <a:extLst>
              <a:ext uri="{FF2B5EF4-FFF2-40B4-BE49-F238E27FC236}">
                <a16:creationId xmlns:a16="http://schemas.microsoft.com/office/drawing/2014/main" id="{72656805-69AB-9640-C035-7F9EE89C0000}"/>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5" name="Picture 3" descr="originalText48">
            <a:extLst>
              <a:ext uri="{FF2B5EF4-FFF2-40B4-BE49-F238E27FC236}">
                <a16:creationId xmlns:a16="http://schemas.microsoft.com/office/drawing/2014/main" id="{F60A9E88-9752-7FA9-3990-566C56A82357}"/>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8" name="Rectangle 4">
            <a:extLst>
              <a:ext uri="{FF2B5EF4-FFF2-40B4-BE49-F238E27FC236}">
                <a16:creationId xmlns:a16="http://schemas.microsoft.com/office/drawing/2014/main" id="{BE53CF76-18BE-5502-597E-140E4A5B2331}"/>
              </a:ext>
            </a:extLst>
          </p:cNvPr>
          <p:cNvSpPr>
            <a:spLocks noChangeArrowheads="1"/>
          </p:cNvSpPr>
          <p:nvPr/>
        </p:nvSpPr>
        <p:spPr bwMode="auto">
          <a:xfrm>
            <a:off x="82550" y="77788"/>
            <a:ext cx="8089900" cy="1190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8. How did Mike and his father go to Beijing? </a:t>
            </a:r>
          </a:p>
        </p:txBody>
      </p:sp>
      <p:pic>
        <p:nvPicPr>
          <p:cNvPr id="35847" name="Picture 5" descr="originalTextHide">
            <a:extLst>
              <a:ext uri="{FF2B5EF4-FFF2-40B4-BE49-F238E27FC236}">
                <a16:creationId xmlns:a16="http://schemas.microsoft.com/office/drawing/2014/main" id="{DCBB3D1D-6374-7FF3-8C99-29A5E3A3E3F2}"/>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20" name="Rectangle 6">
            <a:extLst>
              <a:ext uri="{FF2B5EF4-FFF2-40B4-BE49-F238E27FC236}">
                <a16:creationId xmlns:a16="http://schemas.microsoft.com/office/drawing/2014/main" id="{1E964622-1BAB-1FA9-8634-4049615FFB1A}"/>
              </a:ext>
            </a:extLst>
          </p:cNvPr>
          <p:cNvSpPr>
            <a:spLocks noChangeArrowheads="1"/>
          </p:cNvSpPr>
          <p:nvPr/>
        </p:nvSpPr>
        <p:spPr bwMode="auto">
          <a:xfrm>
            <a:off x="611188" y="4005263"/>
            <a:ext cx="7345362"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a:t>
            </a:r>
          </a:p>
        </p:txBody>
      </p:sp>
      <p:sp>
        <p:nvSpPr>
          <p:cNvPr id="98311" name="Rectangle 7">
            <a:extLst>
              <a:ext uri="{FF2B5EF4-FFF2-40B4-BE49-F238E27FC236}">
                <a16:creationId xmlns:a16="http://schemas.microsoft.com/office/drawing/2014/main" id="{1B160C52-6F8C-B012-8927-BBC13A13C3F5}"/>
              </a:ext>
            </a:extLst>
          </p:cNvPr>
          <p:cNvSpPr>
            <a:spLocks noChangeArrowheads="1"/>
          </p:cNvSpPr>
          <p:nvPr/>
        </p:nvSpPr>
        <p:spPr bwMode="auto">
          <a:xfrm>
            <a:off x="2484438" y="2636838"/>
            <a:ext cx="5616575" cy="1920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They </a:t>
            </a:r>
            <a:r>
              <a:rPr lang="en-US" altLang="zh-CN" sz="4000">
                <a:solidFill>
                  <a:srgbClr val="3333FF"/>
                </a:solidFill>
                <a:latin typeface="Times New Roman" panose="02020603050405020304" pitchFamily="18" charset="0"/>
              </a:rPr>
              <a:t>(Mike and his father)</a:t>
            </a:r>
            <a:r>
              <a:rPr lang="en-US" altLang="zh-CN" sz="4000">
                <a:solidFill>
                  <a:srgbClr val="FF0000"/>
                </a:solidFill>
                <a:latin typeface="Times New Roman" panose="02020603050405020304" pitchFamily="18" charset="0"/>
              </a:rPr>
              <a:t> went there by train.</a:t>
            </a:r>
          </a:p>
        </p:txBody>
      </p:sp>
      <p:sp>
        <p:nvSpPr>
          <p:cNvPr id="98468" name="Rectangle 164">
            <a:extLst>
              <a:ext uri="{FF2B5EF4-FFF2-40B4-BE49-F238E27FC236}">
                <a16:creationId xmlns:a16="http://schemas.microsoft.com/office/drawing/2014/main" id="{AAD057B8-0664-34DC-AE62-0801B12482A8}"/>
              </a:ext>
            </a:extLst>
          </p:cNvPr>
          <p:cNvSpPr>
            <a:spLocks noChangeArrowheads="1"/>
          </p:cNvSpPr>
          <p:nvPr/>
        </p:nvSpPr>
        <p:spPr bwMode="auto">
          <a:xfrm>
            <a:off x="250825" y="1341438"/>
            <a:ext cx="8208963" cy="511333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25000"/>
              </a:lnSpc>
              <a:spcBef>
                <a:spcPct val="0"/>
              </a:spcBef>
              <a:buFont typeface="Wingdings" panose="05000000000000000000" pitchFamily="2" charset="2"/>
              <a:buNone/>
            </a:pPr>
            <a:r>
              <a:rPr lang="en-US" altLang="zh-CN" sz="3600">
                <a:latin typeface="Times New Roman" panose="02020603050405020304" pitchFamily="18" charset="0"/>
              </a:rPr>
              <a:t>Hello, I'm Mike. I had a good time this summer holiday. I visited my uncle in Beijing with my father. We went there by train. My sister didn't go there because she wanted to do her homework at home. We went to the Great Wall and took many photos. </a:t>
            </a:r>
          </a:p>
        </p:txBody>
      </p:sp>
      <p:pic>
        <p:nvPicPr>
          <p:cNvPr id="553998" name="Picture 14">
            <a:hlinkClick r:id="" action="ppaction://media"/>
            <a:extLst>
              <a:ext uri="{FF2B5EF4-FFF2-40B4-BE49-F238E27FC236}">
                <a16:creationId xmlns:a16="http://schemas.microsoft.com/office/drawing/2014/main" id="{58620113-C6B8-C0AF-CD67-68DE64EFCF96}"/>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1075" y="530066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999" name="Picture 15">
            <a:hlinkClick r:id="" action="ppaction://media"/>
            <a:extLst>
              <a:ext uri="{FF2B5EF4-FFF2-40B4-BE49-F238E27FC236}">
                <a16:creationId xmlns:a16="http://schemas.microsoft.com/office/drawing/2014/main" id="{17E208DC-990C-269C-DE6C-04DAD7E7962F}"/>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3132138" y="7604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8311"/>
                                        </p:tgtEl>
                                        <p:attrNameLst>
                                          <p:attrName>style.visibility</p:attrName>
                                        </p:attrNameLst>
                                      </p:cBhvr>
                                      <p:to>
                                        <p:strVal val="visible"/>
                                      </p:to>
                                    </p:set>
                                    <p:anim calcmode="lin" valueType="num">
                                      <p:cBhvr additive="base">
                                        <p:cTn id="7" dur="500" fill="hold"/>
                                        <p:tgtEl>
                                          <p:spTgt spid="98311"/>
                                        </p:tgtEl>
                                        <p:attrNameLst>
                                          <p:attrName>ppt_x</p:attrName>
                                        </p:attrNameLst>
                                      </p:cBhvr>
                                      <p:tavLst>
                                        <p:tav tm="0">
                                          <p:val>
                                            <p:strVal val="1+#ppt_w/2"/>
                                          </p:val>
                                        </p:tav>
                                        <p:tav tm="100000">
                                          <p:val>
                                            <p:strVal val="#ppt_x"/>
                                          </p:val>
                                        </p:tav>
                                      </p:tavLst>
                                    </p:anim>
                                    <p:anim calcmode="lin" valueType="num">
                                      <p:cBhvr additive="base">
                                        <p:cTn id="8" dur="500" fill="hold"/>
                                        <p:tgtEl>
                                          <p:spTgt spid="983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8463"/>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98463"/>
                                        </p:tgtEl>
                                      </p:cBhvr>
                                    </p:cmd>
                                  </p:childTnLst>
                                </p:cTn>
                              </p:par>
                            </p:childTnLst>
                          </p:cTn>
                        </p:par>
                      </p:childTnLst>
                    </p:cTn>
                  </p:par>
                </p:childTnLst>
              </p:cTn>
              <p:nextCondLst>
                <p:cond evt="onClick" delay="0">
                  <p:tgtEl>
                    <p:spTgt spid="98463"/>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8463"/>
                </p:tgtEl>
              </p:cMediaNode>
            </p:audio>
            <p:seq concurrent="1" nextAc="seek">
              <p:cTn id="15" restart="whenNotActive" fill="hold" evtFilter="cancelBubble" nodeType="interactiveSeq">
                <p:stCondLst>
                  <p:cond evt="onClick" delay="0">
                    <p:tgtEl>
                      <p:spTgt spid="98462"/>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98462"/>
                                        </p:tgtEl>
                                      </p:cBhvr>
                                    </p:cmd>
                                  </p:childTnLst>
                                </p:cTn>
                              </p:par>
                            </p:childTnLst>
                          </p:cTn>
                        </p:par>
                      </p:childTnLst>
                    </p:cTn>
                  </p:par>
                </p:childTnLst>
              </p:cTn>
              <p:nextCondLst>
                <p:cond evt="onClick" delay="0">
                  <p:tgtEl>
                    <p:spTgt spid="98462"/>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8462"/>
                </p:tgtEl>
              </p:cMediaNode>
            </p:audio>
            <p:seq concurrent="1" nextAc="seek">
              <p:cTn id="21" restart="whenNotActive" fill="hold" evtFilter="cancelBubble" nodeType="interactiveSeq">
                <p:stCondLst>
                  <p:cond evt="onClick" delay="0">
                    <p:tgtEl>
                      <p:spTgt spid="553998"/>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43565" fill="hold"/>
                                        <p:tgtEl>
                                          <p:spTgt spid="553998"/>
                                        </p:tgtEl>
                                      </p:cBhvr>
                                    </p:cmd>
                                  </p:childTnLst>
                                </p:cTn>
                              </p:par>
                            </p:childTnLst>
                          </p:cTn>
                        </p:par>
                      </p:childTnLst>
                    </p:cTn>
                  </p:par>
                </p:childTnLst>
              </p:cTn>
              <p:nextCondLst>
                <p:cond evt="onClick" delay="0">
                  <p:tgtEl>
                    <p:spTgt spid="553998"/>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553998"/>
                </p:tgtEl>
              </p:cMediaNode>
            </p:audio>
            <p:seq concurrent="1" nextAc="seek">
              <p:cTn id="27" restart="whenNotActive" fill="hold" evtFilter="cancelBubble" nodeType="interactiveSeq">
                <p:stCondLst>
                  <p:cond evt="onClick" delay="0">
                    <p:tgtEl>
                      <p:spTgt spid="35845"/>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98468"/>
                                        </p:tgtEl>
                                        <p:attrNameLst>
                                          <p:attrName>style.visibility</p:attrName>
                                        </p:attrNameLst>
                                      </p:cBhvr>
                                      <p:to>
                                        <p:strVal val="visible"/>
                                      </p:to>
                                    </p:set>
                                    <p:animEffect transition="in" filter="diamond(in)">
                                      <p:cBhvr>
                                        <p:cTn id="32" dur="1000"/>
                                        <p:tgtEl>
                                          <p:spTgt spid="98468"/>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35847"/>
                                        </p:tgtEl>
                                        <p:attrNameLst>
                                          <p:attrName>style.visibility</p:attrName>
                                        </p:attrNameLst>
                                      </p:cBhvr>
                                      <p:to>
                                        <p:strVal val="visible"/>
                                      </p:to>
                                    </p:set>
                                    <p:animEffect transition="in" filter="checkerboard(across)">
                                      <p:cBhvr>
                                        <p:cTn id="36" dur="500"/>
                                        <p:tgtEl>
                                          <p:spTgt spid="35847"/>
                                        </p:tgtEl>
                                      </p:cBhvr>
                                    </p:animEffect>
                                  </p:childTnLst>
                                </p:cTn>
                              </p:par>
                            </p:childTnLst>
                          </p:cTn>
                        </p:par>
                      </p:childTnLst>
                    </p:cTn>
                  </p:par>
                </p:childTnLst>
              </p:cTn>
              <p:nextCondLst>
                <p:cond evt="onClick" delay="0">
                  <p:tgtEl>
                    <p:spTgt spid="35845"/>
                  </p:tgtEl>
                </p:cond>
              </p:nextCondLst>
            </p:seq>
            <p:seq concurrent="1" nextAc="seek">
              <p:cTn id="37" restart="whenNotActive" fill="hold" evtFilter="cancelBubble" nodeType="interactiveSeq">
                <p:stCondLst>
                  <p:cond evt="onClick" delay="0">
                    <p:tgtEl>
                      <p:spTgt spid="35847"/>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4" presetClass="exit" presetSubtype="32" fill="hold" grpId="1" nodeType="clickEffect">
                                  <p:stCondLst>
                                    <p:cond delay="0"/>
                                  </p:stCondLst>
                                  <p:childTnLst>
                                    <p:animEffect transition="out" filter="box(out)">
                                      <p:cBhvr>
                                        <p:cTn id="41" dur="1000"/>
                                        <p:tgtEl>
                                          <p:spTgt spid="98468"/>
                                        </p:tgtEl>
                                      </p:cBhvr>
                                    </p:animEffect>
                                    <p:set>
                                      <p:cBhvr>
                                        <p:cTn id="42" dur="1" fill="hold">
                                          <p:stCondLst>
                                            <p:cond delay="999"/>
                                          </p:stCondLst>
                                        </p:cTn>
                                        <p:tgtEl>
                                          <p:spTgt spid="98468"/>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35847"/>
                                        </p:tgtEl>
                                      </p:cBhvr>
                                    </p:animEffect>
                                    <p:set>
                                      <p:cBhvr>
                                        <p:cTn id="46" dur="1" fill="hold">
                                          <p:stCondLst>
                                            <p:cond delay="499"/>
                                          </p:stCondLst>
                                        </p:cTn>
                                        <p:tgtEl>
                                          <p:spTgt spid="35847"/>
                                        </p:tgtEl>
                                        <p:attrNameLst>
                                          <p:attrName>style.visibility</p:attrName>
                                        </p:attrNameLst>
                                      </p:cBhvr>
                                      <p:to>
                                        <p:strVal val="hidden"/>
                                      </p:to>
                                    </p:set>
                                  </p:childTnLst>
                                </p:cTn>
                              </p:par>
                            </p:childTnLst>
                          </p:cTn>
                        </p:par>
                      </p:childTnLst>
                    </p:cTn>
                  </p:par>
                </p:childTnLst>
              </p:cTn>
              <p:nextCondLst>
                <p:cond evt="onClick" delay="0">
                  <p:tgtEl>
                    <p:spTgt spid="35847"/>
                  </p:tgtEl>
                </p:cond>
              </p:nextCondLst>
            </p:seq>
          </p:childTnLst>
        </p:cTn>
      </p:par>
    </p:tnLst>
    <p:bldLst>
      <p:bldP spid="98311" grpId="0" autoUpdateAnimBg="0"/>
      <p:bldP spid="98468" grpId="0" animBg="1"/>
      <p:bldP spid="98468"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492" name="Picture 164">
            <a:hlinkClick r:id="" action="ppaction://media"/>
            <a:extLst>
              <a:ext uri="{FF2B5EF4-FFF2-40B4-BE49-F238E27FC236}">
                <a16:creationId xmlns:a16="http://schemas.microsoft.com/office/drawing/2014/main" id="{B3157113-C177-2E26-B787-211F7BB30153}"/>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493" name="Picture 165">
            <a:hlinkClick r:id="" action="ppaction://media"/>
            <a:extLst>
              <a:ext uri="{FF2B5EF4-FFF2-40B4-BE49-F238E27FC236}">
                <a16:creationId xmlns:a16="http://schemas.microsoft.com/office/drawing/2014/main" id="{199EC185-6D68-BDB0-74F0-A53E3D2BF3FD}"/>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64" name="Picture 2" descr="公司logo">
            <a:extLst>
              <a:ext uri="{FF2B5EF4-FFF2-40B4-BE49-F238E27FC236}">
                <a16:creationId xmlns:a16="http://schemas.microsoft.com/office/drawing/2014/main" id="{62AAF976-2432-EB48-B24A-E1AAD4E411ED}"/>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3" name="Picture 3" descr="originalText48">
            <a:extLst>
              <a:ext uri="{FF2B5EF4-FFF2-40B4-BE49-F238E27FC236}">
                <a16:creationId xmlns:a16="http://schemas.microsoft.com/office/drawing/2014/main" id="{520688D7-B9F0-DF96-E00E-62C931E7439E}"/>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6" name="Rectangle 4">
            <a:extLst>
              <a:ext uri="{FF2B5EF4-FFF2-40B4-BE49-F238E27FC236}">
                <a16:creationId xmlns:a16="http://schemas.microsoft.com/office/drawing/2014/main" id="{07BD7006-18F7-BE64-337D-1E780BDCF35D}"/>
              </a:ext>
            </a:extLst>
          </p:cNvPr>
          <p:cNvSpPr>
            <a:spLocks noChangeArrowheads="1"/>
          </p:cNvSpPr>
          <p:nvPr/>
        </p:nvSpPr>
        <p:spPr bwMode="auto">
          <a:xfrm>
            <a:off x="82550" y="73025"/>
            <a:ext cx="7802563"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9. Why did Mike's sister stay at home? </a:t>
            </a:r>
          </a:p>
        </p:txBody>
      </p:sp>
      <p:pic>
        <p:nvPicPr>
          <p:cNvPr id="37895" name="Picture 5" descr="originalTextHide">
            <a:extLst>
              <a:ext uri="{FF2B5EF4-FFF2-40B4-BE49-F238E27FC236}">
                <a16:creationId xmlns:a16="http://schemas.microsoft.com/office/drawing/2014/main" id="{A305B153-57EE-240D-5ED7-BC924B2AB17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8" name="Rectangle 6">
            <a:extLst>
              <a:ext uri="{FF2B5EF4-FFF2-40B4-BE49-F238E27FC236}">
                <a16:creationId xmlns:a16="http://schemas.microsoft.com/office/drawing/2014/main" id="{3C4898A0-D125-61D8-2482-7FD1E0FCD697}"/>
              </a:ext>
            </a:extLst>
          </p:cNvPr>
          <p:cNvSpPr>
            <a:spLocks noChangeArrowheads="1"/>
          </p:cNvSpPr>
          <p:nvPr/>
        </p:nvSpPr>
        <p:spPr bwMode="auto">
          <a:xfrm>
            <a:off x="468313" y="3357563"/>
            <a:ext cx="741680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a:t>
            </a:r>
          </a:p>
        </p:txBody>
      </p:sp>
      <p:sp>
        <p:nvSpPr>
          <p:cNvPr id="99335" name="Rectangle 7">
            <a:extLst>
              <a:ext uri="{FF2B5EF4-FFF2-40B4-BE49-F238E27FC236}">
                <a16:creationId xmlns:a16="http://schemas.microsoft.com/office/drawing/2014/main" id="{CF31CF60-7A91-4DC3-2191-88E760DBC728}"/>
              </a:ext>
            </a:extLst>
          </p:cNvPr>
          <p:cNvSpPr>
            <a:spLocks noChangeArrowheads="1"/>
          </p:cNvSpPr>
          <p:nvPr/>
        </p:nvSpPr>
        <p:spPr bwMode="auto">
          <a:xfrm>
            <a:off x="2195513" y="1341438"/>
            <a:ext cx="5113337" cy="2530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4000">
                <a:solidFill>
                  <a:srgbClr val="FF0000"/>
                </a:solidFill>
                <a:latin typeface="Times New Roman" panose="02020603050405020304" pitchFamily="18" charset="0"/>
              </a:rPr>
              <a:t>Because she </a:t>
            </a:r>
            <a:r>
              <a:rPr lang="en-US" altLang="zh-CN" sz="4000">
                <a:solidFill>
                  <a:srgbClr val="3333FF"/>
                </a:solidFill>
                <a:latin typeface="Times New Roman" panose="02020603050405020304" pitchFamily="18" charset="0"/>
              </a:rPr>
              <a:t>(Mike's sister)</a:t>
            </a:r>
            <a:r>
              <a:rPr lang="en-US" altLang="zh-CN" sz="4000">
                <a:solidFill>
                  <a:srgbClr val="FF0000"/>
                </a:solidFill>
                <a:latin typeface="Times New Roman" panose="02020603050405020304" pitchFamily="18" charset="0"/>
              </a:rPr>
              <a:t> wanted to do her homework at home. </a:t>
            </a:r>
          </a:p>
        </p:txBody>
      </p:sp>
      <p:sp>
        <p:nvSpPr>
          <p:cNvPr id="99498" name="Rectangle 170">
            <a:extLst>
              <a:ext uri="{FF2B5EF4-FFF2-40B4-BE49-F238E27FC236}">
                <a16:creationId xmlns:a16="http://schemas.microsoft.com/office/drawing/2014/main" id="{03053673-16D1-D849-A29D-F2791A60030C}"/>
              </a:ext>
            </a:extLst>
          </p:cNvPr>
          <p:cNvSpPr>
            <a:spLocks noChangeArrowheads="1"/>
          </p:cNvSpPr>
          <p:nvPr/>
        </p:nvSpPr>
        <p:spPr bwMode="auto">
          <a:xfrm>
            <a:off x="250825" y="981075"/>
            <a:ext cx="8208963" cy="525621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35000"/>
              </a:lnSpc>
              <a:spcBef>
                <a:spcPct val="0"/>
              </a:spcBef>
              <a:buFont typeface="Wingdings" panose="05000000000000000000" pitchFamily="2" charset="2"/>
              <a:buNone/>
            </a:pPr>
            <a:r>
              <a:rPr lang="en-US" altLang="zh-CN" sz="3600">
                <a:latin typeface="Times New Roman" panose="02020603050405020304" pitchFamily="18" charset="0"/>
              </a:rPr>
              <a:t>Hello, I'm Mike. I had a good time this summer holiday. I visited my uncle in Beijing with my father. We went there by train. My sister didn't go there because she wanted to do her homework at home. We went to the Great Wall and took many photos. </a:t>
            </a:r>
          </a:p>
        </p:txBody>
      </p:sp>
      <p:pic>
        <p:nvPicPr>
          <p:cNvPr id="556046" name="Picture 14">
            <a:hlinkClick r:id="" action="ppaction://media"/>
            <a:extLst>
              <a:ext uri="{FF2B5EF4-FFF2-40B4-BE49-F238E27FC236}">
                <a16:creationId xmlns:a16="http://schemas.microsoft.com/office/drawing/2014/main" id="{379DFC5E-76A7-FEB1-69BC-827F00E46AF9}"/>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1075" y="530066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047" name="Picture 15">
            <a:hlinkClick r:id="" action="ppaction://media"/>
            <a:extLst>
              <a:ext uri="{FF2B5EF4-FFF2-40B4-BE49-F238E27FC236}">
                <a16:creationId xmlns:a16="http://schemas.microsoft.com/office/drawing/2014/main" id="{B9593C84-E1B6-8C81-8A09-B2C78164B569}"/>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8027988"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9335"/>
                                        </p:tgtEl>
                                        <p:attrNameLst>
                                          <p:attrName>style.visibility</p:attrName>
                                        </p:attrNameLst>
                                      </p:cBhvr>
                                      <p:to>
                                        <p:strVal val="visible"/>
                                      </p:to>
                                    </p:set>
                                    <p:anim calcmode="lin" valueType="num">
                                      <p:cBhvr additive="base">
                                        <p:cTn id="7" dur="500" fill="hold"/>
                                        <p:tgtEl>
                                          <p:spTgt spid="99335"/>
                                        </p:tgtEl>
                                        <p:attrNameLst>
                                          <p:attrName>ppt_x</p:attrName>
                                        </p:attrNameLst>
                                      </p:cBhvr>
                                      <p:tavLst>
                                        <p:tav tm="0">
                                          <p:val>
                                            <p:strVal val="1+#ppt_w/2"/>
                                          </p:val>
                                        </p:tav>
                                        <p:tav tm="100000">
                                          <p:val>
                                            <p:strVal val="#ppt_x"/>
                                          </p:val>
                                        </p:tav>
                                      </p:tavLst>
                                    </p:anim>
                                    <p:anim calcmode="lin" valueType="num">
                                      <p:cBhvr additive="base">
                                        <p:cTn id="8" dur="500" fill="hold"/>
                                        <p:tgtEl>
                                          <p:spTgt spid="993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9492"/>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52" fill="hold"/>
                                        <p:tgtEl>
                                          <p:spTgt spid="99492"/>
                                        </p:tgtEl>
                                      </p:cBhvr>
                                    </p:cmd>
                                  </p:childTnLst>
                                </p:cTn>
                              </p:par>
                            </p:childTnLst>
                          </p:cTn>
                        </p:par>
                      </p:childTnLst>
                    </p:cTn>
                  </p:par>
                </p:childTnLst>
              </p:cTn>
              <p:nextCondLst>
                <p:cond evt="onClick" delay="0">
                  <p:tgtEl>
                    <p:spTgt spid="99492"/>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9492"/>
                </p:tgtEl>
              </p:cMediaNode>
            </p:audio>
            <p:seq concurrent="1" nextAc="seek">
              <p:cTn id="15" restart="whenNotActive" fill="hold" evtFilter="cancelBubble" nodeType="interactiveSeq">
                <p:stCondLst>
                  <p:cond evt="onClick" delay="0">
                    <p:tgtEl>
                      <p:spTgt spid="99493"/>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16" fill="hold"/>
                                        <p:tgtEl>
                                          <p:spTgt spid="99493"/>
                                        </p:tgtEl>
                                      </p:cBhvr>
                                    </p:cmd>
                                  </p:childTnLst>
                                </p:cTn>
                              </p:par>
                            </p:childTnLst>
                          </p:cTn>
                        </p:par>
                      </p:childTnLst>
                    </p:cTn>
                  </p:par>
                </p:childTnLst>
              </p:cTn>
              <p:nextCondLst>
                <p:cond evt="onClick" delay="0">
                  <p:tgtEl>
                    <p:spTgt spid="99493"/>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9493"/>
                </p:tgtEl>
              </p:cMediaNode>
            </p:audio>
            <p:seq concurrent="1" nextAc="seek">
              <p:cTn id="21" restart="whenNotActive" fill="hold" evtFilter="cancelBubble" nodeType="interactiveSeq">
                <p:stCondLst>
                  <p:cond evt="onClick" delay="0">
                    <p:tgtEl>
                      <p:spTgt spid="556046"/>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43565" fill="hold"/>
                                        <p:tgtEl>
                                          <p:spTgt spid="556046"/>
                                        </p:tgtEl>
                                      </p:cBhvr>
                                    </p:cmd>
                                  </p:childTnLst>
                                </p:cTn>
                              </p:par>
                            </p:childTnLst>
                          </p:cTn>
                        </p:par>
                      </p:childTnLst>
                    </p:cTn>
                  </p:par>
                </p:childTnLst>
              </p:cTn>
              <p:nextCondLst>
                <p:cond evt="onClick" delay="0">
                  <p:tgtEl>
                    <p:spTgt spid="556046"/>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556046"/>
                </p:tgtEl>
              </p:cMediaNode>
            </p:audio>
            <p:seq concurrent="1" nextAc="seek">
              <p:cTn id="27" restart="whenNotActive" fill="hold" evtFilter="cancelBubble" nodeType="interactiveSeq">
                <p:stCondLst>
                  <p:cond evt="onClick" delay="0">
                    <p:tgtEl>
                      <p:spTgt spid="37893"/>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99498"/>
                                        </p:tgtEl>
                                        <p:attrNameLst>
                                          <p:attrName>style.visibility</p:attrName>
                                        </p:attrNameLst>
                                      </p:cBhvr>
                                      <p:to>
                                        <p:strVal val="visible"/>
                                      </p:to>
                                    </p:set>
                                    <p:animEffect transition="in" filter="diamond(in)">
                                      <p:cBhvr>
                                        <p:cTn id="32" dur="1000"/>
                                        <p:tgtEl>
                                          <p:spTgt spid="99498"/>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37895"/>
                                        </p:tgtEl>
                                        <p:attrNameLst>
                                          <p:attrName>style.visibility</p:attrName>
                                        </p:attrNameLst>
                                      </p:cBhvr>
                                      <p:to>
                                        <p:strVal val="visible"/>
                                      </p:to>
                                    </p:set>
                                    <p:animEffect transition="in" filter="checkerboard(across)">
                                      <p:cBhvr>
                                        <p:cTn id="36" dur="500"/>
                                        <p:tgtEl>
                                          <p:spTgt spid="37895"/>
                                        </p:tgtEl>
                                      </p:cBhvr>
                                    </p:animEffect>
                                  </p:childTnLst>
                                </p:cTn>
                              </p:par>
                            </p:childTnLst>
                          </p:cTn>
                        </p:par>
                      </p:childTnLst>
                    </p:cTn>
                  </p:par>
                </p:childTnLst>
              </p:cTn>
              <p:nextCondLst>
                <p:cond evt="onClick" delay="0">
                  <p:tgtEl>
                    <p:spTgt spid="37893"/>
                  </p:tgtEl>
                </p:cond>
              </p:nextCondLst>
            </p:seq>
            <p:seq concurrent="1" nextAc="seek">
              <p:cTn id="37" restart="whenNotActive" fill="hold" evtFilter="cancelBubble" nodeType="interactiveSeq">
                <p:stCondLst>
                  <p:cond evt="onClick" delay="0">
                    <p:tgtEl>
                      <p:spTgt spid="37895"/>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8" presetClass="exit" presetSubtype="32" fill="hold" grpId="1" nodeType="clickEffect">
                                  <p:stCondLst>
                                    <p:cond delay="0"/>
                                  </p:stCondLst>
                                  <p:childTnLst>
                                    <p:animEffect transition="out" filter="diamond(out)">
                                      <p:cBhvr>
                                        <p:cTn id="41" dur="1000"/>
                                        <p:tgtEl>
                                          <p:spTgt spid="99498"/>
                                        </p:tgtEl>
                                      </p:cBhvr>
                                    </p:animEffect>
                                    <p:set>
                                      <p:cBhvr>
                                        <p:cTn id="42" dur="1" fill="hold">
                                          <p:stCondLst>
                                            <p:cond delay="999"/>
                                          </p:stCondLst>
                                        </p:cTn>
                                        <p:tgtEl>
                                          <p:spTgt spid="99498"/>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37895"/>
                                        </p:tgtEl>
                                      </p:cBhvr>
                                    </p:animEffect>
                                    <p:set>
                                      <p:cBhvr>
                                        <p:cTn id="46" dur="1" fill="hold">
                                          <p:stCondLst>
                                            <p:cond delay="499"/>
                                          </p:stCondLst>
                                        </p:cTn>
                                        <p:tgtEl>
                                          <p:spTgt spid="37895"/>
                                        </p:tgtEl>
                                        <p:attrNameLst>
                                          <p:attrName>style.visibility</p:attrName>
                                        </p:attrNameLst>
                                      </p:cBhvr>
                                      <p:to>
                                        <p:strVal val="hidden"/>
                                      </p:to>
                                    </p:set>
                                  </p:childTnLst>
                                </p:cTn>
                              </p:par>
                            </p:childTnLst>
                          </p:cTn>
                        </p:par>
                      </p:childTnLst>
                    </p:cTn>
                  </p:par>
                </p:childTnLst>
              </p:cTn>
              <p:nextCondLst>
                <p:cond evt="onClick" delay="0">
                  <p:tgtEl>
                    <p:spTgt spid="37895"/>
                  </p:tgtEl>
                </p:cond>
              </p:nextCondLst>
            </p:seq>
          </p:childTnLst>
        </p:cTn>
      </p:par>
    </p:tnLst>
    <p:bldLst>
      <p:bldP spid="99335" grpId="0" autoUpdateAnimBg="0"/>
      <p:bldP spid="99498" grpId="0" animBg="1"/>
      <p:bldP spid="99498"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508" name="Picture 156">
            <a:hlinkClick r:id="" action="ppaction://media"/>
            <a:extLst>
              <a:ext uri="{FF2B5EF4-FFF2-40B4-BE49-F238E27FC236}">
                <a16:creationId xmlns:a16="http://schemas.microsoft.com/office/drawing/2014/main" id="{76D2A3BD-D2F6-6886-16E8-62887799C1BD}"/>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507" name="Picture 155">
            <a:hlinkClick r:id="" action="ppaction://media"/>
            <a:extLst>
              <a:ext uri="{FF2B5EF4-FFF2-40B4-BE49-F238E27FC236}">
                <a16:creationId xmlns:a16="http://schemas.microsoft.com/office/drawing/2014/main" id="{B372CCE2-EF1D-AF17-FBF0-51F84D5E080D}"/>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8891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12" name="Picture 2" descr="公司logo">
            <a:extLst>
              <a:ext uri="{FF2B5EF4-FFF2-40B4-BE49-F238E27FC236}">
                <a16:creationId xmlns:a16="http://schemas.microsoft.com/office/drawing/2014/main" id="{592E06B7-F025-E4EC-D152-B92952B274A1}"/>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1" name="Picture 3" descr="originalText48">
            <a:extLst>
              <a:ext uri="{FF2B5EF4-FFF2-40B4-BE49-F238E27FC236}">
                <a16:creationId xmlns:a16="http://schemas.microsoft.com/office/drawing/2014/main" id="{0F2EC610-69C6-1511-3485-C0A2B9D9EE75}"/>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4" name="Rectangle 4">
            <a:extLst>
              <a:ext uri="{FF2B5EF4-FFF2-40B4-BE49-F238E27FC236}">
                <a16:creationId xmlns:a16="http://schemas.microsoft.com/office/drawing/2014/main" id="{BEBAF0B5-0006-2F69-CA79-617BAE46696D}"/>
              </a:ext>
            </a:extLst>
          </p:cNvPr>
          <p:cNvSpPr>
            <a:spLocks noChangeArrowheads="1"/>
          </p:cNvSpPr>
          <p:nvPr/>
        </p:nvSpPr>
        <p:spPr bwMode="auto">
          <a:xfrm>
            <a:off x="90488" y="100013"/>
            <a:ext cx="728980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714375" indent="-7143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8937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0731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10. Where did Mike go in Beijing?</a:t>
            </a:r>
            <a:r>
              <a:rPr lang="en-US" altLang="zh-CN" sz="3600" b="0"/>
              <a:t> </a:t>
            </a:r>
          </a:p>
        </p:txBody>
      </p:sp>
      <p:pic>
        <p:nvPicPr>
          <p:cNvPr id="39943" name="Picture 5" descr="originalTextHide">
            <a:extLst>
              <a:ext uri="{FF2B5EF4-FFF2-40B4-BE49-F238E27FC236}">
                <a16:creationId xmlns:a16="http://schemas.microsoft.com/office/drawing/2014/main" id="{351EFF6D-4EF6-9EF1-822D-512684D344D9}"/>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6" name="Rectangle 6">
            <a:extLst>
              <a:ext uri="{FF2B5EF4-FFF2-40B4-BE49-F238E27FC236}">
                <a16:creationId xmlns:a16="http://schemas.microsoft.com/office/drawing/2014/main" id="{A9572B6A-926D-106A-DEC9-7773D3DDDB57}"/>
              </a:ext>
            </a:extLst>
          </p:cNvPr>
          <p:cNvSpPr>
            <a:spLocks noChangeArrowheads="1"/>
          </p:cNvSpPr>
          <p:nvPr/>
        </p:nvSpPr>
        <p:spPr bwMode="auto">
          <a:xfrm>
            <a:off x="444500" y="3573463"/>
            <a:ext cx="7583488"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Answer:_________________________</a:t>
            </a:r>
          </a:p>
        </p:txBody>
      </p:sp>
      <p:sp>
        <p:nvSpPr>
          <p:cNvPr id="100359" name="Rectangle 7">
            <a:extLst>
              <a:ext uri="{FF2B5EF4-FFF2-40B4-BE49-F238E27FC236}">
                <a16:creationId xmlns:a16="http://schemas.microsoft.com/office/drawing/2014/main" id="{01DABE28-6A51-E1A3-E1F6-EEAB080BB570}"/>
              </a:ext>
            </a:extLst>
          </p:cNvPr>
          <p:cNvSpPr>
            <a:spLocks noChangeArrowheads="1"/>
          </p:cNvSpPr>
          <p:nvPr/>
        </p:nvSpPr>
        <p:spPr bwMode="auto">
          <a:xfrm>
            <a:off x="2195513" y="2844800"/>
            <a:ext cx="5113337"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4000">
                <a:solidFill>
                  <a:srgbClr val="FF0000"/>
                </a:solidFill>
                <a:latin typeface="Times New Roman" panose="02020603050405020304" pitchFamily="18" charset="0"/>
              </a:rPr>
              <a:t>She </a:t>
            </a:r>
            <a:r>
              <a:rPr lang="en-US" altLang="zh-CN" sz="4000">
                <a:solidFill>
                  <a:srgbClr val="3333FF"/>
                </a:solidFill>
                <a:latin typeface="Times New Roman" panose="02020603050405020304" pitchFamily="18" charset="0"/>
              </a:rPr>
              <a:t>(Jackson's sister)</a:t>
            </a:r>
            <a:r>
              <a:rPr lang="en-US" altLang="zh-CN" sz="4000">
                <a:solidFill>
                  <a:srgbClr val="FF0000"/>
                </a:solidFill>
                <a:latin typeface="Times New Roman" panose="02020603050405020304" pitchFamily="18" charset="0"/>
              </a:rPr>
              <a:t> was thin. </a:t>
            </a:r>
          </a:p>
        </p:txBody>
      </p:sp>
      <p:sp>
        <p:nvSpPr>
          <p:cNvPr id="100513" name="Rectangle 161">
            <a:extLst>
              <a:ext uri="{FF2B5EF4-FFF2-40B4-BE49-F238E27FC236}">
                <a16:creationId xmlns:a16="http://schemas.microsoft.com/office/drawing/2014/main" id="{7D6F3371-F552-0A91-3DB6-584C833E758A}"/>
              </a:ext>
            </a:extLst>
          </p:cNvPr>
          <p:cNvSpPr>
            <a:spLocks noChangeArrowheads="1"/>
          </p:cNvSpPr>
          <p:nvPr/>
        </p:nvSpPr>
        <p:spPr bwMode="auto">
          <a:xfrm>
            <a:off x="250825" y="1054100"/>
            <a:ext cx="8208963" cy="532765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35000"/>
              </a:lnSpc>
              <a:spcBef>
                <a:spcPct val="0"/>
              </a:spcBef>
              <a:buFont typeface="Wingdings" panose="05000000000000000000" pitchFamily="2" charset="2"/>
              <a:buNone/>
            </a:pPr>
            <a:r>
              <a:rPr lang="en-US" altLang="zh-CN" sz="3600">
                <a:latin typeface="Times New Roman" panose="02020603050405020304" pitchFamily="18" charset="0"/>
              </a:rPr>
              <a:t>Hello, I'm Mike. I had a good time this summer holiday. I visited my uncle in Beijing with my father. We went there by train. My sister didn't go there because she wanted to do her homework at home. We went to the Great Wall and took many photos. </a:t>
            </a:r>
          </a:p>
        </p:txBody>
      </p:sp>
      <p:pic>
        <p:nvPicPr>
          <p:cNvPr id="558094" name="Picture 14">
            <a:hlinkClick r:id="" action="ppaction://media"/>
            <a:extLst>
              <a:ext uri="{FF2B5EF4-FFF2-40B4-BE49-F238E27FC236}">
                <a16:creationId xmlns:a16="http://schemas.microsoft.com/office/drawing/2014/main" id="{5B471C44-E26B-EB0B-D8E0-74060EA037A8}"/>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1075" y="530066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8095" name="Picture 15">
            <a:hlinkClick r:id="" action="ppaction://media"/>
            <a:extLst>
              <a:ext uri="{FF2B5EF4-FFF2-40B4-BE49-F238E27FC236}">
                <a16:creationId xmlns:a16="http://schemas.microsoft.com/office/drawing/2014/main" id="{D4F972C5-C5C8-409E-857C-333DBF066BC9}"/>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7308850"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00359"/>
                                        </p:tgtEl>
                                        <p:attrNameLst>
                                          <p:attrName>style.visibility</p:attrName>
                                        </p:attrNameLst>
                                      </p:cBhvr>
                                      <p:to>
                                        <p:strVal val="visible"/>
                                      </p:to>
                                    </p:set>
                                    <p:anim calcmode="lin" valueType="num">
                                      <p:cBhvr additive="base">
                                        <p:cTn id="7" dur="500" fill="hold"/>
                                        <p:tgtEl>
                                          <p:spTgt spid="100359"/>
                                        </p:tgtEl>
                                        <p:attrNameLst>
                                          <p:attrName>ppt_x</p:attrName>
                                        </p:attrNameLst>
                                      </p:cBhvr>
                                      <p:tavLst>
                                        <p:tav tm="0">
                                          <p:val>
                                            <p:strVal val="1+#ppt_w/2"/>
                                          </p:val>
                                        </p:tav>
                                        <p:tav tm="100000">
                                          <p:val>
                                            <p:strVal val="#ppt_x"/>
                                          </p:val>
                                        </p:tav>
                                      </p:tavLst>
                                    </p:anim>
                                    <p:anim calcmode="lin" valueType="num">
                                      <p:cBhvr additive="base">
                                        <p:cTn id="8" dur="500" fill="hold"/>
                                        <p:tgtEl>
                                          <p:spTgt spid="1003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100508"/>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100508"/>
                                        </p:tgtEl>
                                      </p:cBhvr>
                                    </p:cmd>
                                  </p:childTnLst>
                                </p:cTn>
                              </p:par>
                            </p:childTnLst>
                          </p:cTn>
                        </p:par>
                      </p:childTnLst>
                    </p:cTn>
                  </p:par>
                </p:childTnLst>
              </p:cTn>
              <p:nextCondLst>
                <p:cond evt="onClick" delay="0">
                  <p:tgtEl>
                    <p:spTgt spid="100508"/>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100508"/>
                </p:tgtEl>
              </p:cMediaNode>
            </p:audio>
            <p:seq concurrent="1" nextAc="seek">
              <p:cTn id="15" restart="whenNotActive" fill="hold" evtFilter="cancelBubble" nodeType="interactiveSeq">
                <p:stCondLst>
                  <p:cond evt="onClick" delay="0">
                    <p:tgtEl>
                      <p:spTgt spid="100507"/>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100507"/>
                                        </p:tgtEl>
                                      </p:cBhvr>
                                    </p:cmd>
                                  </p:childTnLst>
                                </p:cTn>
                              </p:par>
                            </p:childTnLst>
                          </p:cTn>
                        </p:par>
                      </p:childTnLst>
                    </p:cTn>
                  </p:par>
                </p:childTnLst>
              </p:cTn>
              <p:nextCondLst>
                <p:cond evt="onClick" delay="0">
                  <p:tgtEl>
                    <p:spTgt spid="100507"/>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100507"/>
                </p:tgtEl>
              </p:cMediaNode>
            </p:audio>
            <p:seq concurrent="1" nextAc="seek">
              <p:cTn id="21" restart="whenNotActive" fill="hold" evtFilter="cancelBubble" nodeType="interactiveSeq">
                <p:stCondLst>
                  <p:cond evt="onClick" delay="0">
                    <p:tgtEl>
                      <p:spTgt spid="558094"/>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43565" fill="hold"/>
                                        <p:tgtEl>
                                          <p:spTgt spid="558094"/>
                                        </p:tgtEl>
                                      </p:cBhvr>
                                    </p:cmd>
                                  </p:childTnLst>
                                </p:cTn>
                              </p:par>
                            </p:childTnLst>
                          </p:cTn>
                        </p:par>
                      </p:childTnLst>
                    </p:cTn>
                  </p:par>
                </p:childTnLst>
              </p:cTn>
              <p:nextCondLst>
                <p:cond evt="onClick" delay="0">
                  <p:tgtEl>
                    <p:spTgt spid="558094"/>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558094"/>
                </p:tgtEl>
              </p:cMediaNode>
            </p:audio>
            <p:seq concurrent="1" nextAc="seek">
              <p:cTn id="27" restart="whenNotActive" fill="hold" evtFilter="cancelBubble" nodeType="interactiveSeq">
                <p:stCondLst>
                  <p:cond evt="onClick" delay="0">
                    <p:tgtEl>
                      <p:spTgt spid="39941"/>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00513"/>
                                        </p:tgtEl>
                                        <p:attrNameLst>
                                          <p:attrName>style.visibility</p:attrName>
                                        </p:attrNameLst>
                                      </p:cBhvr>
                                      <p:to>
                                        <p:strVal val="visible"/>
                                      </p:to>
                                    </p:set>
                                    <p:animEffect transition="in" filter="checkerboard(across)">
                                      <p:cBhvr>
                                        <p:cTn id="32" dur="1000"/>
                                        <p:tgtEl>
                                          <p:spTgt spid="100513"/>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39943"/>
                                        </p:tgtEl>
                                        <p:attrNameLst>
                                          <p:attrName>style.visibility</p:attrName>
                                        </p:attrNameLst>
                                      </p:cBhvr>
                                      <p:to>
                                        <p:strVal val="visible"/>
                                      </p:to>
                                    </p:set>
                                    <p:animEffect transition="in" filter="checkerboard(across)">
                                      <p:cBhvr>
                                        <p:cTn id="36" dur="500"/>
                                        <p:tgtEl>
                                          <p:spTgt spid="39943"/>
                                        </p:tgtEl>
                                      </p:cBhvr>
                                    </p:animEffect>
                                  </p:childTnLst>
                                </p:cTn>
                              </p:par>
                            </p:childTnLst>
                          </p:cTn>
                        </p:par>
                      </p:childTnLst>
                    </p:cTn>
                  </p:par>
                </p:childTnLst>
              </p:cTn>
              <p:nextCondLst>
                <p:cond evt="onClick" delay="0">
                  <p:tgtEl>
                    <p:spTgt spid="39941"/>
                  </p:tgtEl>
                </p:cond>
              </p:nextCondLst>
            </p:seq>
            <p:seq concurrent="1" nextAc="seek">
              <p:cTn id="37" restart="whenNotActive" fill="hold" evtFilter="cancelBubble" nodeType="interactiveSeq">
                <p:stCondLst>
                  <p:cond evt="onClick" delay="0">
                    <p:tgtEl>
                      <p:spTgt spid="39943"/>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5" presetClass="exit" presetSubtype="5" fill="hold" grpId="1" nodeType="clickEffect">
                                  <p:stCondLst>
                                    <p:cond delay="0"/>
                                  </p:stCondLst>
                                  <p:childTnLst>
                                    <p:animEffect transition="out" filter="checkerboard(down)">
                                      <p:cBhvr>
                                        <p:cTn id="41" dur="1000"/>
                                        <p:tgtEl>
                                          <p:spTgt spid="100513"/>
                                        </p:tgtEl>
                                      </p:cBhvr>
                                    </p:animEffect>
                                    <p:set>
                                      <p:cBhvr>
                                        <p:cTn id="42" dur="1" fill="hold">
                                          <p:stCondLst>
                                            <p:cond delay="999"/>
                                          </p:stCondLst>
                                        </p:cTn>
                                        <p:tgtEl>
                                          <p:spTgt spid="100513"/>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39943"/>
                                        </p:tgtEl>
                                      </p:cBhvr>
                                    </p:animEffect>
                                    <p:set>
                                      <p:cBhvr>
                                        <p:cTn id="46" dur="1" fill="hold">
                                          <p:stCondLst>
                                            <p:cond delay="499"/>
                                          </p:stCondLst>
                                        </p:cTn>
                                        <p:tgtEl>
                                          <p:spTgt spid="39943"/>
                                        </p:tgtEl>
                                        <p:attrNameLst>
                                          <p:attrName>style.visibility</p:attrName>
                                        </p:attrNameLst>
                                      </p:cBhvr>
                                      <p:to>
                                        <p:strVal val="hidden"/>
                                      </p:to>
                                    </p:set>
                                  </p:childTnLst>
                                </p:cTn>
                              </p:par>
                            </p:childTnLst>
                          </p:cTn>
                        </p:par>
                      </p:childTnLst>
                    </p:cTn>
                  </p:par>
                </p:childTnLst>
              </p:cTn>
              <p:nextCondLst>
                <p:cond evt="onClick" delay="0">
                  <p:tgtEl>
                    <p:spTgt spid="39943"/>
                  </p:tgtEl>
                </p:cond>
              </p:nextCondLst>
            </p:seq>
          </p:childTnLst>
        </p:cTn>
      </p:par>
    </p:tnLst>
    <p:bldLst>
      <p:bldP spid="100359" grpId="0" autoUpdateAnimBg="0"/>
      <p:bldP spid="100513" grpId="0" animBg="1"/>
      <p:bldP spid="100513"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6" descr="公司logo">
            <a:extLst>
              <a:ext uri="{FF2B5EF4-FFF2-40B4-BE49-F238E27FC236}">
                <a16:creationId xmlns:a16="http://schemas.microsoft.com/office/drawing/2014/main" id="{78243EEE-0CDA-504D-A0C2-9C07EFAF65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59" name="Picture 7" descr="icon">
            <a:extLst>
              <a:ext uri="{FF2B5EF4-FFF2-40B4-BE49-F238E27FC236}">
                <a16:creationId xmlns:a16="http://schemas.microsoft.com/office/drawing/2014/main" id="{B7E22C1C-CA58-161A-7F67-F40304A3405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1275" y="3141663"/>
            <a:ext cx="1439863"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60" name="Rectangle 10">
            <a:extLst>
              <a:ext uri="{FF2B5EF4-FFF2-40B4-BE49-F238E27FC236}">
                <a16:creationId xmlns:a16="http://schemas.microsoft.com/office/drawing/2014/main" id="{24B924D4-48DE-DFEB-335A-F89BD77F0872}"/>
              </a:ext>
            </a:extLst>
          </p:cNvPr>
          <p:cNvSpPr>
            <a:spLocks noChangeArrowheads="1"/>
          </p:cNvSpPr>
          <p:nvPr/>
        </p:nvSpPr>
        <p:spPr bwMode="auto">
          <a:xfrm>
            <a:off x="1042988" y="260350"/>
            <a:ext cx="7489825"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zh-CN" altLang="en-US" sz="4000"/>
              <a:t>小升初适应性训练与考试</a:t>
            </a:r>
            <a:r>
              <a:rPr lang="zh-CN" altLang="en-US" sz="4000">
                <a:solidFill>
                  <a:srgbClr val="000066"/>
                </a:solidFill>
                <a:latin typeface="Times New Roman" panose="02020603050405020304" pitchFamily="18" charset="0"/>
              </a:rPr>
              <a:t>王中王</a:t>
            </a:r>
          </a:p>
          <a:p>
            <a:pPr algn="ctr" eaLnBrk="1" hangingPunct="1">
              <a:spcBef>
                <a:spcPct val="0"/>
              </a:spcBef>
              <a:buClrTx/>
              <a:buSzTx/>
              <a:buFontTx/>
              <a:buNone/>
            </a:pPr>
            <a:r>
              <a:rPr lang="en-US" altLang="zh-CN" sz="4000">
                <a:solidFill>
                  <a:srgbClr val="000066"/>
                </a:solidFill>
                <a:latin typeface="Times New Roman" panose="02020603050405020304" pitchFamily="18" charset="0"/>
              </a:rPr>
              <a:t>(i3men.com)</a:t>
            </a:r>
          </a:p>
        </p:txBody>
      </p:sp>
      <p:sp>
        <p:nvSpPr>
          <p:cNvPr id="70661" name="Rectangle 12">
            <a:extLst>
              <a:ext uri="{FF2B5EF4-FFF2-40B4-BE49-F238E27FC236}">
                <a16:creationId xmlns:a16="http://schemas.microsoft.com/office/drawing/2014/main" id="{BB6BB621-0D51-B89D-0479-A65FBC9B90BE}"/>
              </a:ext>
            </a:extLst>
          </p:cNvPr>
          <p:cNvSpPr>
            <a:spLocks noChangeArrowheads="1"/>
          </p:cNvSpPr>
          <p:nvPr/>
        </p:nvSpPr>
        <p:spPr bwMode="auto">
          <a:xfrm>
            <a:off x="1295400" y="1757363"/>
            <a:ext cx="6516688" cy="519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zh-CN" altLang="en-US" sz="2800">
                <a:solidFill>
                  <a:srgbClr val="FF0000"/>
                </a:solidFill>
              </a:rPr>
              <a:t>信息获取</a:t>
            </a:r>
            <a:r>
              <a:rPr lang="zh-CN" altLang="en-US" sz="2800">
                <a:solidFill>
                  <a:srgbClr val="FF0000"/>
                </a:solidFill>
                <a:latin typeface="Times New Roman" panose="02020603050405020304" pitchFamily="18" charset="0"/>
              </a:rPr>
              <a:t>第 </a:t>
            </a:r>
            <a:r>
              <a:rPr lang="en-US" altLang="zh-CN" sz="2800">
                <a:solidFill>
                  <a:srgbClr val="FF0000"/>
                </a:solidFill>
                <a:latin typeface="Times New Roman" panose="02020603050405020304" pitchFamily="18" charset="0"/>
              </a:rPr>
              <a:t>3 </a:t>
            </a:r>
            <a:r>
              <a:rPr lang="zh-CN" altLang="en-US" sz="2800">
                <a:solidFill>
                  <a:srgbClr val="FF0000"/>
                </a:solidFill>
                <a:latin typeface="Times New Roman" panose="02020603050405020304" pitchFamily="18" charset="0"/>
              </a:rPr>
              <a:t>题</a:t>
            </a:r>
          </a:p>
        </p:txBody>
      </p:sp>
      <p:sp>
        <p:nvSpPr>
          <p:cNvPr id="70662" name="Rectangle 13">
            <a:extLst>
              <a:ext uri="{FF2B5EF4-FFF2-40B4-BE49-F238E27FC236}">
                <a16:creationId xmlns:a16="http://schemas.microsoft.com/office/drawing/2014/main" id="{0B43FFB4-2780-043C-624F-83CBDEFA93DE}"/>
              </a:ext>
            </a:extLst>
          </p:cNvPr>
          <p:cNvSpPr>
            <a:spLocks noChangeArrowheads="1"/>
          </p:cNvSpPr>
          <p:nvPr/>
        </p:nvSpPr>
        <p:spPr bwMode="auto">
          <a:xfrm>
            <a:off x="414338" y="6092825"/>
            <a:ext cx="8280400" cy="579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zh-CN" altLang="en-US">
                <a:latin typeface="Times New Roman" panose="02020603050405020304" pitchFamily="18" charset="0"/>
              </a:rPr>
              <a:t>版权所有</a:t>
            </a:r>
            <a:r>
              <a:rPr lang="en-US" altLang="zh-CN">
                <a:latin typeface="宋体" panose="02010600030101010101" pitchFamily="2" charset="-122"/>
              </a:rPr>
              <a:t>©</a:t>
            </a:r>
            <a:r>
              <a:rPr lang="zh-CN" altLang="en-US">
                <a:latin typeface="Times New Roman" panose="02020603050405020304" pitchFamily="18" charset="0"/>
              </a:rPr>
              <a:t>：深圳市浩锐科软件有限责任公司</a:t>
            </a:r>
          </a:p>
        </p:txBody>
      </p:sp>
    </p:spTree>
  </p:cSld>
  <p:clrMapOvr>
    <a:masterClrMapping/>
  </p:clrMapOvr>
  <p:transition>
    <p:push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6709388C-4802-1044-36FE-F1AFD728A502}"/>
              </a:ext>
            </a:extLst>
          </p:cNvPr>
          <p:cNvSpPr>
            <a:spLocks noGrp="1" noChangeArrowheads="1"/>
          </p:cNvSpPr>
          <p:nvPr>
            <p:ph type="title" idx="4294967295"/>
          </p:nvPr>
        </p:nvSpPr>
        <p:spPr>
          <a:xfrm>
            <a:off x="57150" y="44450"/>
            <a:ext cx="5795963" cy="614363"/>
          </a:xfrm>
        </p:spPr>
        <p:txBody>
          <a:bodyPr/>
          <a:lstStyle/>
          <a:p>
            <a:pPr eaLnBrk="1" hangingPunct="1">
              <a:defRPr/>
            </a:pPr>
            <a:r>
              <a:rPr lang="zh-CN" altLang="en-US" sz="2800" b="1">
                <a:effectLst/>
                <a:latin typeface="Times New Roman" panose="02020603050405020304" pitchFamily="18" charset="0"/>
              </a:rPr>
              <a:t>二、信息获取（共 </a:t>
            </a:r>
            <a:r>
              <a:rPr lang="en-US" altLang="zh-CN" sz="2800" b="1">
                <a:effectLst/>
                <a:latin typeface="Times New Roman" panose="02020603050405020304" pitchFamily="18" charset="0"/>
              </a:rPr>
              <a:t>10 </a:t>
            </a:r>
            <a:r>
              <a:rPr lang="zh-CN" altLang="en-US" sz="2800" b="1">
                <a:effectLst/>
                <a:latin typeface="Times New Roman" panose="02020603050405020304" pitchFamily="18" charset="0"/>
              </a:rPr>
              <a:t>分）</a:t>
            </a:r>
            <a:r>
              <a:rPr lang="zh-CN" altLang="en-US"/>
              <a:t> </a:t>
            </a:r>
          </a:p>
        </p:txBody>
      </p:sp>
      <p:sp>
        <p:nvSpPr>
          <p:cNvPr id="87043" name="Rectangle 3">
            <a:extLst>
              <a:ext uri="{FF2B5EF4-FFF2-40B4-BE49-F238E27FC236}">
                <a16:creationId xmlns:a16="http://schemas.microsoft.com/office/drawing/2014/main" id="{BB0EBB85-C6AC-722C-1688-CED61D12EB27}"/>
              </a:ext>
            </a:extLst>
          </p:cNvPr>
          <p:cNvSpPr>
            <a:spLocks noGrp="1" noChangeArrowheads="1"/>
          </p:cNvSpPr>
          <p:nvPr>
            <p:ph type="body" idx="4294967295"/>
          </p:nvPr>
        </p:nvSpPr>
        <p:spPr>
          <a:xfrm>
            <a:off x="98425" y="765175"/>
            <a:ext cx="8856663" cy="2808288"/>
          </a:xfrm>
        </p:spPr>
        <p:txBody>
          <a:bodyPr/>
          <a:lstStyle/>
          <a:p>
            <a:pPr marL="0" indent="0" eaLnBrk="1" hangingPunct="1">
              <a:lnSpc>
                <a:spcPct val="150000"/>
              </a:lnSpc>
              <a:spcBef>
                <a:spcPct val="0"/>
              </a:spcBef>
              <a:buFontTx/>
              <a:buNone/>
              <a:defRPr/>
            </a:pPr>
            <a:r>
              <a:rPr lang="zh-CN" altLang="en-US" sz="2800">
                <a:effectLst/>
                <a:latin typeface="Times New Roman" panose="02020603050405020304" pitchFamily="18" charset="0"/>
              </a:rPr>
              <a:t>第一节 听选信息（共 </a:t>
            </a:r>
            <a:r>
              <a:rPr lang="en-US" altLang="zh-CN" sz="2800" b="1">
                <a:effectLst/>
                <a:latin typeface="Times New Roman" panose="02020603050405020304" pitchFamily="18" charset="0"/>
              </a:rPr>
              <a:t>6</a:t>
            </a:r>
            <a:r>
              <a:rPr lang="en-US" altLang="zh-CN" sz="2800">
                <a:effectLst/>
                <a:latin typeface="Times New Roman" panose="02020603050405020304" pitchFamily="18" charset="0"/>
              </a:rPr>
              <a:t> </a:t>
            </a:r>
            <a:r>
              <a:rPr lang="zh-CN" altLang="en-US" sz="2800">
                <a:effectLst/>
                <a:latin typeface="Times New Roman" panose="02020603050405020304" pitchFamily="18" charset="0"/>
              </a:rPr>
              <a:t>分，每小题 </a:t>
            </a:r>
            <a:r>
              <a:rPr lang="en-US" altLang="zh-CN" sz="2800" b="1">
                <a:effectLst/>
                <a:latin typeface="Times New Roman" panose="02020603050405020304" pitchFamily="18" charset="0"/>
              </a:rPr>
              <a:t>1</a:t>
            </a:r>
            <a:r>
              <a:rPr lang="en-US" altLang="zh-CN" sz="2800">
                <a:effectLst/>
                <a:latin typeface="Times New Roman" panose="02020603050405020304" pitchFamily="18" charset="0"/>
              </a:rPr>
              <a:t> </a:t>
            </a:r>
            <a:r>
              <a:rPr lang="zh-CN" altLang="en-US" sz="2800">
                <a:effectLst/>
                <a:latin typeface="Times New Roman" panose="02020603050405020304" pitchFamily="18" charset="0"/>
              </a:rPr>
              <a:t>分）</a:t>
            </a:r>
            <a:r>
              <a:rPr lang="zh-CN" altLang="en-US" sz="2800" b="1">
                <a:effectLst/>
                <a:latin typeface="Times New Roman" panose="02020603050405020304" pitchFamily="18" charset="0"/>
              </a:rPr>
              <a:t> </a:t>
            </a:r>
          </a:p>
          <a:p>
            <a:pPr marL="0" indent="0" eaLnBrk="1" hangingPunct="1">
              <a:lnSpc>
                <a:spcPct val="150000"/>
              </a:lnSpc>
              <a:spcBef>
                <a:spcPct val="0"/>
              </a:spcBef>
              <a:buFontTx/>
              <a:buNone/>
              <a:defRPr/>
            </a:pPr>
            <a:r>
              <a:rPr lang="zh-CN" altLang="en-US" sz="2800" b="1">
                <a:effectLst/>
                <a:latin typeface="Times New Roman" panose="02020603050405020304" pitchFamily="18" charset="0"/>
              </a:rPr>
              <a:t>    </a:t>
            </a:r>
            <a:r>
              <a:rPr lang="zh-CN" altLang="en-US" sz="2800">
                <a:effectLst/>
                <a:latin typeface="Times New Roman" panose="02020603050405020304" pitchFamily="18" charset="0"/>
              </a:rPr>
              <a:t>听三段对话，每段播放两遍。各段播放前你有 </a:t>
            </a:r>
            <a:r>
              <a:rPr lang="en-US" altLang="zh-CN" sz="2800" b="1">
                <a:effectLst/>
                <a:latin typeface="Times New Roman" panose="02020603050405020304" pitchFamily="18" charset="0"/>
              </a:rPr>
              <a:t>10</a:t>
            </a:r>
            <a:r>
              <a:rPr lang="en-US" altLang="zh-CN" sz="2800">
                <a:effectLst/>
                <a:latin typeface="Times New Roman" panose="02020603050405020304" pitchFamily="18" charset="0"/>
              </a:rPr>
              <a:t> </a:t>
            </a:r>
            <a:r>
              <a:rPr lang="zh-CN" altLang="en-US" sz="2800">
                <a:effectLst/>
                <a:latin typeface="Times New Roman" panose="02020603050405020304" pitchFamily="18" charset="0"/>
              </a:rPr>
              <a:t>秒钟的阅题时间。各段播放后有两个问题。请根据所听到的问题，选择正确的答案，在 </a:t>
            </a:r>
            <a:r>
              <a:rPr lang="en-US" altLang="zh-CN" sz="2800" b="1">
                <a:effectLst/>
                <a:latin typeface="Times New Roman" panose="02020603050405020304" pitchFamily="18" charset="0"/>
              </a:rPr>
              <a:t>8</a:t>
            </a:r>
            <a:r>
              <a:rPr lang="en-US" altLang="zh-CN" sz="2800">
                <a:effectLst/>
                <a:latin typeface="Times New Roman" panose="02020603050405020304" pitchFamily="18" charset="0"/>
              </a:rPr>
              <a:t> </a:t>
            </a:r>
            <a:r>
              <a:rPr lang="zh-CN" altLang="en-US" sz="2800">
                <a:effectLst/>
                <a:latin typeface="Times New Roman" panose="02020603050405020304" pitchFamily="18" charset="0"/>
              </a:rPr>
              <a:t>秒钟内口头回答。</a:t>
            </a:r>
            <a:r>
              <a:rPr lang="zh-CN" altLang="en-US" sz="2800">
                <a:latin typeface="宋体" panose="02010600030101010101" pitchFamily="2" charset="-122"/>
              </a:rPr>
              <a:t> </a:t>
            </a:r>
          </a:p>
        </p:txBody>
      </p:sp>
      <p:pic>
        <p:nvPicPr>
          <p:cNvPr id="72708" name="Picture 4" descr="公司logo">
            <a:extLst>
              <a:ext uri="{FF2B5EF4-FFF2-40B4-BE49-F238E27FC236}">
                <a16:creationId xmlns:a16="http://schemas.microsoft.com/office/drawing/2014/main" id="{1713E13C-9221-B0EA-5855-80D8FB75D3A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225" name="Picture 185">
            <a:hlinkClick r:id="" action="ppaction://media"/>
            <a:extLst>
              <a:ext uri="{FF2B5EF4-FFF2-40B4-BE49-F238E27FC236}">
                <a16:creationId xmlns:a16="http://schemas.microsoft.com/office/drawing/2014/main" id="{8B778D4F-6AB3-765C-8FB6-E8374ECE422C}"/>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6">
            <a:extLst>
              <a:ext uri="{28A0092B-C50C-407E-A947-70E740481C1C}">
                <a14:useLocalDpi xmlns:a14="http://schemas.microsoft.com/office/drawing/2010/main" val="0"/>
              </a:ext>
            </a:extLst>
          </a:blip>
          <a:srcRect/>
          <a:stretch>
            <a:fillRect/>
          </a:stretch>
        </p:blipFill>
        <p:spPr bwMode="auto">
          <a:xfrm>
            <a:off x="8172450" y="285273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30212" fill="hold"/>
                                        <p:tgtEl>
                                          <p:spTgt spid="8722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7225"/>
                </p:tgtEl>
              </p:cMediaNode>
            </p:audi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4" descr="公司logo">
            <a:extLst>
              <a:ext uri="{FF2B5EF4-FFF2-40B4-BE49-F238E27FC236}">
                <a16:creationId xmlns:a16="http://schemas.microsoft.com/office/drawing/2014/main" id="{6CFDBB06-2F79-E27E-F6A5-D45FBB1BE03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5" name="Rectangle 7">
            <a:extLst>
              <a:ext uri="{FF2B5EF4-FFF2-40B4-BE49-F238E27FC236}">
                <a16:creationId xmlns:a16="http://schemas.microsoft.com/office/drawing/2014/main" id="{BA45952D-7B8D-CA71-BE9B-6B06104EAA2B}"/>
              </a:ext>
            </a:extLst>
          </p:cNvPr>
          <p:cNvSpPr>
            <a:spLocks noChangeArrowheads="1"/>
          </p:cNvSpPr>
          <p:nvPr/>
        </p:nvSpPr>
        <p:spPr bwMode="auto">
          <a:xfrm>
            <a:off x="0" y="0"/>
            <a:ext cx="7812088" cy="57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buFontTx/>
              <a:buNone/>
            </a:pPr>
            <a:r>
              <a:rPr lang="zh-CN" altLang="en-US" sz="1800" b="0">
                <a:latin typeface="Times New Roman" panose="02020603050405020304" pitchFamily="18" charset="0"/>
              </a:rPr>
              <a:t>听第一段对话，回答第 </a:t>
            </a:r>
            <a:r>
              <a:rPr lang="en-US" altLang="zh-CN" sz="1800">
                <a:latin typeface="Times New Roman" panose="02020603050405020304" pitchFamily="18" charset="0"/>
              </a:rPr>
              <a:t>1</a:t>
            </a:r>
            <a:r>
              <a:rPr lang="en-US" altLang="zh-CN" sz="1800" b="0">
                <a:latin typeface="Times New Roman" panose="02020603050405020304" pitchFamily="18" charset="0"/>
              </a:rPr>
              <a:t> - </a:t>
            </a:r>
            <a:r>
              <a:rPr lang="en-US" altLang="zh-CN" sz="1800">
                <a:latin typeface="Times New Roman" panose="02020603050405020304" pitchFamily="18" charset="0"/>
              </a:rPr>
              <a:t>2</a:t>
            </a:r>
            <a:r>
              <a:rPr lang="en-US" altLang="zh-CN" sz="1800" b="0">
                <a:latin typeface="Times New Roman" panose="02020603050405020304" pitchFamily="18" charset="0"/>
              </a:rPr>
              <a:t> </a:t>
            </a:r>
            <a:r>
              <a:rPr lang="zh-CN" altLang="en-US" sz="1800" b="0">
                <a:latin typeface="Times New Roman" panose="02020603050405020304" pitchFamily="18" charset="0"/>
              </a:rPr>
              <a:t>两个问题。现在你有 </a:t>
            </a:r>
            <a:r>
              <a:rPr lang="en-US" altLang="zh-CN" sz="1800">
                <a:latin typeface="Times New Roman" panose="02020603050405020304" pitchFamily="18" charset="0"/>
              </a:rPr>
              <a:t>10</a:t>
            </a:r>
            <a:r>
              <a:rPr lang="en-US" altLang="zh-CN" sz="1800" b="0">
                <a:latin typeface="Times New Roman" panose="02020603050405020304" pitchFamily="18" charset="0"/>
              </a:rPr>
              <a:t> </a:t>
            </a:r>
            <a:r>
              <a:rPr lang="zh-CN" altLang="en-US" sz="1800" b="0">
                <a:latin typeface="Times New Roman" panose="02020603050405020304" pitchFamily="18" charset="0"/>
              </a:rPr>
              <a:t>秒钟的阅题时间。 </a:t>
            </a:r>
          </a:p>
        </p:txBody>
      </p:sp>
      <p:sp>
        <p:nvSpPr>
          <p:cNvPr id="74756" name="Rectangle 10">
            <a:extLst>
              <a:ext uri="{FF2B5EF4-FFF2-40B4-BE49-F238E27FC236}">
                <a16:creationId xmlns:a16="http://schemas.microsoft.com/office/drawing/2014/main" id="{F9FD1564-57B0-32A4-CB2B-4AEF8856A371}"/>
              </a:ext>
            </a:extLst>
          </p:cNvPr>
          <p:cNvSpPr>
            <a:spLocks noChangeArrowheads="1"/>
          </p:cNvSpPr>
          <p:nvPr/>
        </p:nvSpPr>
        <p:spPr bwMode="auto">
          <a:xfrm>
            <a:off x="179388" y="642938"/>
            <a:ext cx="82804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spAutoFit/>
          </a:bodyPr>
          <a:lstStyle>
            <a:lvl1pPr marL="542925" indent="-5429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065213" indent="-34290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257300" indent="-3429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714500" indent="-3429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171700" indent="-3429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628900" indent="-3429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086100" indent="-3429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43300" indent="-3429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000500" indent="-3429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30000"/>
              </a:lnSpc>
              <a:spcBef>
                <a:spcPct val="0"/>
              </a:spcBef>
              <a:buFontTx/>
              <a:buNone/>
            </a:pPr>
            <a:r>
              <a:rPr lang="en-US" altLang="zh-CN" sz="3600">
                <a:latin typeface="Times New Roman" panose="02020603050405020304" pitchFamily="18" charset="0"/>
              </a:rPr>
              <a:t>1. What does Anna have on Tuesdays?</a:t>
            </a:r>
            <a:r>
              <a:rPr lang="en-US" altLang="zh-CN" sz="3600" b="0">
                <a:latin typeface="Times New Roman" panose="02020603050405020304" pitchFamily="18" charset="0"/>
              </a:rPr>
              <a:t> </a:t>
            </a:r>
          </a:p>
          <a:p>
            <a:pPr>
              <a:lnSpc>
                <a:spcPct val="130000"/>
              </a:lnSpc>
              <a:spcBef>
                <a:spcPct val="0"/>
              </a:spcBef>
              <a:buFontTx/>
              <a:buNone/>
            </a:pPr>
            <a:r>
              <a:rPr lang="en-US" altLang="zh-CN" sz="3600" b="0">
                <a:latin typeface="Times New Roman" panose="02020603050405020304" pitchFamily="18" charset="0"/>
              </a:rPr>
              <a:t>    Maths, science and music. </a:t>
            </a:r>
          </a:p>
          <a:p>
            <a:pPr>
              <a:lnSpc>
                <a:spcPct val="130000"/>
              </a:lnSpc>
              <a:spcBef>
                <a:spcPct val="0"/>
              </a:spcBef>
              <a:buFontTx/>
              <a:buNone/>
            </a:pPr>
            <a:r>
              <a:rPr lang="en-US" altLang="zh-CN" sz="3600" b="0">
                <a:latin typeface="Times New Roman" panose="02020603050405020304" pitchFamily="18" charset="0"/>
              </a:rPr>
              <a:t>    Maths, English and music. </a:t>
            </a:r>
          </a:p>
          <a:p>
            <a:pPr>
              <a:lnSpc>
                <a:spcPct val="130000"/>
              </a:lnSpc>
              <a:spcBef>
                <a:spcPct val="0"/>
              </a:spcBef>
              <a:buFontTx/>
              <a:buNone/>
            </a:pPr>
            <a:r>
              <a:rPr lang="en-US" altLang="zh-CN" sz="3600" b="0">
                <a:latin typeface="Times New Roman" panose="02020603050405020304" pitchFamily="18" charset="0"/>
              </a:rPr>
              <a:t>    Science, English and music. </a:t>
            </a:r>
          </a:p>
          <a:p>
            <a:pPr>
              <a:lnSpc>
                <a:spcPct val="130000"/>
              </a:lnSpc>
              <a:spcBef>
                <a:spcPct val="0"/>
              </a:spcBef>
              <a:buFontTx/>
              <a:buNone/>
            </a:pPr>
            <a:r>
              <a:rPr lang="en-US" altLang="zh-CN" sz="3600">
                <a:latin typeface="Times New Roman" panose="02020603050405020304" pitchFamily="18" charset="0"/>
              </a:rPr>
              <a:t>2. What does Mr. Smith teach? </a:t>
            </a:r>
          </a:p>
          <a:p>
            <a:pPr>
              <a:lnSpc>
                <a:spcPct val="130000"/>
              </a:lnSpc>
              <a:spcBef>
                <a:spcPct val="0"/>
              </a:spcBef>
              <a:buFontTx/>
              <a:buNone/>
            </a:pPr>
            <a:r>
              <a:rPr lang="en-US" altLang="zh-CN" sz="3600" b="0">
                <a:latin typeface="Times New Roman" panose="02020603050405020304" pitchFamily="18" charset="0"/>
              </a:rPr>
              <a:t>    He teaches Chinese. </a:t>
            </a:r>
          </a:p>
          <a:p>
            <a:pPr>
              <a:lnSpc>
                <a:spcPct val="130000"/>
              </a:lnSpc>
              <a:spcBef>
                <a:spcPct val="0"/>
              </a:spcBef>
              <a:buFontTx/>
              <a:buNone/>
            </a:pPr>
            <a:r>
              <a:rPr lang="en-US" altLang="zh-CN" sz="3600" b="0">
                <a:latin typeface="Times New Roman" panose="02020603050405020304" pitchFamily="18" charset="0"/>
              </a:rPr>
              <a:t>    He teaches maths.</a:t>
            </a:r>
          </a:p>
          <a:p>
            <a:pPr>
              <a:lnSpc>
                <a:spcPct val="130000"/>
              </a:lnSpc>
              <a:spcBef>
                <a:spcPct val="0"/>
              </a:spcBef>
              <a:buFontTx/>
              <a:buNone/>
            </a:pPr>
            <a:r>
              <a:rPr lang="en-US" altLang="zh-CN" sz="3600" b="0">
                <a:latin typeface="Times New Roman" panose="02020603050405020304" pitchFamily="18" charset="0"/>
              </a:rPr>
              <a:t>    He teaches music. </a:t>
            </a:r>
          </a:p>
        </p:txBody>
      </p:sp>
      <p:sp>
        <p:nvSpPr>
          <p:cNvPr id="149516" name="Rectangle 12">
            <a:extLst>
              <a:ext uri="{FF2B5EF4-FFF2-40B4-BE49-F238E27FC236}">
                <a16:creationId xmlns:a16="http://schemas.microsoft.com/office/drawing/2014/main" id="{53BCA1F3-F96B-5FE3-E487-01AF935D765F}"/>
              </a:ext>
            </a:extLst>
          </p:cNvPr>
          <p:cNvSpPr>
            <a:spLocks noChangeArrowheads="1"/>
          </p:cNvSpPr>
          <p:nvPr/>
        </p:nvSpPr>
        <p:spPr bwMode="auto">
          <a:xfrm>
            <a:off x="179388" y="692150"/>
            <a:ext cx="8064500" cy="5778500"/>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804863" indent="-804863">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6176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970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976438"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155825"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6130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0702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274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9846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35000"/>
              </a:lnSpc>
              <a:spcBef>
                <a:spcPct val="0"/>
              </a:spcBef>
              <a:buFontTx/>
              <a:buNone/>
            </a:pPr>
            <a:r>
              <a:rPr lang="en-US" altLang="zh-CN" sz="4600">
                <a:latin typeface="Times New Roman" panose="02020603050405020304" pitchFamily="18" charset="0"/>
              </a:rPr>
              <a:t>M: What do you have on Tuesdays, Anna?</a:t>
            </a:r>
          </a:p>
          <a:p>
            <a:pPr>
              <a:lnSpc>
                <a:spcPct val="135000"/>
              </a:lnSpc>
              <a:spcBef>
                <a:spcPct val="0"/>
              </a:spcBef>
              <a:buFontTx/>
              <a:buNone/>
            </a:pPr>
            <a:r>
              <a:rPr lang="en-US" altLang="zh-CN" sz="4600">
                <a:latin typeface="Times New Roman" panose="02020603050405020304" pitchFamily="18" charset="0"/>
              </a:rPr>
              <a:t>W: I have maths, science and music.</a:t>
            </a:r>
          </a:p>
          <a:p>
            <a:pPr>
              <a:lnSpc>
                <a:spcPct val="135000"/>
              </a:lnSpc>
              <a:spcBef>
                <a:spcPct val="0"/>
              </a:spcBef>
              <a:buFontTx/>
              <a:buNone/>
            </a:pPr>
            <a:r>
              <a:rPr lang="en-US" altLang="zh-CN" sz="4600">
                <a:latin typeface="Times New Roman" panose="02020603050405020304" pitchFamily="18" charset="0"/>
              </a:rPr>
              <a:t>M: Who's your music teacher?</a:t>
            </a:r>
          </a:p>
          <a:p>
            <a:pPr>
              <a:lnSpc>
                <a:spcPct val="135000"/>
              </a:lnSpc>
              <a:spcBef>
                <a:spcPct val="0"/>
              </a:spcBef>
              <a:buFontTx/>
              <a:buNone/>
            </a:pPr>
            <a:r>
              <a:rPr lang="en-US" altLang="zh-CN" sz="4600">
                <a:latin typeface="Times New Roman" panose="02020603050405020304" pitchFamily="18" charset="0"/>
              </a:rPr>
              <a:t>W: Mr. Smith.</a:t>
            </a:r>
          </a:p>
        </p:txBody>
      </p:sp>
      <p:pic>
        <p:nvPicPr>
          <p:cNvPr id="149537" name="Picture 33">
            <a:hlinkClick r:id="" action="ppaction://media"/>
            <a:extLst>
              <a:ext uri="{FF2B5EF4-FFF2-40B4-BE49-F238E27FC236}">
                <a16:creationId xmlns:a16="http://schemas.microsoft.com/office/drawing/2014/main" id="{C1987FB4-6B62-C7D4-EDFD-A8649EAB0417}"/>
              </a:ext>
            </a:extLst>
          </p:cNvPr>
          <p:cNvPicPr>
            <a:picLocks noChangeAspect="1" noChangeArrowheads="1"/>
          </p:cNvPicPr>
          <p:nvPr>
            <p:ph sz="quarter" idx="4294967295"/>
            <a:audioFile r:link="rId2"/>
            <p:extLst>
              <p:ext uri="{DAA4B4D4-6D71-4841-9C94-3DE7FCFB9230}">
                <p14:media xmlns:p14="http://schemas.microsoft.com/office/powerpoint/2010/main" r:embed="rId1"/>
              </p:ext>
            </p:extLst>
          </p:nvPr>
        </p:nvPicPr>
        <p:blipFill>
          <a:blip r:embed="rId8">
            <a:extLst>
              <a:ext uri="{28A0092B-C50C-407E-A947-70E740481C1C}">
                <a14:useLocalDpi xmlns:a14="http://schemas.microsoft.com/office/drawing/2010/main" val="0"/>
              </a:ext>
            </a:extLst>
          </a:blip>
          <a:srcRect/>
          <a:stretch>
            <a:fillRect/>
          </a:stretch>
        </p:blipFill>
        <p:spPr>
          <a:xfrm>
            <a:off x="7308850" y="44450"/>
            <a:ext cx="504825" cy="504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49525" name="Picture 21" descr="originalText48">
            <a:extLst>
              <a:ext uri="{FF2B5EF4-FFF2-40B4-BE49-F238E27FC236}">
                <a16:creationId xmlns:a16="http://schemas.microsoft.com/office/drawing/2014/main" id="{ED279279-76C2-C64C-FFBB-BB2D25821FC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9518" name="Picture 14" descr="originalTextHide">
            <a:extLst>
              <a:ext uri="{FF2B5EF4-FFF2-40B4-BE49-F238E27FC236}">
                <a16:creationId xmlns:a16="http://schemas.microsoft.com/office/drawing/2014/main" id="{FEECFC07-6271-C3DD-F8BD-227BE8FB2F08}"/>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4234" name="Picture 10">
            <a:hlinkClick r:id="" action="ppaction://media"/>
            <a:extLst>
              <a:ext uri="{FF2B5EF4-FFF2-40B4-BE49-F238E27FC236}">
                <a16:creationId xmlns:a16="http://schemas.microsoft.com/office/drawing/2014/main" id="{D85571E8-D505-1CE0-9BC8-DF43BFCA03E8}"/>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8">
            <a:extLst>
              <a:ext uri="{28A0092B-C50C-407E-A947-70E740481C1C}">
                <a14:useLocalDpi xmlns:a14="http://schemas.microsoft.com/office/drawing/2010/main" val="0"/>
              </a:ext>
            </a:extLst>
          </a:blip>
          <a:srcRect/>
          <a:stretch>
            <a:fillRect/>
          </a:stretch>
        </p:blipFill>
        <p:spPr bwMode="auto">
          <a:xfrm>
            <a:off x="8604250" y="53736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restart="whenNotActive" fill="hold" evtFilter="cancelBubble" nodeType="interactiveSeq">
                <p:stCondLst>
                  <p:cond evt="onClick" delay="0">
                    <p:tgtEl>
                      <p:spTgt spid="149537"/>
                    </p:tgtEl>
                  </p:cond>
                </p:stCondLst>
                <p:endSync evt="end" delay="0">
                  <p:rtn val="all"/>
                </p:endSync>
                <p:childTnLst>
                  <p:par>
                    <p:cTn id="3" fill="hold" nodeType="clickPar">
                      <p:stCondLst>
                        <p:cond delay="0"/>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0194" fill="hold"/>
                                        <p:tgtEl>
                                          <p:spTgt spid="149537"/>
                                        </p:tgtEl>
                                      </p:cBhvr>
                                    </p:cmd>
                                  </p:childTnLst>
                                </p:cTn>
                              </p:par>
                            </p:childTnLst>
                          </p:cTn>
                        </p:par>
                      </p:childTnLst>
                    </p:cTn>
                  </p:par>
                </p:childTnLst>
              </p:cTn>
              <p:nextCondLst>
                <p:cond evt="onClick" delay="0">
                  <p:tgtEl>
                    <p:spTgt spid="149537"/>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49537"/>
                </p:tgtEl>
              </p:cMediaNode>
            </p:audio>
            <p:seq concurrent="1" nextAc="seek">
              <p:cTn id="8" restart="whenNotActive" fill="hold" evtFilter="cancelBubble" nodeType="interactiveSeq">
                <p:stCondLst>
                  <p:cond evt="onClick" delay="0">
                    <p:tgtEl>
                      <p:spTgt spid="149525"/>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49516"/>
                                        </p:tgtEl>
                                        <p:attrNameLst>
                                          <p:attrName>style.visibility</p:attrName>
                                        </p:attrNameLst>
                                      </p:cBhvr>
                                      <p:to>
                                        <p:strVal val="visible"/>
                                      </p:to>
                                    </p:set>
                                    <p:animEffect transition="in" filter="blinds(horizontal)">
                                      <p:cBhvr>
                                        <p:cTn id="13" dur="1000"/>
                                        <p:tgtEl>
                                          <p:spTgt spid="149516"/>
                                        </p:tgtEl>
                                      </p:cBhvr>
                                    </p:animEffect>
                                  </p:childTnLst>
                                </p:cTn>
                              </p:par>
                            </p:childTnLst>
                          </p:cTn>
                        </p:par>
                        <p:par>
                          <p:cTn id="14" fill="hold" nodeType="afterGroup">
                            <p:stCondLst>
                              <p:cond delay="1000"/>
                            </p:stCondLst>
                            <p:childTnLst>
                              <p:par>
                                <p:cTn id="15" presetID="5" presetClass="entr" presetSubtype="10" fill="hold" nodeType="afterEffect">
                                  <p:stCondLst>
                                    <p:cond delay="0"/>
                                  </p:stCondLst>
                                  <p:childTnLst>
                                    <p:set>
                                      <p:cBhvr>
                                        <p:cTn id="16" dur="1" fill="hold">
                                          <p:stCondLst>
                                            <p:cond delay="0"/>
                                          </p:stCondLst>
                                        </p:cTn>
                                        <p:tgtEl>
                                          <p:spTgt spid="149518"/>
                                        </p:tgtEl>
                                        <p:attrNameLst>
                                          <p:attrName>style.visibility</p:attrName>
                                        </p:attrNameLst>
                                      </p:cBhvr>
                                      <p:to>
                                        <p:strVal val="visible"/>
                                      </p:to>
                                    </p:set>
                                    <p:animEffect transition="in" filter="checkerboard(across)">
                                      <p:cBhvr>
                                        <p:cTn id="17" dur="500"/>
                                        <p:tgtEl>
                                          <p:spTgt spid="149518"/>
                                        </p:tgtEl>
                                      </p:cBhvr>
                                    </p:animEffect>
                                  </p:childTnLst>
                                </p:cTn>
                              </p:par>
                            </p:childTnLst>
                          </p:cTn>
                        </p:par>
                      </p:childTnLst>
                    </p:cTn>
                  </p:par>
                </p:childTnLst>
              </p:cTn>
              <p:nextCondLst>
                <p:cond evt="onClick" delay="0">
                  <p:tgtEl>
                    <p:spTgt spid="149525"/>
                  </p:tgtEl>
                </p:cond>
              </p:nextCondLst>
            </p:seq>
            <p:seq concurrent="1" nextAc="seek">
              <p:cTn id="18" restart="whenNotActive" fill="hold" evtFilter="cancelBubble" nodeType="interactiveSeq">
                <p:stCondLst>
                  <p:cond evt="onClick" delay="0">
                    <p:tgtEl>
                      <p:spTgt spid="149518"/>
                    </p:tgtEl>
                  </p:cond>
                </p:stCondLst>
                <p:endSync evt="end" delay="0">
                  <p:rtn val="all"/>
                </p:endSync>
                <p:childTnLst>
                  <p:par>
                    <p:cTn id="19" fill="hold" nodeType="clickPar">
                      <p:stCondLst>
                        <p:cond delay="0"/>
                      </p:stCondLst>
                      <p:childTnLst>
                        <p:par>
                          <p:cTn id="20" fill="hold" nodeType="withGroup">
                            <p:stCondLst>
                              <p:cond delay="0"/>
                            </p:stCondLst>
                            <p:childTnLst>
                              <p:par>
                                <p:cTn id="21" presetID="3" presetClass="exit" presetSubtype="5" fill="hold" grpId="1" nodeType="clickEffect">
                                  <p:stCondLst>
                                    <p:cond delay="0"/>
                                  </p:stCondLst>
                                  <p:childTnLst>
                                    <p:animEffect transition="out" filter="blinds(vertical)">
                                      <p:cBhvr>
                                        <p:cTn id="22" dur="1000"/>
                                        <p:tgtEl>
                                          <p:spTgt spid="149516"/>
                                        </p:tgtEl>
                                      </p:cBhvr>
                                    </p:animEffect>
                                    <p:set>
                                      <p:cBhvr>
                                        <p:cTn id="23" dur="1" fill="hold">
                                          <p:stCondLst>
                                            <p:cond delay="999"/>
                                          </p:stCondLst>
                                        </p:cTn>
                                        <p:tgtEl>
                                          <p:spTgt spid="149516"/>
                                        </p:tgtEl>
                                        <p:attrNameLst>
                                          <p:attrName>style.visibility</p:attrName>
                                        </p:attrNameLst>
                                      </p:cBhvr>
                                      <p:to>
                                        <p:strVal val="hidden"/>
                                      </p:to>
                                    </p:set>
                                  </p:childTnLst>
                                </p:cTn>
                              </p:par>
                            </p:childTnLst>
                          </p:cTn>
                        </p:par>
                        <p:par>
                          <p:cTn id="24" fill="hold" nodeType="afterGroup">
                            <p:stCondLst>
                              <p:cond delay="1000"/>
                            </p:stCondLst>
                            <p:childTnLst>
                              <p:par>
                                <p:cTn id="25" presetID="5" presetClass="exit" presetSubtype="10" fill="hold" nodeType="afterEffect">
                                  <p:stCondLst>
                                    <p:cond delay="0"/>
                                  </p:stCondLst>
                                  <p:childTnLst>
                                    <p:animEffect transition="out" filter="checkerboard(across)">
                                      <p:cBhvr>
                                        <p:cTn id="26" dur="500"/>
                                        <p:tgtEl>
                                          <p:spTgt spid="149518"/>
                                        </p:tgtEl>
                                      </p:cBhvr>
                                    </p:animEffect>
                                    <p:set>
                                      <p:cBhvr>
                                        <p:cTn id="27" dur="1" fill="hold">
                                          <p:stCondLst>
                                            <p:cond delay="499"/>
                                          </p:stCondLst>
                                        </p:cTn>
                                        <p:tgtEl>
                                          <p:spTgt spid="149518"/>
                                        </p:tgtEl>
                                        <p:attrNameLst>
                                          <p:attrName>style.visibility</p:attrName>
                                        </p:attrNameLst>
                                      </p:cBhvr>
                                      <p:to>
                                        <p:strVal val="hidden"/>
                                      </p:to>
                                    </p:set>
                                  </p:childTnLst>
                                </p:cTn>
                              </p:par>
                            </p:childTnLst>
                          </p:cTn>
                        </p:par>
                      </p:childTnLst>
                    </p:cTn>
                  </p:par>
                </p:childTnLst>
              </p:cTn>
              <p:nextCondLst>
                <p:cond evt="onClick" delay="0">
                  <p:tgtEl>
                    <p:spTgt spid="149518"/>
                  </p:tgtEl>
                </p:cond>
              </p:nextCondLst>
            </p:seq>
          </p:childTnLst>
        </p:cTn>
      </p:par>
    </p:tnLst>
    <p:bldLst>
      <p:bldP spid="149516" grpId="0" animBg="1"/>
      <p:bldP spid="149516" grpId="1"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245" name="Picture 181">
            <a:hlinkClick r:id="" action="ppaction://media"/>
            <a:extLst>
              <a:ext uri="{FF2B5EF4-FFF2-40B4-BE49-F238E27FC236}">
                <a16:creationId xmlns:a16="http://schemas.microsoft.com/office/drawing/2014/main" id="{80C34D36-B6A8-46FF-3818-3776B8AA2740}"/>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244" name="Picture 180">
            <a:hlinkClick r:id="" action="ppaction://media"/>
            <a:extLst>
              <a:ext uri="{FF2B5EF4-FFF2-40B4-BE49-F238E27FC236}">
                <a16:creationId xmlns:a16="http://schemas.microsoft.com/office/drawing/2014/main" id="{CC4CACE7-A6D0-28B6-6E39-32A4A37E80B3}"/>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804" name="Picture 4" descr="公司logo">
            <a:extLst>
              <a:ext uri="{FF2B5EF4-FFF2-40B4-BE49-F238E27FC236}">
                <a16:creationId xmlns:a16="http://schemas.microsoft.com/office/drawing/2014/main" id="{FC945C01-E05F-F48B-D87B-67E1E3BBBCDD}"/>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73" name="Picture 9" descr="originalText48">
            <a:extLst>
              <a:ext uri="{FF2B5EF4-FFF2-40B4-BE49-F238E27FC236}">
                <a16:creationId xmlns:a16="http://schemas.microsoft.com/office/drawing/2014/main" id="{8909B9BF-4C0F-ED6E-AFA3-57C594F3D857}"/>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78" name="Picture 14" descr="originalTextHide">
            <a:extLst>
              <a:ext uri="{FF2B5EF4-FFF2-40B4-BE49-F238E27FC236}">
                <a16:creationId xmlns:a16="http://schemas.microsoft.com/office/drawing/2014/main" id="{24F195DA-E97C-E97C-7DDF-B4345BD1F380}"/>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7" name="Rectangle 16">
            <a:extLst>
              <a:ext uri="{FF2B5EF4-FFF2-40B4-BE49-F238E27FC236}">
                <a16:creationId xmlns:a16="http://schemas.microsoft.com/office/drawing/2014/main" id="{D3FC217A-BE4F-A21C-1715-551825AE6A24}"/>
              </a:ext>
            </a:extLst>
          </p:cNvPr>
          <p:cNvSpPr>
            <a:spLocks noChangeArrowheads="1"/>
          </p:cNvSpPr>
          <p:nvPr/>
        </p:nvSpPr>
        <p:spPr bwMode="auto">
          <a:xfrm>
            <a:off x="611188" y="4797425"/>
            <a:ext cx="734695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a:t>
            </a:r>
          </a:p>
        </p:txBody>
      </p:sp>
      <p:sp>
        <p:nvSpPr>
          <p:cNvPr id="88081" name="Rectangle 17">
            <a:extLst>
              <a:ext uri="{FF2B5EF4-FFF2-40B4-BE49-F238E27FC236}">
                <a16:creationId xmlns:a16="http://schemas.microsoft.com/office/drawing/2014/main" id="{6AC3070F-6917-6963-8E29-DFA8C3A67AC3}"/>
              </a:ext>
            </a:extLst>
          </p:cNvPr>
          <p:cNvSpPr>
            <a:spLocks noChangeArrowheads="1"/>
          </p:cNvSpPr>
          <p:nvPr/>
        </p:nvSpPr>
        <p:spPr bwMode="auto">
          <a:xfrm>
            <a:off x="2339975" y="4005263"/>
            <a:ext cx="5256213"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Maths, science and music.</a:t>
            </a:r>
          </a:p>
        </p:txBody>
      </p:sp>
      <p:sp>
        <p:nvSpPr>
          <p:cNvPr id="76809" name="Text Box 33">
            <a:extLst>
              <a:ext uri="{FF2B5EF4-FFF2-40B4-BE49-F238E27FC236}">
                <a16:creationId xmlns:a16="http://schemas.microsoft.com/office/drawing/2014/main" id="{072E93C8-5321-4746-DF3F-431E5C0B2FE1}"/>
              </a:ext>
            </a:extLst>
          </p:cNvPr>
          <p:cNvSpPr txBox="1">
            <a:spLocks noChangeArrowheads="1"/>
          </p:cNvSpPr>
          <p:nvPr/>
        </p:nvSpPr>
        <p:spPr bwMode="auto">
          <a:xfrm>
            <a:off x="-468313" y="908050"/>
            <a:ext cx="3260726"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defTabSz="8096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defTabSz="809625">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defTabSz="809625">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defTabSz="809625">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defTabSz="809625">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buFont typeface="Wingdings" panose="05000000000000000000" pitchFamily="2" charset="2"/>
              <a:buNone/>
            </a:pPr>
            <a:endParaRPr lang="zh-CN" altLang="zh-CN" sz="2400">
              <a:latin typeface="Times New Roman" panose="02020603050405020304" pitchFamily="18" charset="0"/>
            </a:endParaRPr>
          </a:p>
        </p:txBody>
      </p:sp>
      <p:sp>
        <p:nvSpPr>
          <p:cNvPr id="76810" name="Text Box 34">
            <a:extLst>
              <a:ext uri="{FF2B5EF4-FFF2-40B4-BE49-F238E27FC236}">
                <a16:creationId xmlns:a16="http://schemas.microsoft.com/office/drawing/2014/main" id="{A0A4AD30-64A1-2A42-3315-932D59F4304A}"/>
              </a:ext>
            </a:extLst>
          </p:cNvPr>
          <p:cNvSpPr txBox="1">
            <a:spLocks noChangeArrowheads="1"/>
          </p:cNvSpPr>
          <p:nvPr/>
        </p:nvSpPr>
        <p:spPr bwMode="auto">
          <a:xfrm>
            <a:off x="69850" y="76200"/>
            <a:ext cx="7742238" cy="658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marL="542925" indent="-542925" defTabSz="8096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22313" indent="-285750" defTabSz="809625">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defTabSz="809625">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defTabSz="809625">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defTabSz="809625">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lnSpc>
                <a:spcPct val="120000"/>
              </a:lnSpc>
              <a:spcBef>
                <a:spcPct val="0"/>
              </a:spcBef>
              <a:buClrTx/>
              <a:buSzTx/>
              <a:buFontTx/>
              <a:buNone/>
            </a:pPr>
            <a:r>
              <a:rPr lang="en-US" altLang="zh-CN" sz="3600">
                <a:latin typeface="Times New Roman" panose="02020603050405020304" pitchFamily="18" charset="0"/>
              </a:rPr>
              <a:t>1. What does Anna have on Tuesdays?</a:t>
            </a:r>
            <a:r>
              <a:rPr lang="en-US" altLang="zh-CN" sz="3600" b="0">
                <a:latin typeface="Times New Roman" panose="02020603050405020304" pitchFamily="18" charset="0"/>
              </a:rPr>
              <a:t> </a:t>
            </a:r>
          </a:p>
        </p:txBody>
      </p:sp>
      <p:sp>
        <p:nvSpPr>
          <p:cNvPr id="76811" name="Rectangle 167">
            <a:extLst>
              <a:ext uri="{FF2B5EF4-FFF2-40B4-BE49-F238E27FC236}">
                <a16:creationId xmlns:a16="http://schemas.microsoft.com/office/drawing/2014/main" id="{5235EB2E-C44C-0486-721E-293989EB2F37}"/>
              </a:ext>
            </a:extLst>
          </p:cNvPr>
          <p:cNvSpPr>
            <a:spLocks noChangeArrowheads="1"/>
          </p:cNvSpPr>
          <p:nvPr/>
        </p:nvSpPr>
        <p:spPr bwMode="auto">
          <a:xfrm>
            <a:off x="468313" y="692150"/>
            <a:ext cx="6767512" cy="2235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30000"/>
              </a:lnSpc>
              <a:spcBef>
                <a:spcPct val="0"/>
              </a:spcBef>
              <a:buFontTx/>
              <a:buNone/>
            </a:pPr>
            <a:r>
              <a:rPr lang="en-US" altLang="zh-CN" sz="3600" b="0">
                <a:latin typeface="Times New Roman" panose="02020603050405020304" pitchFamily="18" charset="0"/>
              </a:rPr>
              <a:t>Maths, science and music. </a:t>
            </a:r>
          </a:p>
          <a:p>
            <a:pPr>
              <a:lnSpc>
                <a:spcPct val="130000"/>
              </a:lnSpc>
              <a:spcBef>
                <a:spcPct val="0"/>
              </a:spcBef>
              <a:buFontTx/>
              <a:buNone/>
            </a:pPr>
            <a:r>
              <a:rPr lang="en-US" altLang="zh-CN" sz="3600" b="0">
                <a:latin typeface="Times New Roman" panose="02020603050405020304" pitchFamily="18" charset="0"/>
              </a:rPr>
              <a:t>Maths, English and music. </a:t>
            </a:r>
          </a:p>
          <a:p>
            <a:pPr>
              <a:lnSpc>
                <a:spcPct val="130000"/>
              </a:lnSpc>
              <a:spcBef>
                <a:spcPct val="0"/>
              </a:spcBef>
              <a:buFontTx/>
              <a:buNone/>
            </a:pPr>
            <a:r>
              <a:rPr lang="en-US" altLang="zh-CN" sz="3600" b="0">
                <a:latin typeface="Times New Roman" panose="02020603050405020304" pitchFamily="18" charset="0"/>
              </a:rPr>
              <a:t>Science, English and music.</a:t>
            </a:r>
          </a:p>
        </p:txBody>
      </p:sp>
      <p:sp>
        <p:nvSpPr>
          <p:cNvPr id="149516" name="Rectangle 12">
            <a:extLst>
              <a:ext uri="{FF2B5EF4-FFF2-40B4-BE49-F238E27FC236}">
                <a16:creationId xmlns:a16="http://schemas.microsoft.com/office/drawing/2014/main" id="{6574C8F5-4A97-4D3A-FC1D-09AEA0AB4A09}"/>
              </a:ext>
            </a:extLst>
          </p:cNvPr>
          <p:cNvSpPr>
            <a:spLocks noChangeArrowheads="1"/>
          </p:cNvSpPr>
          <p:nvPr/>
        </p:nvSpPr>
        <p:spPr bwMode="auto">
          <a:xfrm>
            <a:off x="323850" y="836613"/>
            <a:ext cx="8208963" cy="5778500"/>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804863" indent="-804863">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6176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970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976438"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155825"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6130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0702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274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9846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35000"/>
              </a:lnSpc>
              <a:spcBef>
                <a:spcPct val="0"/>
              </a:spcBef>
              <a:buFontTx/>
              <a:buNone/>
            </a:pPr>
            <a:r>
              <a:rPr lang="en-US" altLang="zh-CN" sz="4600">
                <a:latin typeface="Times New Roman" panose="02020603050405020304" pitchFamily="18" charset="0"/>
              </a:rPr>
              <a:t>M: What do you have on Tuesdays, Anna?</a:t>
            </a:r>
          </a:p>
          <a:p>
            <a:pPr>
              <a:lnSpc>
                <a:spcPct val="135000"/>
              </a:lnSpc>
              <a:spcBef>
                <a:spcPct val="0"/>
              </a:spcBef>
              <a:buFontTx/>
              <a:buNone/>
            </a:pPr>
            <a:r>
              <a:rPr lang="en-US" altLang="zh-CN" sz="4600">
                <a:latin typeface="Times New Roman" panose="02020603050405020304" pitchFamily="18" charset="0"/>
              </a:rPr>
              <a:t>W: I have maths, science and music.</a:t>
            </a:r>
          </a:p>
          <a:p>
            <a:pPr>
              <a:lnSpc>
                <a:spcPct val="135000"/>
              </a:lnSpc>
              <a:spcBef>
                <a:spcPct val="0"/>
              </a:spcBef>
              <a:buFontTx/>
              <a:buNone/>
            </a:pPr>
            <a:r>
              <a:rPr lang="en-US" altLang="zh-CN" sz="4600">
                <a:latin typeface="Times New Roman" panose="02020603050405020304" pitchFamily="18" charset="0"/>
              </a:rPr>
              <a:t>M: Who's your music teacher?</a:t>
            </a:r>
          </a:p>
          <a:p>
            <a:pPr>
              <a:lnSpc>
                <a:spcPct val="135000"/>
              </a:lnSpc>
              <a:spcBef>
                <a:spcPct val="0"/>
              </a:spcBef>
              <a:buFontTx/>
              <a:buNone/>
            </a:pPr>
            <a:r>
              <a:rPr lang="en-US" altLang="zh-CN" sz="4600">
                <a:latin typeface="Times New Roman" panose="02020603050405020304" pitchFamily="18" charset="0"/>
              </a:rPr>
              <a:t>W: Mr. Smith.</a:t>
            </a:r>
          </a:p>
        </p:txBody>
      </p:sp>
      <p:pic>
        <p:nvPicPr>
          <p:cNvPr id="566287" name="Picture 15">
            <a:hlinkClick r:id="" action="ppaction://media"/>
            <a:extLst>
              <a:ext uri="{FF2B5EF4-FFF2-40B4-BE49-F238E27FC236}">
                <a16:creationId xmlns:a16="http://schemas.microsoft.com/office/drawing/2014/main" id="{4D1D6036-BF10-C9C6-19AF-A7F36D9AA3CB}"/>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3736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6288" name="Picture 16">
            <a:hlinkClick r:id="" action="ppaction://media"/>
            <a:extLst>
              <a:ext uri="{FF2B5EF4-FFF2-40B4-BE49-F238E27FC236}">
                <a16:creationId xmlns:a16="http://schemas.microsoft.com/office/drawing/2014/main" id="{6BCEEFD9-1363-B415-4001-6140AD9F0F20}"/>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7812088"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8081"/>
                                        </p:tgtEl>
                                        <p:attrNameLst>
                                          <p:attrName>style.visibility</p:attrName>
                                        </p:attrNameLst>
                                      </p:cBhvr>
                                      <p:to>
                                        <p:strVal val="visible"/>
                                      </p:to>
                                    </p:set>
                                    <p:anim calcmode="lin" valueType="num">
                                      <p:cBhvr additive="base">
                                        <p:cTn id="7" dur="500" fill="hold"/>
                                        <p:tgtEl>
                                          <p:spTgt spid="88081"/>
                                        </p:tgtEl>
                                        <p:attrNameLst>
                                          <p:attrName>ppt_x</p:attrName>
                                        </p:attrNameLst>
                                      </p:cBhvr>
                                      <p:tavLst>
                                        <p:tav tm="0">
                                          <p:val>
                                            <p:strVal val="1+#ppt_w/2"/>
                                          </p:val>
                                        </p:tav>
                                        <p:tav tm="100000">
                                          <p:val>
                                            <p:strVal val="#ppt_x"/>
                                          </p:val>
                                        </p:tav>
                                      </p:tavLst>
                                    </p:anim>
                                    <p:anim calcmode="lin" valueType="num">
                                      <p:cBhvr additive="base">
                                        <p:cTn id="8" dur="500" fill="hold"/>
                                        <p:tgtEl>
                                          <p:spTgt spid="880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88245"/>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88245"/>
                                        </p:tgtEl>
                                      </p:cBhvr>
                                    </p:cmd>
                                  </p:childTnLst>
                                </p:cTn>
                              </p:par>
                            </p:childTnLst>
                          </p:cTn>
                        </p:par>
                      </p:childTnLst>
                    </p:cTn>
                  </p:par>
                </p:childTnLst>
              </p:cTn>
              <p:nextCondLst>
                <p:cond evt="onClick" delay="0">
                  <p:tgtEl>
                    <p:spTgt spid="88245"/>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88245"/>
                </p:tgtEl>
              </p:cMediaNode>
            </p:audio>
            <p:seq concurrent="1" nextAc="seek">
              <p:cTn id="15" restart="whenNotActive" fill="hold" evtFilter="cancelBubble" nodeType="interactiveSeq">
                <p:stCondLst>
                  <p:cond evt="onClick" delay="0">
                    <p:tgtEl>
                      <p:spTgt spid="88244"/>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88244"/>
                                        </p:tgtEl>
                                      </p:cBhvr>
                                    </p:cmd>
                                  </p:childTnLst>
                                </p:cTn>
                              </p:par>
                            </p:childTnLst>
                          </p:cTn>
                        </p:par>
                      </p:childTnLst>
                    </p:cTn>
                  </p:par>
                </p:childTnLst>
              </p:cTn>
              <p:nextCondLst>
                <p:cond evt="onClick" delay="0">
                  <p:tgtEl>
                    <p:spTgt spid="88244"/>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88244"/>
                </p:tgtEl>
              </p:cMediaNode>
            </p:audio>
            <p:seq concurrent="1" nextAc="seek">
              <p:cTn id="21" restart="whenNotActive" fill="hold" evtFilter="cancelBubble" nodeType="interactiveSeq">
                <p:stCondLst>
                  <p:cond evt="onClick" delay="0">
                    <p:tgtEl>
                      <p:spTgt spid="566287"/>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27771" fill="hold"/>
                                        <p:tgtEl>
                                          <p:spTgt spid="566287"/>
                                        </p:tgtEl>
                                      </p:cBhvr>
                                    </p:cmd>
                                  </p:childTnLst>
                                </p:cTn>
                              </p:par>
                            </p:childTnLst>
                          </p:cTn>
                        </p:par>
                      </p:childTnLst>
                    </p:cTn>
                  </p:par>
                </p:childTnLst>
              </p:cTn>
              <p:nextCondLst>
                <p:cond evt="onClick" delay="0">
                  <p:tgtEl>
                    <p:spTgt spid="566287"/>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566287"/>
                </p:tgtEl>
              </p:cMediaNode>
            </p:audio>
            <p:seq concurrent="1" nextAc="seek">
              <p:cTn id="27" restart="whenNotActive" fill="hold" evtFilter="cancelBubble" nodeType="interactiveSeq">
                <p:stCondLst>
                  <p:cond evt="onClick" delay="0">
                    <p:tgtEl>
                      <p:spTgt spid="88073"/>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149516"/>
                                        </p:tgtEl>
                                        <p:attrNameLst>
                                          <p:attrName>style.visibility</p:attrName>
                                        </p:attrNameLst>
                                      </p:cBhvr>
                                      <p:to>
                                        <p:strVal val="visible"/>
                                      </p:to>
                                    </p:set>
                                    <p:anim calcmode="lin" valueType="num">
                                      <p:cBhvr additive="base">
                                        <p:cTn id="32" dur="1000" fill="hold"/>
                                        <p:tgtEl>
                                          <p:spTgt spid="149516"/>
                                        </p:tgtEl>
                                        <p:attrNameLst>
                                          <p:attrName>ppt_x</p:attrName>
                                        </p:attrNameLst>
                                      </p:cBhvr>
                                      <p:tavLst>
                                        <p:tav tm="0">
                                          <p:val>
                                            <p:strVal val="#ppt_x"/>
                                          </p:val>
                                        </p:tav>
                                        <p:tav tm="100000">
                                          <p:val>
                                            <p:strVal val="#ppt_x"/>
                                          </p:val>
                                        </p:tav>
                                      </p:tavLst>
                                    </p:anim>
                                    <p:anim calcmode="lin" valueType="num">
                                      <p:cBhvr additive="base">
                                        <p:cTn id="33" dur="1000" fill="hold"/>
                                        <p:tgtEl>
                                          <p:spTgt spid="149516"/>
                                        </p:tgtEl>
                                        <p:attrNameLst>
                                          <p:attrName>ppt_y</p:attrName>
                                        </p:attrNameLst>
                                      </p:cBhvr>
                                      <p:tavLst>
                                        <p:tav tm="0">
                                          <p:val>
                                            <p:strVal val="1+#ppt_h/2"/>
                                          </p:val>
                                        </p:tav>
                                        <p:tav tm="100000">
                                          <p:val>
                                            <p:strVal val="#ppt_y"/>
                                          </p:val>
                                        </p:tav>
                                      </p:tavLst>
                                    </p:anim>
                                  </p:childTnLst>
                                </p:cTn>
                              </p:par>
                            </p:childTnLst>
                          </p:cTn>
                        </p:par>
                        <p:par>
                          <p:cTn id="34" fill="hold" nodeType="afterGroup">
                            <p:stCondLst>
                              <p:cond delay="1000"/>
                            </p:stCondLst>
                            <p:childTnLst>
                              <p:par>
                                <p:cTn id="35" presetID="5" presetClass="entr" presetSubtype="10" fill="hold" nodeType="afterEffect">
                                  <p:stCondLst>
                                    <p:cond delay="0"/>
                                  </p:stCondLst>
                                  <p:childTnLst>
                                    <p:set>
                                      <p:cBhvr>
                                        <p:cTn id="36" dur="1" fill="hold">
                                          <p:stCondLst>
                                            <p:cond delay="0"/>
                                          </p:stCondLst>
                                        </p:cTn>
                                        <p:tgtEl>
                                          <p:spTgt spid="88078"/>
                                        </p:tgtEl>
                                        <p:attrNameLst>
                                          <p:attrName>style.visibility</p:attrName>
                                        </p:attrNameLst>
                                      </p:cBhvr>
                                      <p:to>
                                        <p:strVal val="visible"/>
                                      </p:to>
                                    </p:set>
                                    <p:animEffect transition="in" filter="checkerboard(across)">
                                      <p:cBhvr>
                                        <p:cTn id="37" dur="500"/>
                                        <p:tgtEl>
                                          <p:spTgt spid="88078"/>
                                        </p:tgtEl>
                                      </p:cBhvr>
                                    </p:animEffect>
                                  </p:childTnLst>
                                </p:cTn>
                              </p:par>
                            </p:childTnLst>
                          </p:cTn>
                        </p:par>
                      </p:childTnLst>
                    </p:cTn>
                  </p:par>
                </p:childTnLst>
              </p:cTn>
              <p:nextCondLst>
                <p:cond evt="onClick" delay="0">
                  <p:tgtEl>
                    <p:spTgt spid="88073"/>
                  </p:tgtEl>
                </p:cond>
              </p:nextCondLst>
            </p:seq>
            <p:seq concurrent="1" nextAc="seek">
              <p:cTn id="38" restart="whenNotActive" fill="hold" evtFilter="cancelBubble" nodeType="interactiveSeq">
                <p:stCondLst>
                  <p:cond evt="onClick" delay="0">
                    <p:tgtEl>
                      <p:spTgt spid="88078"/>
                    </p:tgtEl>
                  </p:cond>
                </p:stCondLst>
                <p:endSync evt="end" delay="0">
                  <p:rtn val="all"/>
                </p:endSync>
                <p:childTnLst>
                  <p:par>
                    <p:cTn id="39" fill="hold" nodeType="clickPar">
                      <p:stCondLst>
                        <p:cond delay="0"/>
                      </p:stCondLst>
                      <p:childTnLst>
                        <p:par>
                          <p:cTn id="40" fill="hold" nodeType="withGroup">
                            <p:stCondLst>
                              <p:cond delay="0"/>
                            </p:stCondLst>
                            <p:childTnLst>
                              <p:par>
                                <p:cTn id="41" presetID="2" presetClass="exit" presetSubtype="1" fill="hold" grpId="1" nodeType="clickEffect">
                                  <p:stCondLst>
                                    <p:cond delay="0"/>
                                  </p:stCondLst>
                                  <p:childTnLst>
                                    <p:anim calcmode="lin" valueType="num">
                                      <p:cBhvr additive="base">
                                        <p:cTn id="42" dur="500"/>
                                        <p:tgtEl>
                                          <p:spTgt spid="149516"/>
                                        </p:tgtEl>
                                        <p:attrNameLst>
                                          <p:attrName>ppt_x</p:attrName>
                                        </p:attrNameLst>
                                      </p:cBhvr>
                                      <p:tavLst>
                                        <p:tav tm="0">
                                          <p:val>
                                            <p:strVal val="ppt_x"/>
                                          </p:val>
                                        </p:tav>
                                        <p:tav tm="100000">
                                          <p:val>
                                            <p:strVal val="ppt_x"/>
                                          </p:val>
                                        </p:tav>
                                      </p:tavLst>
                                    </p:anim>
                                    <p:anim calcmode="lin" valueType="num">
                                      <p:cBhvr additive="base">
                                        <p:cTn id="43" dur="500"/>
                                        <p:tgtEl>
                                          <p:spTgt spid="149516"/>
                                        </p:tgtEl>
                                        <p:attrNameLst>
                                          <p:attrName>ppt_y</p:attrName>
                                        </p:attrNameLst>
                                      </p:cBhvr>
                                      <p:tavLst>
                                        <p:tav tm="0">
                                          <p:val>
                                            <p:strVal val="ppt_y"/>
                                          </p:val>
                                        </p:tav>
                                        <p:tav tm="100000">
                                          <p:val>
                                            <p:strVal val="0-ppt_h/2"/>
                                          </p:val>
                                        </p:tav>
                                      </p:tavLst>
                                    </p:anim>
                                    <p:set>
                                      <p:cBhvr>
                                        <p:cTn id="44" dur="1" fill="hold">
                                          <p:stCondLst>
                                            <p:cond delay="499"/>
                                          </p:stCondLst>
                                        </p:cTn>
                                        <p:tgtEl>
                                          <p:spTgt spid="149516"/>
                                        </p:tgtEl>
                                        <p:attrNameLst>
                                          <p:attrName>style.visibility</p:attrName>
                                        </p:attrNameLst>
                                      </p:cBhvr>
                                      <p:to>
                                        <p:strVal val="hidden"/>
                                      </p:to>
                                    </p:set>
                                  </p:childTnLst>
                                </p:cTn>
                              </p:par>
                            </p:childTnLst>
                          </p:cTn>
                        </p:par>
                        <p:par>
                          <p:cTn id="45" fill="hold" nodeType="afterGroup">
                            <p:stCondLst>
                              <p:cond delay="500"/>
                            </p:stCondLst>
                            <p:childTnLst>
                              <p:par>
                                <p:cTn id="46" presetID="5" presetClass="exit" presetSubtype="10" fill="hold" nodeType="afterEffect">
                                  <p:stCondLst>
                                    <p:cond delay="0"/>
                                  </p:stCondLst>
                                  <p:childTnLst>
                                    <p:animEffect transition="out" filter="checkerboard(across)">
                                      <p:cBhvr>
                                        <p:cTn id="47" dur="500"/>
                                        <p:tgtEl>
                                          <p:spTgt spid="88078"/>
                                        </p:tgtEl>
                                      </p:cBhvr>
                                    </p:animEffect>
                                    <p:set>
                                      <p:cBhvr>
                                        <p:cTn id="48" dur="1" fill="hold">
                                          <p:stCondLst>
                                            <p:cond delay="499"/>
                                          </p:stCondLst>
                                        </p:cTn>
                                        <p:tgtEl>
                                          <p:spTgt spid="88078"/>
                                        </p:tgtEl>
                                        <p:attrNameLst>
                                          <p:attrName>style.visibility</p:attrName>
                                        </p:attrNameLst>
                                      </p:cBhvr>
                                      <p:to>
                                        <p:strVal val="hidden"/>
                                      </p:to>
                                    </p:set>
                                  </p:childTnLst>
                                </p:cTn>
                              </p:par>
                            </p:childTnLst>
                          </p:cTn>
                        </p:par>
                      </p:childTnLst>
                    </p:cTn>
                  </p:par>
                </p:childTnLst>
              </p:cTn>
              <p:nextCondLst>
                <p:cond evt="onClick" delay="0">
                  <p:tgtEl>
                    <p:spTgt spid="88078"/>
                  </p:tgtEl>
                </p:cond>
              </p:nextCondLst>
            </p:seq>
          </p:childTnLst>
        </p:cTn>
      </p:par>
    </p:tnLst>
    <p:bldLst>
      <p:bldP spid="88081" grpId="0" autoUpdateAnimBg="0"/>
      <p:bldP spid="149516" grpId="0" animBg="1"/>
      <p:bldP spid="149516"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242" name="Picture 154">
            <a:hlinkClick r:id="" action="ppaction://media"/>
            <a:extLst>
              <a:ext uri="{FF2B5EF4-FFF2-40B4-BE49-F238E27FC236}">
                <a16:creationId xmlns:a16="http://schemas.microsoft.com/office/drawing/2014/main" id="{B6BA95DB-08A4-6DA2-A661-E0FCBAF3E994}"/>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243" name="Picture 155">
            <a:hlinkClick r:id="" action="ppaction://media"/>
            <a:extLst>
              <a:ext uri="{FF2B5EF4-FFF2-40B4-BE49-F238E27FC236}">
                <a16:creationId xmlns:a16="http://schemas.microsoft.com/office/drawing/2014/main" id="{45E7515A-AC01-441E-03BB-EB616701E6C5}"/>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2" name="Picture 2" descr="公司logo">
            <a:extLst>
              <a:ext uri="{FF2B5EF4-FFF2-40B4-BE49-F238E27FC236}">
                <a16:creationId xmlns:a16="http://schemas.microsoft.com/office/drawing/2014/main" id="{BEF059ED-879C-5033-2FBB-ABA4B4D5AD8F}"/>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091" name="Picture 3" descr="originalText48">
            <a:extLst>
              <a:ext uri="{FF2B5EF4-FFF2-40B4-BE49-F238E27FC236}">
                <a16:creationId xmlns:a16="http://schemas.microsoft.com/office/drawing/2014/main" id="{63757891-2F71-FDAA-CF30-FCD142674E6D}"/>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54" name="Rectangle 4">
            <a:extLst>
              <a:ext uri="{FF2B5EF4-FFF2-40B4-BE49-F238E27FC236}">
                <a16:creationId xmlns:a16="http://schemas.microsoft.com/office/drawing/2014/main" id="{5572B49D-8E3D-DBF4-6C17-372DCFCC0746}"/>
              </a:ext>
            </a:extLst>
          </p:cNvPr>
          <p:cNvSpPr>
            <a:spLocks noChangeArrowheads="1"/>
          </p:cNvSpPr>
          <p:nvPr/>
        </p:nvSpPr>
        <p:spPr bwMode="auto">
          <a:xfrm>
            <a:off x="73025" y="101600"/>
            <a:ext cx="6804025"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536575" indent="-5365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0017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4097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817688"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225675"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6828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1400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972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0544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2. What does Mr. Smith teach? </a:t>
            </a:r>
          </a:p>
        </p:txBody>
      </p:sp>
      <p:pic>
        <p:nvPicPr>
          <p:cNvPr id="89093" name="Picture 5" descr="originalTextHide">
            <a:extLst>
              <a:ext uri="{FF2B5EF4-FFF2-40B4-BE49-F238E27FC236}">
                <a16:creationId xmlns:a16="http://schemas.microsoft.com/office/drawing/2014/main" id="{D9987DC2-B646-0226-2D45-663434855A5C}"/>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56" name="Rectangle 7">
            <a:extLst>
              <a:ext uri="{FF2B5EF4-FFF2-40B4-BE49-F238E27FC236}">
                <a16:creationId xmlns:a16="http://schemas.microsoft.com/office/drawing/2014/main" id="{69E5BFAD-96AE-ABB9-5214-E8E0924BFC41}"/>
              </a:ext>
            </a:extLst>
          </p:cNvPr>
          <p:cNvSpPr>
            <a:spLocks noChangeArrowheads="1"/>
          </p:cNvSpPr>
          <p:nvPr/>
        </p:nvSpPr>
        <p:spPr bwMode="auto">
          <a:xfrm>
            <a:off x="636588" y="4156075"/>
            <a:ext cx="7381875"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a:t>
            </a:r>
          </a:p>
        </p:txBody>
      </p:sp>
      <p:sp>
        <p:nvSpPr>
          <p:cNvPr id="89096" name="Rectangle 8">
            <a:extLst>
              <a:ext uri="{FF2B5EF4-FFF2-40B4-BE49-F238E27FC236}">
                <a16:creationId xmlns:a16="http://schemas.microsoft.com/office/drawing/2014/main" id="{022CD30E-545E-402E-EDF0-3D945A56E5D2}"/>
              </a:ext>
            </a:extLst>
          </p:cNvPr>
          <p:cNvSpPr>
            <a:spLocks noChangeArrowheads="1"/>
          </p:cNvSpPr>
          <p:nvPr/>
        </p:nvSpPr>
        <p:spPr bwMode="auto">
          <a:xfrm>
            <a:off x="2411413" y="4094163"/>
            <a:ext cx="4967287"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He teaches music.</a:t>
            </a:r>
          </a:p>
        </p:txBody>
      </p:sp>
      <p:sp>
        <p:nvSpPr>
          <p:cNvPr id="78858" name="Rectangle 143">
            <a:extLst>
              <a:ext uri="{FF2B5EF4-FFF2-40B4-BE49-F238E27FC236}">
                <a16:creationId xmlns:a16="http://schemas.microsoft.com/office/drawing/2014/main" id="{AFD8B0AA-9610-96C5-5869-063045BF8357}"/>
              </a:ext>
            </a:extLst>
          </p:cNvPr>
          <p:cNvSpPr>
            <a:spLocks noChangeArrowheads="1"/>
          </p:cNvSpPr>
          <p:nvPr/>
        </p:nvSpPr>
        <p:spPr bwMode="auto">
          <a:xfrm>
            <a:off x="539750" y="549275"/>
            <a:ext cx="6043613" cy="2235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30000"/>
              </a:lnSpc>
              <a:spcBef>
                <a:spcPct val="0"/>
              </a:spcBef>
              <a:buFontTx/>
              <a:buNone/>
            </a:pPr>
            <a:r>
              <a:rPr lang="en-US" altLang="zh-CN" sz="3600" b="0">
                <a:latin typeface="Times New Roman" panose="02020603050405020304" pitchFamily="18" charset="0"/>
              </a:rPr>
              <a:t>He teaches Chinese. </a:t>
            </a:r>
          </a:p>
          <a:p>
            <a:pPr>
              <a:lnSpc>
                <a:spcPct val="130000"/>
              </a:lnSpc>
              <a:spcBef>
                <a:spcPct val="0"/>
              </a:spcBef>
              <a:buFontTx/>
              <a:buNone/>
            </a:pPr>
            <a:r>
              <a:rPr lang="en-US" altLang="zh-CN" sz="3600" b="0">
                <a:latin typeface="Times New Roman" panose="02020603050405020304" pitchFamily="18" charset="0"/>
              </a:rPr>
              <a:t>He teaches maths.</a:t>
            </a:r>
          </a:p>
          <a:p>
            <a:pPr>
              <a:lnSpc>
                <a:spcPct val="130000"/>
              </a:lnSpc>
              <a:spcBef>
                <a:spcPct val="0"/>
              </a:spcBef>
              <a:buFontTx/>
              <a:buNone/>
            </a:pPr>
            <a:r>
              <a:rPr lang="en-US" altLang="zh-CN" sz="3600" b="0">
                <a:latin typeface="Times New Roman" panose="02020603050405020304" pitchFamily="18" charset="0"/>
              </a:rPr>
              <a:t>He teaches music. </a:t>
            </a:r>
          </a:p>
        </p:txBody>
      </p:sp>
      <p:sp>
        <p:nvSpPr>
          <p:cNvPr id="149516" name="Rectangle 12">
            <a:extLst>
              <a:ext uri="{FF2B5EF4-FFF2-40B4-BE49-F238E27FC236}">
                <a16:creationId xmlns:a16="http://schemas.microsoft.com/office/drawing/2014/main" id="{901A2885-9677-45BE-54E2-AA563ED7591C}"/>
              </a:ext>
            </a:extLst>
          </p:cNvPr>
          <p:cNvSpPr>
            <a:spLocks noChangeArrowheads="1"/>
          </p:cNvSpPr>
          <p:nvPr/>
        </p:nvSpPr>
        <p:spPr bwMode="auto">
          <a:xfrm>
            <a:off x="323850" y="836613"/>
            <a:ext cx="8105775" cy="5778500"/>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804863" indent="-804863">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6176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970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976438"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155825"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6130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0702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274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9846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35000"/>
              </a:lnSpc>
              <a:spcBef>
                <a:spcPct val="0"/>
              </a:spcBef>
              <a:buFontTx/>
              <a:buNone/>
            </a:pPr>
            <a:r>
              <a:rPr lang="en-US" altLang="zh-CN" sz="4600">
                <a:latin typeface="Times New Roman" panose="02020603050405020304" pitchFamily="18" charset="0"/>
              </a:rPr>
              <a:t>M: What do you have on Tuesdays, Anna?</a:t>
            </a:r>
          </a:p>
          <a:p>
            <a:pPr>
              <a:lnSpc>
                <a:spcPct val="135000"/>
              </a:lnSpc>
              <a:spcBef>
                <a:spcPct val="0"/>
              </a:spcBef>
              <a:buFontTx/>
              <a:buNone/>
            </a:pPr>
            <a:r>
              <a:rPr lang="en-US" altLang="zh-CN" sz="4600">
                <a:latin typeface="Times New Roman" panose="02020603050405020304" pitchFamily="18" charset="0"/>
              </a:rPr>
              <a:t>W: I have maths, science and music.</a:t>
            </a:r>
          </a:p>
          <a:p>
            <a:pPr>
              <a:lnSpc>
                <a:spcPct val="135000"/>
              </a:lnSpc>
              <a:spcBef>
                <a:spcPct val="0"/>
              </a:spcBef>
              <a:buFontTx/>
              <a:buNone/>
            </a:pPr>
            <a:r>
              <a:rPr lang="en-US" altLang="zh-CN" sz="4600">
                <a:latin typeface="Times New Roman" panose="02020603050405020304" pitchFamily="18" charset="0"/>
              </a:rPr>
              <a:t>M: Who's your music teacher?</a:t>
            </a:r>
          </a:p>
          <a:p>
            <a:pPr>
              <a:lnSpc>
                <a:spcPct val="135000"/>
              </a:lnSpc>
              <a:spcBef>
                <a:spcPct val="0"/>
              </a:spcBef>
              <a:buFontTx/>
              <a:buNone/>
            </a:pPr>
            <a:r>
              <a:rPr lang="en-US" altLang="zh-CN" sz="4600">
                <a:latin typeface="Times New Roman" panose="02020603050405020304" pitchFamily="18" charset="0"/>
              </a:rPr>
              <a:t>W: Mr. Smith.</a:t>
            </a:r>
          </a:p>
        </p:txBody>
      </p:sp>
      <p:pic>
        <p:nvPicPr>
          <p:cNvPr id="568334" name="Picture 14">
            <a:hlinkClick r:id="" action="ppaction://media"/>
            <a:extLst>
              <a:ext uri="{FF2B5EF4-FFF2-40B4-BE49-F238E27FC236}">
                <a16:creationId xmlns:a16="http://schemas.microsoft.com/office/drawing/2014/main" id="{69CA01C6-5A55-F320-107E-1BF6E02FD05A}"/>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3736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8336" name="Picture 16">
            <a:hlinkClick r:id="" action="ppaction://media"/>
            <a:extLst>
              <a:ext uri="{FF2B5EF4-FFF2-40B4-BE49-F238E27FC236}">
                <a16:creationId xmlns:a16="http://schemas.microsoft.com/office/drawing/2014/main" id="{44AF64F9-4E6A-50D9-0B59-C248B9B20864}"/>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6516688"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9096"/>
                                        </p:tgtEl>
                                        <p:attrNameLst>
                                          <p:attrName>style.visibility</p:attrName>
                                        </p:attrNameLst>
                                      </p:cBhvr>
                                      <p:to>
                                        <p:strVal val="visible"/>
                                      </p:to>
                                    </p:set>
                                    <p:anim calcmode="lin" valueType="num">
                                      <p:cBhvr additive="base">
                                        <p:cTn id="7" dur="500" fill="hold"/>
                                        <p:tgtEl>
                                          <p:spTgt spid="89096"/>
                                        </p:tgtEl>
                                        <p:attrNameLst>
                                          <p:attrName>ppt_x</p:attrName>
                                        </p:attrNameLst>
                                      </p:cBhvr>
                                      <p:tavLst>
                                        <p:tav tm="0">
                                          <p:val>
                                            <p:strVal val="1+#ppt_w/2"/>
                                          </p:val>
                                        </p:tav>
                                        <p:tav tm="100000">
                                          <p:val>
                                            <p:strVal val="#ppt_x"/>
                                          </p:val>
                                        </p:tav>
                                      </p:tavLst>
                                    </p:anim>
                                    <p:anim calcmode="lin" valueType="num">
                                      <p:cBhvr additive="base">
                                        <p:cTn id="8" dur="500" fill="hold"/>
                                        <p:tgtEl>
                                          <p:spTgt spid="890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89242"/>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52" fill="hold"/>
                                        <p:tgtEl>
                                          <p:spTgt spid="89242"/>
                                        </p:tgtEl>
                                      </p:cBhvr>
                                    </p:cmd>
                                  </p:childTnLst>
                                </p:cTn>
                              </p:par>
                            </p:childTnLst>
                          </p:cTn>
                        </p:par>
                      </p:childTnLst>
                    </p:cTn>
                  </p:par>
                </p:childTnLst>
              </p:cTn>
              <p:nextCondLst>
                <p:cond evt="onClick" delay="0">
                  <p:tgtEl>
                    <p:spTgt spid="89242"/>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89242"/>
                </p:tgtEl>
              </p:cMediaNode>
            </p:audio>
            <p:seq concurrent="1" nextAc="seek">
              <p:cTn id="15" restart="whenNotActive" fill="hold" evtFilter="cancelBubble" nodeType="interactiveSeq">
                <p:stCondLst>
                  <p:cond evt="onClick" delay="0">
                    <p:tgtEl>
                      <p:spTgt spid="89243"/>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16" fill="hold"/>
                                        <p:tgtEl>
                                          <p:spTgt spid="89243"/>
                                        </p:tgtEl>
                                      </p:cBhvr>
                                    </p:cmd>
                                  </p:childTnLst>
                                </p:cTn>
                              </p:par>
                            </p:childTnLst>
                          </p:cTn>
                        </p:par>
                      </p:childTnLst>
                    </p:cTn>
                  </p:par>
                </p:childTnLst>
              </p:cTn>
              <p:nextCondLst>
                <p:cond evt="onClick" delay="0">
                  <p:tgtEl>
                    <p:spTgt spid="89243"/>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89243"/>
                </p:tgtEl>
              </p:cMediaNode>
            </p:audio>
            <p:seq concurrent="1" nextAc="seek">
              <p:cTn id="21" restart="whenNotActive" fill="hold" evtFilter="cancelBubble" nodeType="interactiveSeq">
                <p:stCondLst>
                  <p:cond evt="onClick" delay="0">
                    <p:tgtEl>
                      <p:spTgt spid="568334"/>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27771" fill="hold"/>
                                        <p:tgtEl>
                                          <p:spTgt spid="568334"/>
                                        </p:tgtEl>
                                      </p:cBhvr>
                                    </p:cmd>
                                  </p:childTnLst>
                                </p:cTn>
                              </p:par>
                            </p:childTnLst>
                          </p:cTn>
                        </p:par>
                      </p:childTnLst>
                    </p:cTn>
                  </p:par>
                </p:childTnLst>
              </p:cTn>
              <p:nextCondLst>
                <p:cond evt="onClick" delay="0">
                  <p:tgtEl>
                    <p:spTgt spid="568334"/>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568334"/>
                </p:tgtEl>
              </p:cMediaNode>
            </p:audio>
            <p:seq concurrent="1" nextAc="seek">
              <p:cTn id="27" restart="whenNotActive" fill="hold" evtFilter="cancelBubble" nodeType="interactiveSeq">
                <p:stCondLst>
                  <p:cond evt="onClick" delay="0">
                    <p:tgtEl>
                      <p:spTgt spid="89091"/>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49516"/>
                                        </p:tgtEl>
                                        <p:attrNameLst>
                                          <p:attrName>style.visibility</p:attrName>
                                        </p:attrNameLst>
                                      </p:cBhvr>
                                      <p:to>
                                        <p:strVal val="visible"/>
                                      </p:to>
                                    </p:set>
                                    <p:animEffect transition="in" filter="box(in)">
                                      <p:cBhvr>
                                        <p:cTn id="32" dur="1000"/>
                                        <p:tgtEl>
                                          <p:spTgt spid="149516"/>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89093"/>
                                        </p:tgtEl>
                                        <p:attrNameLst>
                                          <p:attrName>style.visibility</p:attrName>
                                        </p:attrNameLst>
                                      </p:cBhvr>
                                      <p:to>
                                        <p:strVal val="visible"/>
                                      </p:to>
                                    </p:set>
                                    <p:animEffect transition="in" filter="checkerboard(across)">
                                      <p:cBhvr>
                                        <p:cTn id="36" dur="500"/>
                                        <p:tgtEl>
                                          <p:spTgt spid="89093"/>
                                        </p:tgtEl>
                                      </p:cBhvr>
                                    </p:animEffect>
                                  </p:childTnLst>
                                </p:cTn>
                              </p:par>
                            </p:childTnLst>
                          </p:cTn>
                        </p:par>
                      </p:childTnLst>
                    </p:cTn>
                  </p:par>
                </p:childTnLst>
              </p:cTn>
              <p:nextCondLst>
                <p:cond evt="onClick" delay="0">
                  <p:tgtEl>
                    <p:spTgt spid="89091"/>
                  </p:tgtEl>
                </p:cond>
              </p:nextCondLst>
            </p:seq>
            <p:seq concurrent="1" nextAc="seek">
              <p:cTn id="37" restart="whenNotActive" fill="hold" evtFilter="cancelBubble" nodeType="interactiveSeq">
                <p:stCondLst>
                  <p:cond evt="onClick" delay="0">
                    <p:tgtEl>
                      <p:spTgt spid="89093"/>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4" presetClass="exit" presetSubtype="32" fill="hold" grpId="1" nodeType="clickEffect">
                                  <p:stCondLst>
                                    <p:cond delay="0"/>
                                  </p:stCondLst>
                                  <p:childTnLst>
                                    <p:animEffect transition="out" filter="box(out)">
                                      <p:cBhvr>
                                        <p:cTn id="41" dur="1000"/>
                                        <p:tgtEl>
                                          <p:spTgt spid="149516"/>
                                        </p:tgtEl>
                                      </p:cBhvr>
                                    </p:animEffect>
                                    <p:set>
                                      <p:cBhvr>
                                        <p:cTn id="42" dur="1" fill="hold">
                                          <p:stCondLst>
                                            <p:cond delay="999"/>
                                          </p:stCondLst>
                                        </p:cTn>
                                        <p:tgtEl>
                                          <p:spTgt spid="149516"/>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89093"/>
                                        </p:tgtEl>
                                      </p:cBhvr>
                                    </p:animEffect>
                                    <p:set>
                                      <p:cBhvr>
                                        <p:cTn id="46" dur="1" fill="hold">
                                          <p:stCondLst>
                                            <p:cond delay="499"/>
                                          </p:stCondLst>
                                        </p:cTn>
                                        <p:tgtEl>
                                          <p:spTgt spid="89093"/>
                                        </p:tgtEl>
                                        <p:attrNameLst>
                                          <p:attrName>style.visibility</p:attrName>
                                        </p:attrNameLst>
                                      </p:cBhvr>
                                      <p:to>
                                        <p:strVal val="hidden"/>
                                      </p:to>
                                    </p:set>
                                  </p:childTnLst>
                                </p:cTn>
                              </p:par>
                            </p:childTnLst>
                          </p:cTn>
                        </p:par>
                      </p:childTnLst>
                    </p:cTn>
                  </p:par>
                </p:childTnLst>
              </p:cTn>
              <p:nextCondLst>
                <p:cond evt="onClick" delay="0">
                  <p:tgtEl>
                    <p:spTgt spid="89093"/>
                  </p:tgtEl>
                </p:cond>
              </p:nextCondLst>
            </p:seq>
          </p:childTnLst>
        </p:cTn>
      </p:par>
    </p:tnLst>
    <p:bldLst>
      <p:bldP spid="89096" grpId="0" autoUpdateAnimBg="0"/>
      <p:bldP spid="149516" grpId="0" animBg="1"/>
      <p:bldP spid="149516"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7" descr="公司logo">
            <a:extLst>
              <a:ext uri="{FF2B5EF4-FFF2-40B4-BE49-F238E27FC236}">
                <a16:creationId xmlns:a16="http://schemas.microsoft.com/office/drawing/2014/main" id="{DA73479B-2392-C24B-E740-D8E3AF2BC6B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Picture 12" descr="originalText48">
            <a:extLst>
              <a:ext uri="{FF2B5EF4-FFF2-40B4-BE49-F238E27FC236}">
                <a16:creationId xmlns:a16="http://schemas.microsoft.com/office/drawing/2014/main" id="{66823ACF-40CB-59CB-F1C1-F1176C1E6AB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0" name="Picture 14" descr="originalTextHide">
            <a:extLst>
              <a:ext uri="{FF2B5EF4-FFF2-40B4-BE49-F238E27FC236}">
                <a16:creationId xmlns:a16="http://schemas.microsoft.com/office/drawing/2014/main" id="{63466F21-E717-5A97-D7FD-EC4C893CBE2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901" name="Rectangle 9">
            <a:extLst>
              <a:ext uri="{FF2B5EF4-FFF2-40B4-BE49-F238E27FC236}">
                <a16:creationId xmlns:a16="http://schemas.microsoft.com/office/drawing/2014/main" id="{D8528077-3DBD-AD07-A73C-FA18B787A0AA}"/>
              </a:ext>
            </a:extLst>
          </p:cNvPr>
          <p:cNvSpPr>
            <a:spLocks noChangeArrowheads="1"/>
          </p:cNvSpPr>
          <p:nvPr/>
        </p:nvSpPr>
        <p:spPr bwMode="auto">
          <a:xfrm>
            <a:off x="69850" y="65088"/>
            <a:ext cx="7670800" cy="57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buFontTx/>
              <a:buNone/>
            </a:pPr>
            <a:r>
              <a:rPr lang="zh-CN" altLang="en-US" sz="1800" b="0">
                <a:latin typeface="Times New Roman" panose="02020603050405020304" pitchFamily="18" charset="0"/>
              </a:rPr>
              <a:t>听第二段对话，回答第 </a:t>
            </a:r>
            <a:r>
              <a:rPr lang="en-US" altLang="zh-CN" sz="1800">
                <a:latin typeface="Times New Roman" panose="02020603050405020304" pitchFamily="18" charset="0"/>
              </a:rPr>
              <a:t>3</a:t>
            </a:r>
            <a:r>
              <a:rPr lang="en-US" altLang="zh-CN" sz="1800" b="0">
                <a:latin typeface="Times New Roman" panose="02020603050405020304" pitchFamily="18" charset="0"/>
              </a:rPr>
              <a:t> - </a:t>
            </a:r>
            <a:r>
              <a:rPr lang="en-US" altLang="zh-CN" sz="1800">
                <a:latin typeface="Times New Roman" panose="02020603050405020304" pitchFamily="18" charset="0"/>
              </a:rPr>
              <a:t>4</a:t>
            </a:r>
            <a:r>
              <a:rPr lang="en-US" altLang="zh-CN" sz="1800" b="0">
                <a:latin typeface="Times New Roman" panose="02020603050405020304" pitchFamily="18" charset="0"/>
              </a:rPr>
              <a:t> </a:t>
            </a:r>
            <a:r>
              <a:rPr lang="zh-CN" altLang="en-US" sz="1800" b="0">
                <a:latin typeface="Times New Roman" panose="02020603050405020304" pitchFamily="18" charset="0"/>
              </a:rPr>
              <a:t>两个问题。现在你有 </a:t>
            </a:r>
            <a:r>
              <a:rPr lang="en-US" altLang="zh-CN" sz="1800">
                <a:latin typeface="Times New Roman" panose="02020603050405020304" pitchFamily="18" charset="0"/>
              </a:rPr>
              <a:t>10</a:t>
            </a:r>
            <a:r>
              <a:rPr lang="en-US" altLang="zh-CN" sz="1800" b="0">
                <a:latin typeface="Times New Roman" panose="02020603050405020304" pitchFamily="18" charset="0"/>
              </a:rPr>
              <a:t> </a:t>
            </a:r>
            <a:r>
              <a:rPr lang="zh-CN" altLang="en-US" sz="1800" b="0">
                <a:latin typeface="Times New Roman" panose="02020603050405020304" pitchFamily="18" charset="0"/>
              </a:rPr>
              <a:t>秒钟的阅题时间。 </a:t>
            </a:r>
          </a:p>
        </p:txBody>
      </p:sp>
      <p:sp>
        <p:nvSpPr>
          <p:cNvPr id="80902" name="Rectangle 29">
            <a:extLst>
              <a:ext uri="{FF2B5EF4-FFF2-40B4-BE49-F238E27FC236}">
                <a16:creationId xmlns:a16="http://schemas.microsoft.com/office/drawing/2014/main" id="{9ECA4148-2667-5461-DFD0-3B37287B7B0D}"/>
              </a:ext>
            </a:extLst>
          </p:cNvPr>
          <p:cNvSpPr>
            <a:spLocks noChangeArrowheads="1"/>
          </p:cNvSpPr>
          <p:nvPr/>
        </p:nvSpPr>
        <p:spPr bwMode="auto">
          <a:xfrm>
            <a:off x="323850" y="585788"/>
            <a:ext cx="8064500" cy="5807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9128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3208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728788"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136775"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939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0511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083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9655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30000"/>
              </a:lnSpc>
              <a:spcBef>
                <a:spcPct val="0"/>
              </a:spcBef>
              <a:buFontTx/>
              <a:buNone/>
            </a:pPr>
            <a:r>
              <a:rPr lang="en-US" altLang="zh-CN" sz="3600">
                <a:latin typeface="Times New Roman" panose="02020603050405020304" pitchFamily="18" charset="0"/>
              </a:rPr>
              <a:t>3. Which season does Sam like best? </a:t>
            </a:r>
          </a:p>
          <a:p>
            <a:pPr>
              <a:lnSpc>
                <a:spcPct val="130000"/>
              </a:lnSpc>
              <a:spcBef>
                <a:spcPct val="0"/>
              </a:spcBef>
              <a:buFontTx/>
              <a:buNone/>
            </a:pPr>
            <a:r>
              <a:rPr lang="en-US" altLang="zh-CN" sz="3600" b="0">
                <a:latin typeface="Times New Roman" panose="02020603050405020304" pitchFamily="18" charset="0"/>
              </a:rPr>
              <a:t>    Summer. </a:t>
            </a:r>
          </a:p>
          <a:p>
            <a:pPr>
              <a:lnSpc>
                <a:spcPct val="130000"/>
              </a:lnSpc>
              <a:spcBef>
                <a:spcPct val="0"/>
              </a:spcBef>
              <a:buFontTx/>
              <a:buNone/>
            </a:pPr>
            <a:r>
              <a:rPr lang="en-US" altLang="zh-CN" sz="3600" b="0">
                <a:latin typeface="Times New Roman" panose="02020603050405020304" pitchFamily="18" charset="0"/>
              </a:rPr>
              <a:t>    Spring. </a:t>
            </a:r>
          </a:p>
          <a:p>
            <a:pPr>
              <a:lnSpc>
                <a:spcPct val="130000"/>
              </a:lnSpc>
              <a:spcBef>
                <a:spcPct val="0"/>
              </a:spcBef>
              <a:buFontTx/>
              <a:buNone/>
            </a:pPr>
            <a:r>
              <a:rPr lang="en-US" altLang="zh-CN" sz="3600" b="0">
                <a:latin typeface="Times New Roman" panose="02020603050405020304" pitchFamily="18" charset="0"/>
              </a:rPr>
              <a:t>    Autumn. </a:t>
            </a:r>
          </a:p>
          <a:p>
            <a:pPr>
              <a:lnSpc>
                <a:spcPct val="130000"/>
              </a:lnSpc>
              <a:spcBef>
                <a:spcPct val="0"/>
              </a:spcBef>
              <a:buFontTx/>
              <a:buNone/>
            </a:pPr>
            <a:r>
              <a:rPr lang="en-US" altLang="zh-CN" sz="3600">
                <a:latin typeface="Times New Roman" panose="02020603050405020304" pitchFamily="18" charset="0"/>
              </a:rPr>
              <a:t>4. Why does Rose like spring best?</a:t>
            </a:r>
            <a:r>
              <a:rPr lang="en-US" altLang="zh-CN" sz="3600" b="0">
                <a:latin typeface="Times New Roman" panose="02020603050405020304" pitchFamily="18" charset="0"/>
              </a:rPr>
              <a:t> </a:t>
            </a:r>
          </a:p>
          <a:p>
            <a:pPr>
              <a:lnSpc>
                <a:spcPct val="130000"/>
              </a:lnSpc>
              <a:spcBef>
                <a:spcPct val="0"/>
              </a:spcBef>
              <a:buFontTx/>
              <a:buNone/>
            </a:pPr>
            <a:r>
              <a:rPr lang="en-US" altLang="zh-CN" sz="3600" b="0">
                <a:latin typeface="Times New Roman" panose="02020603050405020304" pitchFamily="18" charset="0"/>
              </a:rPr>
              <a:t>    Because she can plant trees. </a:t>
            </a:r>
          </a:p>
          <a:p>
            <a:pPr>
              <a:lnSpc>
                <a:spcPct val="130000"/>
              </a:lnSpc>
              <a:spcBef>
                <a:spcPct val="0"/>
              </a:spcBef>
              <a:buFontTx/>
              <a:buNone/>
            </a:pPr>
            <a:r>
              <a:rPr lang="en-US" altLang="zh-CN" sz="3600" b="0">
                <a:latin typeface="Times New Roman" panose="02020603050405020304" pitchFamily="18" charset="0"/>
              </a:rPr>
              <a:t>    Because she can plant flowers. </a:t>
            </a:r>
          </a:p>
          <a:p>
            <a:pPr>
              <a:lnSpc>
                <a:spcPct val="130000"/>
              </a:lnSpc>
              <a:spcBef>
                <a:spcPct val="0"/>
              </a:spcBef>
              <a:buFontTx/>
              <a:buNone/>
            </a:pPr>
            <a:r>
              <a:rPr lang="en-US" altLang="zh-CN" sz="3600" b="0">
                <a:latin typeface="Times New Roman" panose="02020603050405020304" pitchFamily="18" charset="0"/>
              </a:rPr>
              <a:t>    Because she can draw flowers. </a:t>
            </a:r>
          </a:p>
        </p:txBody>
      </p:sp>
      <p:sp>
        <p:nvSpPr>
          <p:cNvPr id="19463" name="Rectangle 13">
            <a:extLst>
              <a:ext uri="{FF2B5EF4-FFF2-40B4-BE49-F238E27FC236}">
                <a16:creationId xmlns:a16="http://schemas.microsoft.com/office/drawing/2014/main" id="{C66282EC-9FF4-27E1-54AB-A75449D3CDD4}"/>
              </a:ext>
            </a:extLst>
          </p:cNvPr>
          <p:cNvSpPr>
            <a:spLocks noChangeArrowheads="1"/>
          </p:cNvSpPr>
          <p:nvPr/>
        </p:nvSpPr>
        <p:spPr bwMode="auto">
          <a:xfrm>
            <a:off x="323850" y="692150"/>
            <a:ext cx="8137525" cy="572452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714375" indent="-7143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8937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0731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buFontTx/>
              <a:buNone/>
            </a:pPr>
            <a:r>
              <a:rPr lang="en-US" altLang="zh-CN" sz="4200">
                <a:latin typeface="Times New Roman" panose="02020603050405020304" pitchFamily="18" charset="0"/>
              </a:rPr>
              <a:t>W: Hi, Sam. Which season do you like best?</a:t>
            </a:r>
          </a:p>
          <a:p>
            <a:pPr>
              <a:buFontTx/>
              <a:buNone/>
            </a:pPr>
            <a:r>
              <a:rPr lang="en-US" altLang="zh-CN" sz="4200">
                <a:latin typeface="Times New Roman" panose="02020603050405020304" pitchFamily="18" charset="0"/>
              </a:rPr>
              <a:t>M: Hi, Rose. I like summer best, because Children's Day is in summer. What about you?</a:t>
            </a:r>
          </a:p>
          <a:p>
            <a:pPr>
              <a:buFontTx/>
              <a:buNone/>
            </a:pPr>
            <a:r>
              <a:rPr lang="en-US" altLang="zh-CN" sz="4200">
                <a:latin typeface="Times New Roman" panose="02020603050405020304" pitchFamily="18" charset="0"/>
              </a:rPr>
              <a:t>W: I like spring best.</a:t>
            </a:r>
          </a:p>
          <a:p>
            <a:pPr>
              <a:buFontTx/>
              <a:buNone/>
            </a:pPr>
            <a:r>
              <a:rPr lang="en-US" altLang="zh-CN" sz="4200">
                <a:latin typeface="Times New Roman" panose="02020603050405020304" pitchFamily="18" charset="0"/>
              </a:rPr>
              <a:t>M: Why do you like spring best?</a:t>
            </a:r>
          </a:p>
          <a:p>
            <a:pPr>
              <a:buFontTx/>
              <a:buNone/>
            </a:pPr>
            <a:r>
              <a:rPr lang="en-US" altLang="zh-CN" sz="4200">
                <a:latin typeface="Times New Roman" panose="02020603050405020304" pitchFamily="18" charset="0"/>
              </a:rPr>
              <a:t>W: Because I can plant flowers.</a:t>
            </a:r>
          </a:p>
        </p:txBody>
      </p:sp>
      <p:pic>
        <p:nvPicPr>
          <p:cNvPr id="94312" name="Picture 104">
            <a:hlinkClick r:id="" action="ppaction://media"/>
            <a:extLst>
              <a:ext uri="{FF2B5EF4-FFF2-40B4-BE49-F238E27FC236}">
                <a16:creationId xmlns:a16="http://schemas.microsoft.com/office/drawing/2014/main" id="{2D947159-C5AE-7016-5202-64D479788DFA}"/>
              </a:ext>
            </a:extLst>
          </p:cNvPr>
          <p:cNvPicPr>
            <a:picLocks noChangeAspect="1" noChangeArrowheads="1"/>
          </p:cNvPicPr>
          <p:nvPr>
            <p:ph sz="half" idx="4294967295"/>
            <a:audioFile r:link="rId2"/>
            <p:extLst>
              <p:ext uri="{DAA4B4D4-6D71-4841-9C94-3DE7FCFB9230}">
                <p14:media xmlns:p14="http://schemas.microsoft.com/office/powerpoint/2010/main" r:embed="rId1"/>
              </p:ext>
            </p:extLst>
          </p:nvPr>
        </p:nvPicPr>
        <p:blipFill>
          <a:blip r:embed="rId10">
            <a:extLst>
              <a:ext uri="{28A0092B-C50C-407E-A947-70E740481C1C}">
                <a14:useLocalDpi xmlns:a14="http://schemas.microsoft.com/office/drawing/2010/main" val="0"/>
              </a:ext>
            </a:extLst>
          </a:blip>
          <a:srcRect/>
          <a:stretch>
            <a:fillRect/>
          </a:stretch>
        </p:blipFill>
        <p:spPr>
          <a:xfrm>
            <a:off x="7667625" y="115888"/>
            <a:ext cx="503238" cy="50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70378" name="Picture 10">
            <a:hlinkClick r:id="" action="ppaction://media"/>
            <a:extLst>
              <a:ext uri="{FF2B5EF4-FFF2-40B4-BE49-F238E27FC236}">
                <a16:creationId xmlns:a16="http://schemas.microsoft.com/office/drawing/2014/main" id="{D1498BF7-B3A9-B5FA-9163-4AAC4B830112}"/>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0">
            <a:extLst>
              <a:ext uri="{28A0092B-C50C-407E-A947-70E740481C1C}">
                <a14:useLocalDpi xmlns:a14="http://schemas.microsoft.com/office/drawing/2010/main" val="0"/>
              </a:ext>
            </a:extLst>
          </a:blip>
          <a:srcRect/>
          <a:stretch>
            <a:fillRect/>
          </a:stretch>
        </p:blipFill>
        <p:spPr bwMode="auto">
          <a:xfrm>
            <a:off x="8604250" y="530066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restart="whenNotActive" fill="hold" evtFilter="cancelBubble" nodeType="interactiveSeq">
                <p:stCondLst>
                  <p:cond evt="onClick" delay="0">
                    <p:tgtEl>
                      <p:spTgt spid="94312"/>
                    </p:tgtEl>
                  </p:cond>
                </p:stCondLst>
                <p:endSync evt="end" delay="0">
                  <p:rtn val="all"/>
                </p:endSync>
                <p:childTnLst>
                  <p:par>
                    <p:cTn id="3" fill="hold" nodeType="clickPar">
                      <p:stCondLst>
                        <p:cond delay="0"/>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0770" fill="hold"/>
                                        <p:tgtEl>
                                          <p:spTgt spid="94312"/>
                                        </p:tgtEl>
                                      </p:cBhvr>
                                    </p:cmd>
                                  </p:childTnLst>
                                </p:cTn>
                              </p:par>
                            </p:childTnLst>
                          </p:cTn>
                        </p:par>
                      </p:childTnLst>
                    </p:cTn>
                  </p:par>
                </p:childTnLst>
              </p:cTn>
              <p:nextCondLst>
                <p:cond evt="onClick" delay="0">
                  <p:tgtEl>
                    <p:spTgt spid="94312"/>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4312"/>
                </p:tgtEl>
              </p:cMediaNode>
            </p:audio>
            <p:seq concurrent="1" nextAc="seek">
              <p:cTn id="8" restart="whenNotActive" fill="hold" evtFilter="cancelBubble" nodeType="interactiveSeq">
                <p:stCondLst>
                  <p:cond evt="onClick" delay="0">
                    <p:tgtEl>
                      <p:spTgt spid="19459"/>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19463"/>
                                        </p:tgtEl>
                                        <p:attrNameLst>
                                          <p:attrName>style.visibility</p:attrName>
                                        </p:attrNameLst>
                                      </p:cBhvr>
                                      <p:to>
                                        <p:strVal val="visible"/>
                                      </p:to>
                                    </p:set>
                                    <p:animEffect transition="in" filter="box(in)">
                                      <p:cBhvr>
                                        <p:cTn id="13" dur="1000"/>
                                        <p:tgtEl>
                                          <p:spTgt spid="19463"/>
                                        </p:tgtEl>
                                      </p:cBhvr>
                                    </p:animEffect>
                                  </p:childTnLst>
                                </p:cTn>
                              </p:par>
                            </p:childTnLst>
                          </p:cTn>
                        </p:par>
                        <p:par>
                          <p:cTn id="14" fill="hold" nodeType="afterGroup">
                            <p:stCondLst>
                              <p:cond delay="1000"/>
                            </p:stCondLst>
                            <p:childTnLst>
                              <p:par>
                                <p:cTn id="15" presetID="5" presetClass="entr" presetSubtype="10" fill="hold" nodeType="afterEffect">
                                  <p:stCondLst>
                                    <p:cond delay="0"/>
                                  </p:stCondLst>
                                  <p:childTnLst>
                                    <p:set>
                                      <p:cBhvr>
                                        <p:cTn id="16" dur="1" fill="hold">
                                          <p:stCondLst>
                                            <p:cond delay="0"/>
                                          </p:stCondLst>
                                        </p:cTn>
                                        <p:tgtEl>
                                          <p:spTgt spid="19460"/>
                                        </p:tgtEl>
                                        <p:attrNameLst>
                                          <p:attrName>style.visibility</p:attrName>
                                        </p:attrNameLst>
                                      </p:cBhvr>
                                      <p:to>
                                        <p:strVal val="visible"/>
                                      </p:to>
                                    </p:set>
                                    <p:animEffect transition="in" filter="checkerboard(across)">
                                      <p:cBhvr>
                                        <p:cTn id="17" dur="500"/>
                                        <p:tgtEl>
                                          <p:spTgt spid="19460"/>
                                        </p:tgtEl>
                                      </p:cBhvr>
                                    </p:animEffect>
                                  </p:childTnLst>
                                </p:cTn>
                              </p:par>
                            </p:childTnLst>
                          </p:cTn>
                        </p:par>
                      </p:childTnLst>
                    </p:cTn>
                  </p:par>
                </p:childTnLst>
              </p:cTn>
              <p:nextCondLst>
                <p:cond evt="onClick" delay="0">
                  <p:tgtEl>
                    <p:spTgt spid="19459"/>
                  </p:tgtEl>
                </p:cond>
              </p:nextCondLst>
            </p:seq>
            <p:seq concurrent="1" nextAc="seek">
              <p:cTn id="18" restart="whenNotActive" fill="hold" evtFilter="cancelBubble" nodeType="interactiveSeq">
                <p:stCondLst>
                  <p:cond evt="onClick" delay="0">
                    <p:tgtEl>
                      <p:spTgt spid="19460"/>
                    </p:tgtEl>
                  </p:cond>
                </p:stCondLst>
                <p:endSync evt="end" delay="0">
                  <p:rtn val="all"/>
                </p:endSync>
                <p:childTnLst>
                  <p:par>
                    <p:cTn id="19" fill="hold" nodeType="clickPar">
                      <p:stCondLst>
                        <p:cond delay="0"/>
                      </p:stCondLst>
                      <p:childTnLst>
                        <p:par>
                          <p:cTn id="20" fill="hold" nodeType="withGroup">
                            <p:stCondLst>
                              <p:cond delay="0"/>
                            </p:stCondLst>
                            <p:childTnLst>
                              <p:par>
                                <p:cTn id="21" presetID="4" presetClass="exit" presetSubtype="32" fill="hold" grpId="1" nodeType="clickEffect">
                                  <p:stCondLst>
                                    <p:cond delay="0"/>
                                  </p:stCondLst>
                                  <p:childTnLst>
                                    <p:animEffect transition="out" filter="box(out)">
                                      <p:cBhvr>
                                        <p:cTn id="22" dur="1000"/>
                                        <p:tgtEl>
                                          <p:spTgt spid="19463"/>
                                        </p:tgtEl>
                                      </p:cBhvr>
                                    </p:animEffect>
                                    <p:set>
                                      <p:cBhvr>
                                        <p:cTn id="23" dur="1" fill="hold">
                                          <p:stCondLst>
                                            <p:cond delay="999"/>
                                          </p:stCondLst>
                                        </p:cTn>
                                        <p:tgtEl>
                                          <p:spTgt spid="19463"/>
                                        </p:tgtEl>
                                        <p:attrNameLst>
                                          <p:attrName>style.visibility</p:attrName>
                                        </p:attrNameLst>
                                      </p:cBhvr>
                                      <p:to>
                                        <p:strVal val="hidden"/>
                                      </p:to>
                                    </p:set>
                                  </p:childTnLst>
                                </p:cTn>
                              </p:par>
                            </p:childTnLst>
                          </p:cTn>
                        </p:par>
                        <p:par>
                          <p:cTn id="24" fill="hold" nodeType="afterGroup">
                            <p:stCondLst>
                              <p:cond delay="1000"/>
                            </p:stCondLst>
                            <p:childTnLst>
                              <p:par>
                                <p:cTn id="25" presetID="5" presetClass="exit" presetSubtype="10" fill="hold" nodeType="afterEffect">
                                  <p:stCondLst>
                                    <p:cond delay="0"/>
                                  </p:stCondLst>
                                  <p:childTnLst>
                                    <p:animEffect transition="out" filter="checkerboard(across)">
                                      <p:cBhvr>
                                        <p:cTn id="26" dur="500"/>
                                        <p:tgtEl>
                                          <p:spTgt spid="19460"/>
                                        </p:tgtEl>
                                      </p:cBhvr>
                                    </p:animEffect>
                                    <p:set>
                                      <p:cBhvr>
                                        <p:cTn id="27" dur="1" fill="hold">
                                          <p:stCondLst>
                                            <p:cond delay="499"/>
                                          </p:stCondLst>
                                        </p:cTn>
                                        <p:tgtEl>
                                          <p:spTgt spid="19460"/>
                                        </p:tgtEl>
                                        <p:attrNameLst>
                                          <p:attrName>style.visibility</p:attrName>
                                        </p:attrNameLst>
                                      </p:cBhvr>
                                      <p:to>
                                        <p:strVal val="hidden"/>
                                      </p:to>
                                    </p:set>
                                  </p:childTnLst>
                                </p:cTn>
                              </p:par>
                            </p:childTnLst>
                          </p:cTn>
                        </p:par>
                      </p:childTnLst>
                    </p:cTn>
                  </p:par>
                </p:childTnLst>
              </p:cTn>
              <p:nextCondLst>
                <p:cond evt="onClick" delay="0">
                  <p:tgtEl>
                    <p:spTgt spid="19460"/>
                  </p:tgtEl>
                </p:cond>
              </p:nextCondLst>
            </p:seq>
          </p:childTnLst>
        </p:cTn>
      </p:par>
    </p:tnLst>
    <p:bldLst>
      <p:bldP spid="19463" grpId="0" animBg="1"/>
      <p:bldP spid="19463"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293" name="Picture 181">
            <a:hlinkClick r:id="" action="ppaction://media"/>
            <a:extLst>
              <a:ext uri="{FF2B5EF4-FFF2-40B4-BE49-F238E27FC236}">
                <a16:creationId xmlns:a16="http://schemas.microsoft.com/office/drawing/2014/main" id="{9BB3C35A-1697-8904-1732-BE819E3C312A}"/>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294" name="Picture 182">
            <a:hlinkClick r:id="" action="ppaction://media"/>
            <a:extLst>
              <a:ext uri="{FF2B5EF4-FFF2-40B4-BE49-F238E27FC236}">
                <a16:creationId xmlns:a16="http://schemas.microsoft.com/office/drawing/2014/main" id="{A83A2869-EC0D-2051-427D-CDE1694C5217}"/>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948" name="Picture 2" descr="公司logo">
            <a:extLst>
              <a:ext uri="{FF2B5EF4-FFF2-40B4-BE49-F238E27FC236}">
                <a16:creationId xmlns:a16="http://schemas.microsoft.com/office/drawing/2014/main" id="{5441B283-DFE3-4A79-5695-D0C94FAC5B89}"/>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3" descr="originalText48">
            <a:extLst>
              <a:ext uri="{FF2B5EF4-FFF2-40B4-BE49-F238E27FC236}">
                <a16:creationId xmlns:a16="http://schemas.microsoft.com/office/drawing/2014/main" id="{EF001FC6-0435-E41D-889E-AC5769DDA829}"/>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950" name="Rectangle 4">
            <a:extLst>
              <a:ext uri="{FF2B5EF4-FFF2-40B4-BE49-F238E27FC236}">
                <a16:creationId xmlns:a16="http://schemas.microsoft.com/office/drawing/2014/main" id="{D8A87810-0172-4CAF-E885-4FDC714F9737}"/>
              </a:ext>
            </a:extLst>
          </p:cNvPr>
          <p:cNvSpPr>
            <a:spLocks noChangeArrowheads="1"/>
          </p:cNvSpPr>
          <p:nvPr/>
        </p:nvSpPr>
        <p:spPr bwMode="auto">
          <a:xfrm>
            <a:off x="73025" y="93663"/>
            <a:ext cx="7932738"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223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3. Which season does Sam like best? </a:t>
            </a:r>
          </a:p>
        </p:txBody>
      </p:sp>
      <p:pic>
        <p:nvPicPr>
          <p:cNvPr id="21511" name="Picture 5" descr="originalTextHide">
            <a:extLst>
              <a:ext uri="{FF2B5EF4-FFF2-40B4-BE49-F238E27FC236}">
                <a16:creationId xmlns:a16="http://schemas.microsoft.com/office/drawing/2014/main" id="{AE425DA4-C4F9-1338-0209-F667AAE56698}"/>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952" name="Rectangle 6">
            <a:extLst>
              <a:ext uri="{FF2B5EF4-FFF2-40B4-BE49-F238E27FC236}">
                <a16:creationId xmlns:a16="http://schemas.microsoft.com/office/drawing/2014/main" id="{89F77E99-49A4-49F5-023E-C12A1F72C85D}"/>
              </a:ext>
            </a:extLst>
          </p:cNvPr>
          <p:cNvSpPr>
            <a:spLocks noChangeArrowheads="1"/>
          </p:cNvSpPr>
          <p:nvPr/>
        </p:nvSpPr>
        <p:spPr bwMode="auto">
          <a:xfrm>
            <a:off x="611188" y="4803775"/>
            <a:ext cx="7273925"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a:t>
            </a:r>
          </a:p>
        </p:txBody>
      </p:sp>
      <p:sp>
        <p:nvSpPr>
          <p:cNvPr id="90119" name="Rectangle 7">
            <a:extLst>
              <a:ext uri="{FF2B5EF4-FFF2-40B4-BE49-F238E27FC236}">
                <a16:creationId xmlns:a16="http://schemas.microsoft.com/office/drawing/2014/main" id="{B2F2727A-2E03-B9AB-3265-A5A6024403CD}"/>
              </a:ext>
            </a:extLst>
          </p:cNvPr>
          <p:cNvSpPr>
            <a:spLocks noChangeArrowheads="1"/>
          </p:cNvSpPr>
          <p:nvPr/>
        </p:nvSpPr>
        <p:spPr bwMode="auto">
          <a:xfrm>
            <a:off x="2339975" y="4652963"/>
            <a:ext cx="5113338"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Summer.</a:t>
            </a:r>
          </a:p>
        </p:txBody>
      </p:sp>
      <p:sp>
        <p:nvSpPr>
          <p:cNvPr id="82954" name="Rectangle 162">
            <a:extLst>
              <a:ext uri="{FF2B5EF4-FFF2-40B4-BE49-F238E27FC236}">
                <a16:creationId xmlns:a16="http://schemas.microsoft.com/office/drawing/2014/main" id="{45944426-66E2-F761-3FF0-8CF55063D071}"/>
              </a:ext>
            </a:extLst>
          </p:cNvPr>
          <p:cNvSpPr>
            <a:spLocks noChangeArrowheads="1"/>
          </p:cNvSpPr>
          <p:nvPr/>
        </p:nvSpPr>
        <p:spPr bwMode="auto">
          <a:xfrm>
            <a:off x="611188" y="620713"/>
            <a:ext cx="5473700" cy="2235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30000"/>
              </a:lnSpc>
              <a:spcBef>
                <a:spcPct val="0"/>
              </a:spcBef>
              <a:buFontTx/>
              <a:buNone/>
            </a:pPr>
            <a:r>
              <a:rPr lang="en-US" altLang="zh-CN" sz="3600" b="0">
                <a:latin typeface="Times New Roman" panose="02020603050405020304" pitchFamily="18" charset="0"/>
              </a:rPr>
              <a:t>Summer. </a:t>
            </a:r>
          </a:p>
          <a:p>
            <a:pPr>
              <a:lnSpc>
                <a:spcPct val="130000"/>
              </a:lnSpc>
              <a:spcBef>
                <a:spcPct val="0"/>
              </a:spcBef>
              <a:buFontTx/>
              <a:buNone/>
            </a:pPr>
            <a:r>
              <a:rPr lang="en-US" altLang="zh-CN" sz="3600" b="0">
                <a:latin typeface="Times New Roman" panose="02020603050405020304" pitchFamily="18" charset="0"/>
              </a:rPr>
              <a:t>Spring. </a:t>
            </a:r>
          </a:p>
          <a:p>
            <a:pPr>
              <a:lnSpc>
                <a:spcPct val="130000"/>
              </a:lnSpc>
              <a:spcBef>
                <a:spcPct val="0"/>
              </a:spcBef>
              <a:buFontTx/>
              <a:buNone/>
            </a:pPr>
            <a:r>
              <a:rPr lang="en-US" altLang="zh-CN" sz="3600" b="0">
                <a:latin typeface="Times New Roman" panose="02020603050405020304" pitchFamily="18" charset="0"/>
              </a:rPr>
              <a:t>Autumn. </a:t>
            </a:r>
          </a:p>
        </p:txBody>
      </p:sp>
      <p:sp>
        <p:nvSpPr>
          <p:cNvPr id="19463" name="Rectangle 13">
            <a:extLst>
              <a:ext uri="{FF2B5EF4-FFF2-40B4-BE49-F238E27FC236}">
                <a16:creationId xmlns:a16="http://schemas.microsoft.com/office/drawing/2014/main" id="{49819D30-084C-2DC6-47D9-34685E228323}"/>
              </a:ext>
            </a:extLst>
          </p:cNvPr>
          <p:cNvSpPr>
            <a:spLocks noChangeArrowheads="1"/>
          </p:cNvSpPr>
          <p:nvPr/>
        </p:nvSpPr>
        <p:spPr bwMode="auto">
          <a:xfrm>
            <a:off x="322263" y="800100"/>
            <a:ext cx="8137525" cy="572452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714375" indent="-7143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8937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0731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buFontTx/>
              <a:buNone/>
            </a:pPr>
            <a:r>
              <a:rPr lang="en-US" altLang="zh-CN" sz="4200">
                <a:latin typeface="Times New Roman" panose="02020603050405020304" pitchFamily="18" charset="0"/>
              </a:rPr>
              <a:t>W: Hi, Sam. Which season do you like best?</a:t>
            </a:r>
          </a:p>
          <a:p>
            <a:pPr>
              <a:buFontTx/>
              <a:buNone/>
            </a:pPr>
            <a:r>
              <a:rPr lang="en-US" altLang="zh-CN" sz="4200">
                <a:latin typeface="Times New Roman" panose="02020603050405020304" pitchFamily="18" charset="0"/>
              </a:rPr>
              <a:t>M: Hi, Rose. I like summer best, because Children's Day is in summer. What about you?</a:t>
            </a:r>
          </a:p>
          <a:p>
            <a:pPr>
              <a:buFontTx/>
              <a:buNone/>
            </a:pPr>
            <a:r>
              <a:rPr lang="en-US" altLang="zh-CN" sz="4200">
                <a:latin typeface="Times New Roman" panose="02020603050405020304" pitchFamily="18" charset="0"/>
              </a:rPr>
              <a:t>W: I like spring best.</a:t>
            </a:r>
          </a:p>
          <a:p>
            <a:pPr>
              <a:buFontTx/>
              <a:buNone/>
            </a:pPr>
            <a:r>
              <a:rPr lang="en-US" altLang="zh-CN" sz="4200">
                <a:latin typeface="Times New Roman" panose="02020603050405020304" pitchFamily="18" charset="0"/>
              </a:rPr>
              <a:t>M: Why do you like spring best?</a:t>
            </a:r>
          </a:p>
          <a:p>
            <a:pPr>
              <a:buFontTx/>
              <a:buNone/>
            </a:pPr>
            <a:r>
              <a:rPr lang="en-US" altLang="zh-CN" sz="4200">
                <a:latin typeface="Times New Roman" panose="02020603050405020304" pitchFamily="18" charset="0"/>
              </a:rPr>
              <a:t>W: Because I can plant flowers.</a:t>
            </a:r>
          </a:p>
        </p:txBody>
      </p:sp>
      <p:pic>
        <p:nvPicPr>
          <p:cNvPr id="572429" name="Picture 13">
            <a:hlinkClick r:id="" action="ppaction://media"/>
            <a:extLst>
              <a:ext uri="{FF2B5EF4-FFF2-40B4-BE49-F238E27FC236}">
                <a16:creationId xmlns:a16="http://schemas.microsoft.com/office/drawing/2014/main" id="{FB17B8DB-D1E0-A766-E20B-EFF1F24E273D}"/>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30066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2430" name="Picture 14">
            <a:hlinkClick r:id="" action="ppaction://media"/>
            <a:extLst>
              <a:ext uri="{FF2B5EF4-FFF2-40B4-BE49-F238E27FC236}">
                <a16:creationId xmlns:a16="http://schemas.microsoft.com/office/drawing/2014/main" id="{37B13A31-3329-3E02-F545-C0FC65F35A89}"/>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7524750"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0119"/>
                                        </p:tgtEl>
                                        <p:attrNameLst>
                                          <p:attrName>style.visibility</p:attrName>
                                        </p:attrNameLst>
                                      </p:cBhvr>
                                      <p:to>
                                        <p:strVal val="visible"/>
                                      </p:to>
                                    </p:set>
                                    <p:anim calcmode="lin" valueType="num">
                                      <p:cBhvr additive="base">
                                        <p:cTn id="7" dur="500" fill="hold"/>
                                        <p:tgtEl>
                                          <p:spTgt spid="90119"/>
                                        </p:tgtEl>
                                        <p:attrNameLst>
                                          <p:attrName>ppt_x</p:attrName>
                                        </p:attrNameLst>
                                      </p:cBhvr>
                                      <p:tavLst>
                                        <p:tav tm="0">
                                          <p:val>
                                            <p:strVal val="#ppt_x"/>
                                          </p:val>
                                        </p:tav>
                                        <p:tav tm="100000">
                                          <p:val>
                                            <p:strVal val="#ppt_x"/>
                                          </p:val>
                                        </p:tav>
                                      </p:tavLst>
                                    </p:anim>
                                    <p:anim calcmode="lin" valueType="num">
                                      <p:cBhvr additive="base">
                                        <p:cTn id="8" dur="500" fill="hold"/>
                                        <p:tgtEl>
                                          <p:spTgt spid="901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0293"/>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52" fill="hold"/>
                                        <p:tgtEl>
                                          <p:spTgt spid="90293"/>
                                        </p:tgtEl>
                                      </p:cBhvr>
                                    </p:cmd>
                                  </p:childTnLst>
                                </p:cTn>
                              </p:par>
                            </p:childTnLst>
                          </p:cTn>
                        </p:par>
                      </p:childTnLst>
                    </p:cTn>
                  </p:par>
                </p:childTnLst>
              </p:cTn>
              <p:nextCondLst>
                <p:cond evt="onClick" delay="0">
                  <p:tgtEl>
                    <p:spTgt spid="90293"/>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0293"/>
                </p:tgtEl>
              </p:cMediaNode>
            </p:audio>
            <p:seq concurrent="1" nextAc="seek">
              <p:cTn id="15" restart="whenNotActive" fill="hold" evtFilter="cancelBubble" nodeType="interactiveSeq">
                <p:stCondLst>
                  <p:cond evt="onClick" delay="0">
                    <p:tgtEl>
                      <p:spTgt spid="90294"/>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16" fill="hold"/>
                                        <p:tgtEl>
                                          <p:spTgt spid="90294"/>
                                        </p:tgtEl>
                                      </p:cBhvr>
                                    </p:cmd>
                                  </p:childTnLst>
                                </p:cTn>
                              </p:par>
                            </p:childTnLst>
                          </p:cTn>
                        </p:par>
                      </p:childTnLst>
                    </p:cTn>
                  </p:par>
                </p:childTnLst>
              </p:cTn>
              <p:nextCondLst>
                <p:cond evt="onClick" delay="0">
                  <p:tgtEl>
                    <p:spTgt spid="90294"/>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0294"/>
                </p:tgtEl>
              </p:cMediaNode>
            </p:audio>
            <p:seq concurrent="1" nextAc="seek">
              <p:cTn id="21" restart="whenNotActive" fill="hold" evtFilter="cancelBubble" nodeType="interactiveSeq">
                <p:stCondLst>
                  <p:cond evt="onClick" delay="0">
                    <p:tgtEl>
                      <p:spTgt spid="572429"/>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49113" fill="hold"/>
                                        <p:tgtEl>
                                          <p:spTgt spid="572429"/>
                                        </p:tgtEl>
                                      </p:cBhvr>
                                    </p:cmd>
                                  </p:childTnLst>
                                </p:cTn>
                              </p:par>
                            </p:childTnLst>
                          </p:cTn>
                        </p:par>
                      </p:childTnLst>
                    </p:cTn>
                  </p:par>
                </p:childTnLst>
              </p:cTn>
              <p:nextCondLst>
                <p:cond evt="onClick" delay="0">
                  <p:tgtEl>
                    <p:spTgt spid="572429"/>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572429"/>
                </p:tgtEl>
              </p:cMediaNode>
            </p:audio>
            <p:seq concurrent="1" nextAc="seek">
              <p:cTn id="27" restart="whenNotActive" fill="hold" evtFilter="cancelBubble" nodeType="interactiveSeq">
                <p:stCondLst>
                  <p:cond evt="onClick" delay="0">
                    <p:tgtEl>
                      <p:spTgt spid="21509"/>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19463"/>
                                        </p:tgtEl>
                                        <p:attrNameLst>
                                          <p:attrName>style.visibility</p:attrName>
                                        </p:attrNameLst>
                                      </p:cBhvr>
                                      <p:to>
                                        <p:strVal val="visible"/>
                                      </p:to>
                                    </p:set>
                                    <p:animEffect transition="in" filter="diamond(in)">
                                      <p:cBhvr>
                                        <p:cTn id="32" dur="1000"/>
                                        <p:tgtEl>
                                          <p:spTgt spid="19463"/>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21511"/>
                                        </p:tgtEl>
                                        <p:attrNameLst>
                                          <p:attrName>style.visibility</p:attrName>
                                        </p:attrNameLst>
                                      </p:cBhvr>
                                      <p:to>
                                        <p:strVal val="visible"/>
                                      </p:to>
                                    </p:set>
                                    <p:animEffect transition="in" filter="checkerboard(across)">
                                      <p:cBhvr>
                                        <p:cTn id="36" dur="500"/>
                                        <p:tgtEl>
                                          <p:spTgt spid="21511"/>
                                        </p:tgtEl>
                                      </p:cBhvr>
                                    </p:animEffect>
                                  </p:childTnLst>
                                </p:cTn>
                              </p:par>
                            </p:childTnLst>
                          </p:cTn>
                        </p:par>
                      </p:childTnLst>
                    </p:cTn>
                  </p:par>
                </p:childTnLst>
              </p:cTn>
              <p:nextCondLst>
                <p:cond evt="onClick" delay="0">
                  <p:tgtEl>
                    <p:spTgt spid="21509"/>
                  </p:tgtEl>
                </p:cond>
              </p:nextCondLst>
            </p:seq>
            <p:seq concurrent="1" nextAc="seek">
              <p:cTn id="37" restart="whenNotActive" fill="hold" evtFilter="cancelBubble" nodeType="interactiveSeq">
                <p:stCondLst>
                  <p:cond evt="onClick" delay="0">
                    <p:tgtEl>
                      <p:spTgt spid="21511"/>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4" presetClass="exit" presetSubtype="32" fill="hold" grpId="1" nodeType="clickEffect">
                                  <p:stCondLst>
                                    <p:cond delay="0"/>
                                  </p:stCondLst>
                                  <p:childTnLst>
                                    <p:animEffect transition="out" filter="box(out)">
                                      <p:cBhvr>
                                        <p:cTn id="41" dur="1000"/>
                                        <p:tgtEl>
                                          <p:spTgt spid="19463"/>
                                        </p:tgtEl>
                                      </p:cBhvr>
                                    </p:animEffect>
                                    <p:set>
                                      <p:cBhvr>
                                        <p:cTn id="42" dur="1" fill="hold">
                                          <p:stCondLst>
                                            <p:cond delay="999"/>
                                          </p:stCondLst>
                                        </p:cTn>
                                        <p:tgtEl>
                                          <p:spTgt spid="19463"/>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21511"/>
                                        </p:tgtEl>
                                      </p:cBhvr>
                                    </p:animEffect>
                                    <p:set>
                                      <p:cBhvr>
                                        <p:cTn id="46" dur="1" fill="hold">
                                          <p:stCondLst>
                                            <p:cond delay="499"/>
                                          </p:stCondLst>
                                        </p:cTn>
                                        <p:tgtEl>
                                          <p:spTgt spid="21511"/>
                                        </p:tgtEl>
                                        <p:attrNameLst>
                                          <p:attrName>style.visibility</p:attrName>
                                        </p:attrNameLst>
                                      </p:cBhvr>
                                      <p:to>
                                        <p:strVal val="hidden"/>
                                      </p:to>
                                    </p:set>
                                  </p:childTnLst>
                                </p:cTn>
                              </p:par>
                            </p:childTnLst>
                          </p:cTn>
                        </p:par>
                      </p:childTnLst>
                    </p:cTn>
                  </p:par>
                </p:childTnLst>
              </p:cTn>
              <p:nextCondLst>
                <p:cond evt="onClick" delay="0">
                  <p:tgtEl>
                    <p:spTgt spid="21511"/>
                  </p:tgtEl>
                </p:cond>
              </p:nextCondLst>
            </p:seq>
          </p:childTnLst>
        </p:cTn>
      </p:par>
    </p:tnLst>
    <p:bldLst>
      <p:bldP spid="90119" grpId="0" autoUpdateAnimBg="0"/>
      <p:bldP spid="19463" grpId="0" animBg="1"/>
      <p:bldP spid="19463"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245" name="Picture 181">
            <a:hlinkClick r:id="" action="ppaction://media"/>
            <a:extLst>
              <a:ext uri="{FF2B5EF4-FFF2-40B4-BE49-F238E27FC236}">
                <a16:creationId xmlns:a16="http://schemas.microsoft.com/office/drawing/2014/main" id="{C8B1C092-FF58-6083-2D01-DB679259583A}"/>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244" name="Picture 180">
            <a:hlinkClick r:id="" action="ppaction://media"/>
            <a:extLst>
              <a:ext uri="{FF2B5EF4-FFF2-40B4-BE49-F238E27FC236}">
                <a16:creationId xmlns:a16="http://schemas.microsoft.com/office/drawing/2014/main" id="{8808B58F-D8C3-3134-5273-F10867E89D41}"/>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Picture 4" descr="公司logo">
            <a:extLst>
              <a:ext uri="{FF2B5EF4-FFF2-40B4-BE49-F238E27FC236}">
                <a16:creationId xmlns:a16="http://schemas.microsoft.com/office/drawing/2014/main" id="{18326823-E6BE-1994-3E4D-CFCD13825951}"/>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73" name="Picture 9" descr="originalText48">
            <a:extLst>
              <a:ext uri="{FF2B5EF4-FFF2-40B4-BE49-F238E27FC236}">
                <a16:creationId xmlns:a16="http://schemas.microsoft.com/office/drawing/2014/main" id="{623A60A1-E5CF-8E30-1D33-BF3C2DF87AE3}"/>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78" name="Picture 14" descr="originalTextHide">
            <a:extLst>
              <a:ext uri="{FF2B5EF4-FFF2-40B4-BE49-F238E27FC236}">
                <a16:creationId xmlns:a16="http://schemas.microsoft.com/office/drawing/2014/main" id="{671249C2-46E0-CDAF-75BB-112282EE22C3}"/>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1" name="Rectangle 16">
            <a:extLst>
              <a:ext uri="{FF2B5EF4-FFF2-40B4-BE49-F238E27FC236}">
                <a16:creationId xmlns:a16="http://schemas.microsoft.com/office/drawing/2014/main" id="{037188EF-BC21-ADC9-7738-6C6888804EC3}"/>
              </a:ext>
            </a:extLst>
          </p:cNvPr>
          <p:cNvSpPr>
            <a:spLocks noChangeArrowheads="1"/>
          </p:cNvSpPr>
          <p:nvPr/>
        </p:nvSpPr>
        <p:spPr bwMode="auto">
          <a:xfrm>
            <a:off x="611188" y="4797425"/>
            <a:ext cx="734695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a:t>
            </a:r>
          </a:p>
        </p:txBody>
      </p:sp>
      <p:sp>
        <p:nvSpPr>
          <p:cNvPr id="88081" name="Rectangle 17">
            <a:extLst>
              <a:ext uri="{FF2B5EF4-FFF2-40B4-BE49-F238E27FC236}">
                <a16:creationId xmlns:a16="http://schemas.microsoft.com/office/drawing/2014/main" id="{D1F8D3BB-293C-BC92-D1A5-E025854B355E}"/>
              </a:ext>
            </a:extLst>
          </p:cNvPr>
          <p:cNvSpPr>
            <a:spLocks noChangeArrowheads="1"/>
          </p:cNvSpPr>
          <p:nvPr/>
        </p:nvSpPr>
        <p:spPr bwMode="auto">
          <a:xfrm>
            <a:off x="2339975" y="4652963"/>
            <a:ext cx="5256213"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Dumplings.</a:t>
            </a:r>
          </a:p>
        </p:txBody>
      </p:sp>
      <p:sp>
        <p:nvSpPr>
          <p:cNvPr id="11273" name="Text Box 33">
            <a:extLst>
              <a:ext uri="{FF2B5EF4-FFF2-40B4-BE49-F238E27FC236}">
                <a16:creationId xmlns:a16="http://schemas.microsoft.com/office/drawing/2014/main" id="{67DFA4C9-E72C-58EB-92AD-053C1922840C}"/>
              </a:ext>
            </a:extLst>
          </p:cNvPr>
          <p:cNvSpPr txBox="1">
            <a:spLocks noChangeArrowheads="1"/>
          </p:cNvSpPr>
          <p:nvPr/>
        </p:nvSpPr>
        <p:spPr bwMode="auto">
          <a:xfrm>
            <a:off x="-468313" y="908050"/>
            <a:ext cx="3260726"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defTabSz="8096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defTabSz="809625">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defTabSz="809625">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defTabSz="809625">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defTabSz="809625">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buFont typeface="Wingdings" panose="05000000000000000000" pitchFamily="2" charset="2"/>
              <a:buNone/>
            </a:pPr>
            <a:endParaRPr lang="zh-CN" altLang="zh-CN" sz="2400">
              <a:latin typeface="Times New Roman" panose="02020603050405020304" pitchFamily="18" charset="0"/>
            </a:endParaRPr>
          </a:p>
        </p:txBody>
      </p:sp>
      <p:sp>
        <p:nvSpPr>
          <p:cNvPr id="11274" name="Text Box 34">
            <a:extLst>
              <a:ext uri="{FF2B5EF4-FFF2-40B4-BE49-F238E27FC236}">
                <a16:creationId xmlns:a16="http://schemas.microsoft.com/office/drawing/2014/main" id="{815A2479-A9B5-6F71-78AB-18D24E6057C2}"/>
              </a:ext>
            </a:extLst>
          </p:cNvPr>
          <p:cNvSpPr txBox="1">
            <a:spLocks noChangeArrowheads="1"/>
          </p:cNvSpPr>
          <p:nvPr/>
        </p:nvSpPr>
        <p:spPr bwMode="auto">
          <a:xfrm>
            <a:off x="69850" y="53975"/>
            <a:ext cx="6950075" cy="658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marL="542925" indent="-542925" defTabSz="8096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22313" indent="-285750" defTabSz="809625">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defTabSz="809625">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defTabSz="809625">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defTabSz="809625">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lnSpc>
                <a:spcPct val="120000"/>
              </a:lnSpc>
              <a:spcBef>
                <a:spcPct val="0"/>
              </a:spcBef>
              <a:buClrTx/>
              <a:buSzTx/>
              <a:buFontTx/>
              <a:buNone/>
            </a:pPr>
            <a:r>
              <a:rPr lang="en-US" altLang="zh-CN" sz="3600">
                <a:latin typeface="Times New Roman" panose="02020603050405020304" pitchFamily="18" charset="0"/>
              </a:rPr>
              <a:t>1. What's Cindy's favourite food?</a:t>
            </a:r>
            <a:r>
              <a:rPr lang="en-US" altLang="zh-CN" sz="3600" b="0">
                <a:latin typeface="Times New Roman" panose="02020603050405020304" pitchFamily="18" charset="0"/>
              </a:rPr>
              <a:t> </a:t>
            </a:r>
          </a:p>
        </p:txBody>
      </p:sp>
      <p:sp>
        <p:nvSpPr>
          <p:cNvPr id="11275" name="Rectangle 167">
            <a:extLst>
              <a:ext uri="{FF2B5EF4-FFF2-40B4-BE49-F238E27FC236}">
                <a16:creationId xmlns:a16="http://schemas.microsoft.com/office/drawing/2014/main" id="{1DF85D52-38DC-A918-978D-04DDCD0EC0B8}"/>
              </a:ext>
            </a:extLst>
          </p:cNvPr>
          <p:cNvSpPr>
            <a:spLocks noChangeArrowheads="1"/>
          </p:cNvSpPr>
          <p:nvPr/>
        </p:nvSpPr>
        <p:spPr bwMode="auto">
          <a:xfrm>
            <a:off x="468313" y="692150"/>
            <a:ext cx="5040312" cy="2235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30000"/>
              </a:lnSpc>
              <a:spcBef>
                <a:spcPct val="0"/>
              </a:spcBef>
              <a:buFontTx/>
              <a:buNone/>
            </a:pPr>
            <a:r>
              <a:rPr lang="en-US" altLang="zh-CN" sz="3600" b="0">
                <a:latin typeface="Times New Roman" panose="02020603050405020304" pitchFamily="18" charset="0"/>
              </a:rPr>
              <a:t>Noodles. </a:t>
            </a:r>
          </a:p>
          <a:p>
            <a:pPr>
              <a:lnSpc>
                <a:spcPct val="130000"/>
              </a:lnSpc>
              <a:spcBef>
                <a:spcPct val="0"/>
              </a:spcBef>
              <a:buFontTx/>
              <a:buNone/>
            </a:pPr>
            <a:r>
              <a:rPr lang="en-US" altLang="zh-CN" sz="3600" b="0">
                <a:latin typeface="Times New Roman" panose="02020603050405020304" pitchFamily="18" charset="0"/>
              </a:rPr>
              <a:t>Dumplings. </a:t>
            </a:r>
          </a:p>
          <a:p>
            <a:pPr>
              <a:lnSpc>
                <a:spcPct val="130000"/>
              </a:lnSpc>
              <a:spcBef>
                <a:spcPct val="0"/>
              </a:spcBef>
              <a:buFontTx/>
              <a:buNone/>
            </a:pPr>
            <a:r>
              <a:rPr lang="en-US" altLang="zh-CN" sz="3600" b="0">
                <a:latin typeface="Times New Roman" panose="02020603050405020304" pitchFamily="18" charset="0"/>
              </a:rPr>
              <a:t>Rice. </a:t>
            </a:r>
          </a:p>
        </p:txBody>
      </p:sp>
      <p:sp>
        <p:nvSpPr>
          <p:cNvPr id="149516" name="Rectangle 12">
            <a:extLst>
              <a:ext uri="{FF2B5EF4-FFF2-40B4-BE49-F238E27FC236}">
                <a16:creationId xmlns:a16="http://schemas.microsoft.com/office/drawing/2014/main" id="{74F4B5BC-952C-434F-5939-DEB9B5C39F8C}"/>
              </a:ext>
            </a:extLst>
          </p:cNvPr>
          <p:cNvSpPr>
            <a:spLocks noChangeArrowheads="1"/>
          </p:cNvSpPr>
          <p:nvPr/>
        </p:nvSpPr>
        <p:spPr bwMode="auto">
          <a:xfrm>
            <a:off x="323850" y="908050"/>
            <a:ext cx="8208963" cy="5492750"/>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804863" indent="-804863">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6176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970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976438"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155825"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6130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0702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274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9846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0000"/>
              </a:lnSpc>
              <a:spcBef>
                <a:spcPct val="0"/>
              </a:spcBef>
              <a:buFontTx/>
              <a:buNone/>
            </a:pPr>
            <a:r>
              <a:rPr lang="en-US" altLang="zh-CN" sz="4600">
                <a:latin typeface="Times New Roman" panose="02020603050405020304" pitchFamily="18" charset="0"/>
              </a:rPr>
              <a:t>M: Hi, Cindy. What's your favourite food?</a:t>
            </a:r>
          </a:p>
          <a:p>
            <a:pPr>
              <a:lnSpc>
                <a:spcPct val="110000"/>
              </a:lnSpc>
              <a:spcBef>
                <a:spcPct val="0"/>
              </a:spcBef>
              <a:buFontTx/>
              <a:buNone/>
            </a:pPr>
            <a:r>
              <a:rPr lang="en-US" altLang="zh-CN" sz="4600">
                <a:latin typeface="Times New Roman" panose="02020603050405020304" pitchFamily="18" charset="0"/>
              </a:rPr>
              <a:t>W: Dumplings. They're delicious.</a:t>
            </a:r>
          </a:p>
          <a:p>
            <a:pPr>
              <a:lnSpc>
                <a:spcPct val="110000"/>
              </a:lnSpc>
              <a:spcBef>
                <a:spcPct val="0"/>
              </a:spcBef>
              <a:buFontTx/>
              <a:buNone/>
            </a:pPr>
            <a:r>
              <a:rPr lang="en-US" altLang="zh-CN" sz="4600">
                <a:latin typeface="Times New Roman" panose="02020603050405020304" pitchFamily="18" charset="0"/>
              </a:rPr>
              <a:t>M: What's your favourite drink?</a:t>
            </a:r>
          </a:p>
          <a:p>
            <a:pPr>
              <a:lnSpc>
                <a:spcPct val="110000"/>
              </a:lnSpc>
              <a:spcBef>
                <a:spcPct val="0"/>
              </a:spcBef>
              <a:buFontTx/>
              <a:buNone/>
            </a:pPr>
            <a:r>
              <a:rPr lang="en-US" altLang="zh-CN" sz="4600">
                <a:latin typeface="Times New Roman" panose="02020603050405020304" pitchFamily="18" charset="0"/>
              </a:rPr>
              <a:t>W: Milk. It's healthy.</a:t>
            </a:r>
          </a:p>
        </p:txBody>
      </p:sp>
      <p:pic>
        <p:nvPicPr>
          <p:cNvPr id="109584" name="Picture 16">
            <a:hlinkClick r:id="" action="ppaction://media"/>
            <a:extLst>
              <a:ext uri="{FF2B5EF4-FFF2-40B4-BE49-F238E27FC236}">
                <a16:creationId xmlns:a16="http://schemas.microsoft.com/office/drawing/2014/main" id="{F7F1AF34-0A2B-001F-6D8D-BE793CE76798}"/>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36000" y="55895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9585" name="Picture 17">
            <a:hlinkClick r:id="" action="ppaction://media"/>
            <a:extLst>
              <a:ext uri="{FF2B5EF4-FFF2-40B4-BE49-F238E27FC236}">
                <a16:creationId xmlns:a16="http://schemas.microsoft.com/office/drawing/2014/main" id="{0D34E216-129A-24B4-71A8-CA8A283E1AC5}"/>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7235825"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8081"/>
                                        </p:tgtEl>
                                        <p:attrNameLst>
                                          <p:attrName>style.visibility</p:attrName>
                                        </p:attrNameLst>
                                      </p:cBhvr>
                                      <p:to>
                                        <p:strVal val="visible"/>
                                      </p:to>
                                    </p:set>
                                    <p:anim calcmode="lin" valueType="num">
                                      <p:cBhvr additive="base">
                                        <p:cTn id="7" dur="500" fill="hold"/>
                                        <p:tgtEl>
                                          <p:spTgt spid="88081"/>
                                        </p:tgtEl>
                                        <p:attrNameLst>
                                          <p:attrName>ppt_x</p:attrName>
                                        </p:attrNameLst>
                                      </p:cBhvr>
                                      <p:tavLst>
                                        <p:tav tm="0">
                                          <p:val>
                                            <p:strVal val="1+#ppt_w/2"/>
                                          </p:val>
                                        </p:tav>
                                        <p:tav tm="100000">
                                          <p:val>
                                            <p:strVal val="#ppt_x"/>
                                          </p:val>
                                        </p:tav>
                                      </p:tavLst>
                                    </p:anim>
                                    <p:anim calcmode="lin" valueType="num">
                                      <p:cBhvr additive="base">
                                        <p:cTn id="8" dur="500" fill="hold"/>
                                        <p:tgtEl>
                                          <p:spTgt spid="880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88245"/>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88245"/>
                                        </p:tgtEl>
                                      </p:cBhvr>
                                    </p:cmd>
                                  </p:childTnLst>
                                </p:cTn>
                              </p:par>
                            </p:childTnLst>
                          </p:cTn>
                        </p:par>
                      </p:childTnLst>
                    </p:cTn>
                  </p:par>
                </p:childTnLst>
              </p:cTn>
              <p:nextCondLst>
                <p:cond evt="onClick" delay="0">
                  <p:tgtEl>
                    <p:spTgt spid="88245"/>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88245"/>
                </p:tgtEl>
              </p:cMediaNode>
            </p:audio>
            <p:seq concurrent="1" nextAc="seek">
              <p:cTn id="15" restart="whenNotActive" fill="hold" evtFilter="cancelBubble" nodeType="interactiveSeq">
                <p:stCondLst>
                  <p:cond evt="onClick" delay="0">
                    <p:tgtEl>
                      <p:spTgt spid="88244"/>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88244"/>
                                        </p:tgtEl>
                                      </p:cBhvr>
                                    </p:cmd>
                                  </p:childTnLst>
                                </p:cTn>
                              </p:par>
                            </p:childTnLst>
                          </p:cTn>
                        </p:par>
                      </p:childTnLst>
                    </p:cTn>
                  </p:par>
                </p:childTnLst>
              </p:cTn>
              <p:nextCondLst>
                <p:cond evt="onClick" delay="0">
                  <p:tgtEl>
                    <p:spTgt spid="88244"/>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88244"/>
                </p:tgtEl>
              </p:cMediaNode>
            </p:audio>
            <p:seq concurrent="1" nextAc="seek">
              <p:cTn id="21" restart="whenNotActive" fill="hold" evtFilter="cancelBubble" nodeType="interactiveSeq">
                <p:stCondLst>
                  <p:cond evt="onClick" delay="0">
                    <p:tgtEl>
                      <p:spTgt spid="109584"/>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28293" fill="hold"/>
                                        <p:tgtEl>
                                          <p:spTgt spid="109584"/>
                                        </p:tgtEl>
                                      </p:cBhvr>
                                    </p:cmd>
                                  </p:childTnLst>
                                </p:cTn>
                              </p:par>
                            </p:childTnLst>
                          </p:cTn>
                        </p:par>
                      </p:childTnLst>
                    </p:cTn>
                  </p:par>
                </p:childTnLst>
              </p:cTn>
              <p:nextCondLst>
                <p:cond evt="onClick" delay="0">
                  <p:tgtEl>
                    <p:spTgt spid="109584"/>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109584"/>
                </p:tgtEl>
              </p:cMediaNode>
            </p:audio>
            <p:seq concurrent="1" nextAc="seek">
              <p:cTn id="27" restart="whenNotActive" fill="hold" evtFilter="cancelBubble" nodeType="interactiveSeq">
                <p:stCondLst>
                  <p:cond evt="onClick" delay="0">
                    <p:tgtEl>
                      <p:spTgt spid="88073"/>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149516"/>
                                        </p:tgtEl>
                                        <p:attrNameLst>
                                          <p:attrName>style.visibility</p:attrName>
                                        </p:attrNameLst>
                                      </p:cBhvr>
                                      <p:to>
                                        <p:strVal val="visible"/>
                                      </p:to>
                                    </p:set>
                                    <p:anim calcmode="lin" valueType="num">
                                      <p:cBhvr additive="base">
                                        <p:cTn id="32" dur="1000" fill="hold"/>
                                        <p:tgtEl>
                                          <p:spTgt spid="149516"/>
                                        </p:tgtEl>
                                        <p:attrNameLst>
                                          <p:attrName>ppt_x</p:attrName>
                                        </p:attrNameLst>
                                      </p:cBhvr>
                                      <p:tavLst>
                                        <p:tav tm="0">
                                          <p:val>
                                            <p:strVal val="#ppt_x"/>
                                          </p:val>
                                        </p:tav>
                                        <p:tav tm="100000">
                                          <p:val>
                                            <p:strVal val="#ppt_x"/>
                                          </p:val>
                                        </p:tav>
                                      </p:tavLst>
                                    </p:anim>
                                    <p:anim calcmode="lin" valueType="num">
                                      <p:cBhvr additive="base">
                                        <p:cTn id="33" dur="1000" fill="hold"/>
                                        <p:tgtEl>
                                          <p:spTgt spid="149516"/>
                                        </p:tgtEl>
                                        <p:attrNameLst>
                                          <p:attrName>ppt_y</p:attrName>
                                        </p:attrNameLst>
                                      </p:cBhvr>
                                      <p:tavLst>
                                        <p:tav tm="0">
                                          <p:val>
                                            <p:strVal val="1+#ppt_h/2"/>
                                          </p:val>
                                        </p:tav>
                                        <p:tav tm="100000">
                                          <p:val>
                                            <p:strVal val="#ppt_y"/>
                                          </p:val>
                                        </p:tav>
                                      </p:tavLst>
                                    </p:anim>
                                  </p:childTnLst>
                                </p:cTn>
                              </p:par>
                            </p:childTnLst>
                          </p:cTn>
                        </p:par>
                        <p:par>
                          <p:cTn id="34" fill="hold" nodeType="afterGroup">
                            <p:stCondLst>
                              <p:cond delay="1000"/>
                            </p:stCondLst>
                            <p:childTnLst>
                              <p:par>
                                <p:cTn id="35" presetID="5" presetClass="entr" presetSubtype="10" fill="hold" nodeType="afterEffect">
                                  <p:stCondLst>
                                    <p:cond delay="0"/>
                                  </p:stCondLst>
                                  <p:childTnLst>
                                    <p:set>
                                      <p:cBhvr>
                                        <p:cTn id="36" dur="1" fill="hold">
                                          <p:stCondLst>
                                            <p:cond delay="0"/>
                                          </p:stCondLst>
                                        </p:cTn>
                                        <p:tgtEl>
                                          <p:spTgt spid="88078"/>
                                        </p:tgtEl>
                                        <p:attrNameLst>
                                          <p:attrName>style.visibility</p:attrName>
                                        </p:attrNameLst>
                                      </p:cBhvr>
                                      <p:to>
                                        <p:strVal val="visible"/>
                                      </p:to>
                                    </p:set>
                                    <p:animEffect transition="in" filter="checkerboard(across)">
                                      <p:cBhvr>
                                        <p:cTn id="37" dur="500"/>
                                        <p:tgtEl>
                                          <p:spTgt spid="88078"/>
                                        </p:tgtEl>
                                      </p:cBhvr>
                                    </p:animEffect>
                                  </p:childTnLst>
                                </p:cTn>
                              </p:par>
                            </p:childTnLst>
                          </p:cTn>
                        </p:par>
                      </p:childTnLst>
                    </p:cTn>
                  </p:par>
                </p:childTnLst>
              </p:cTn>
              <p:nextCondLst>
                <p:cond evt="onClick" delay="0">
                  <p:tgtEl>
                    <p:spTgt spid="88073"/>
                  </p:tgtEl>
                </p:cond>
              </p:nextCondLst>
            </p:seq>
            <p:seq concurrent="1" nextAc="seek">
              <p:cTn id="38" restart="whenNotActive" fill="hold" evtFilter="cancelBubble" nodeType="interactiveSeq">
                <p:stCondLst>
                  <p:cond evt="onClick" delay="0">
                    <p:tgtEl>
                      <p:spTgt spid="88078"/>
                    </p:tgtEl>
                  </p:cond>
                </p:stCondLst>
                <p:endSync evt="end" delay="0">
                  <p:rtn val="all"/>
                </p:endSync>
                <p:childTnLst>
                  <p:par>
                    <p:cTn id="39" fill="hold" nodeType="clickPar">
                      <p:stCondLst>
                        <p:cond delay="0"/>
                      </p:stCondLst>
                      <p:childTnLst>
                        <p:par>
                          <p:cTn id="40" fill="hold" nodeType="withGroup">
                            <p:stCondLst>
                              <p:cond delay="0"/>
                            </p:stCondLst>
                            <p:childTnLst>
                              <p:par>
                                <p:cTn id="41" presetID="2" presetClass="exit" presetSubtype="1" fill="hold" grpId="1" nodeType="clickEffect">
                                  <p:stCondLst>
                                    <p:cond delay="0"/>
                                  </p:stCondLst>
                                  <p:childTnLst>
                                    <p:anim calcmode="lin" valueType="num">
                                      <p:cBhvr additive="base">
                                        <p:cTn id="42" dur="1000"/>
                                        <p:tgtEl>
                                          <p:spTgt spid="149516"/>
                                        </p:tgtEl>
                                        <p:attrNameLst>
                                          <p:attrName>ppt_x</p:attrName>
                                        </p:attrNameLst>
                                      </p:cBhvr>
                                      <p:tavLst>
                                        <p:tav tm="0">
                                          <p:val>
                                            <p:strVal val="ppt_x"/>
                                          </p:val>
                                        </p:tav>
                                        <p:tav tm="100000">
                                          <p:val>
                                            <p:strVal val="ppt_x"/>
                                          </p:val>
                                        </p:tav>
                                      </p:tavLst>
                                    </p:anim>
                                    <p:anim calcmode="lin" valueType="num">
                                      <p:cBhvr additive="base">
                                        <p:cTn id="43" dur="1000"/>
                                        <p:tgtEl>
                                          <p:spTgt spid="149516"/>
                                        </p:tgtEl>
                                        <p:attrNameLst>
                                          <p:attrName>ppt_y</p:attrName>
                                        </p:attrNameLst>
                                      </p:cBhvr>
                                      <p:tavLst>
                                        <p:tav tm="0">
                                          <p:val>
                                            <p:strVal val="ppt_y"/>
                                          </p:val>
                                        </p:tav>
                                        <p:tav tm="100000">
                                          <p:val>
                                            <p:strVal val="0-ppt_h/2"/>
                                          </p:val>
                                        </p:tav>
                                      </p:tavLst>
                                    </p:anim>
                                    <p:set>
                                      <p:cBhvr>
                                        <p:cTn id="44" dur="1" fill="hold">
                                          <p:stCondLst>
                                            <p:cond delay="999"/>
                                          </p:stCondLst>
                                        </p:cTn>
                                        <p:tgtEl>
                                          <p:spTgt spid="149516"/>
                                        </p:tgtEl>
                                        <p:attrNameLst>
                                          <p:attrName>style.visibility</p:attrName>
                                        </p:attrNameLst>
                                      </p:cBhvr>
                                      <p:to>
                                        <p:strVal val="hidden"/>
                                      </p:to>
                                    </p:set>
                                  </p:childTnLst>
                                </p:cTn>
                              </p:par>
                            </p:childTnLst>
                          </p:cTn>
                        </p:par>
                        <p:par>
                          <p:cTn id="45" fill="hold" nodeType="afterGroup">
                            <p:stCondLst>
                              <p:cond delay="1000"/>
                            </p:stCondLst>
                            <p:childTnLst>
                              <p:par>
                                <p:cTn id="46" presetID="5" presetClass="exit" presetSubtype="10" fill="hold" nodeType="afterEffect">
                                  <p:stCondLst>
                                    <p:cond delay="0"/>
                                  </p:stCondLst>
                                  <p:childTnLst>
                                    <p:animEffect transition="out" filter="checkerboard(across)">
                                      <p:cBhvr>
                                        <p:cTn id="47" dur="500"/>
                                        <p:tgtEl>
                                          <p:spTgt spid="88078"/>
                                        </p:tgtEl>
                                      </p:cBhvr>
                                    </p:animEffect>
                                    <p:set>
                                      <p:cBhvr>
                                        <p:cTn id="48" dur="1" fill="hold">
                                          <p:stCondLst>
                                            <p:cond delay="499"/>
                                          </p:stCondLst>
                                        </p:cTn>
                                        <p:tgtEl>
                                          <p:spTgt spid="88078"/>
                                        </p:tgtEl>
                                        <p:attrNameLst>
                                          <p:attrName>style.visibility</p:attrName>
                                        </p:attrNameLst>
                                      </p:cBhvr>
                                      <p:to>
                                        <p:strVal val="hidden"/>
                                      </p:to>
                                    </p:set>
                                  </p:childTnLst>
                                </p:cTn>
                              </p:par>
                            </p:childTnLst>
                          </p:cTn>
                        </p:par>
                      </p:childTnLst>
                    </p:cTn>
                  </p:par>
                </p:childTnLst>
              </p:cTn>
              <p:nextCondLst>
                <p:cond evt="onClick" delay="0">
                  <p:tgtEl>
                    <p:spTgt spid="88078"/>
                  </p:tgtEl>
                </p:cond>
              </p:nextCondLst>
            </p:seq>
          </p:childTnLst>
        </p:cTn>
      </p:par>
    </p:tnLst>
    <p:bldLst>
      <p:bldP spid="88081" grpId="0" autoUpdateAnimBg="0"/>
      <p:bldP spid="149516" grpId="0" animBg="1"/>
      <p:bldP spid="149516" grpId="1"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300" name="Picture 164">
            <a:hlinkClick r:id="" action="ppaction://media"/>
            <a:extLst>
              <a:ext uri="{FF2B5EF4-FFF2-40B4-BE49-F238E27FC236}">
                <a16:creationId xmlns:a16="http://schemas.microsoft.com/office/drawing/2014/main" id="{5ECAE287-C5D5-58A8-C8E3-BFB8BEAB62B5}"/>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299" name="Picture 163">
            <a:hlinkClick r:id="" action="ppaction://media"/>
            <a:extLst>
              <a:ext uri="{FF2B5EF4-FFF2-40B4-BE49-F238E27FC236}">
                <a16:creationId xmlns:a16="http://schemas.microsoft.com/office/drawing/2014/main" id="{44774974-369E-B3D1-F81B-2B67B56F1341}"/>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4996" name="Picture 2" descr="公司logo">
            <a:extLst>
              <a:ext uri="{FF2B5EF4-FFF2-40B4-BE49-F238E27FC236}">
                <a16:creationId xmlns:a16="http://schemas.microsoft.com/office/drawing/2014/main" id="{8771B674-72A3-D734-6D0D-73D8ED1A5703}"/>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Picture 3" descr="originalText48">
            <a:extLst>
              <a:ext uri="{FF2B5EF4-FFF2-40B4-BE49-F238E27FC236}">
                <a16:creationId xmlns:a16="http://schemas.microsoft.com/office/drawing/2014/main" id="{5C3310BF-ED37-88C1-96F2-D10C919A620F}"/>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998" name="Rectangle 4">
            <a:extLst>
              <a:ext uri="{FF2B5EF4-FFF2-40B4-BE49-F238E27FC236}">
                <a16:creationId xmlns:a16="http://schemas.microsoft.com/office/drawing/2014/main" id="{D3A2B573-9A8B-23A5-CFF7-A900836A12BD}"/>
              </a:ext>
            </a:extLst>
          </p:cNvPr>
          <p:cNvSpPr>
            <a:spLocks noChangeArrowheads="1"/>
          </p:cNvSpPr>
          <p:nvPr/>
        </p:nvSpPr>
        <p:spPr bwMode="auto">
          <a:xfrm>
            <a:off x="76200" y="73025"/>
            <a:ext cx="7591425"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4. Why does Rose like spring best?</a:t>
            </a:r>
            <a:r>
              <a:rPr lang="en-US" altLang="zh-CN" sz="3600" b="0">
                <a:latin typeface="Times New Roman" panose="02020603050405020304" pitchFamily="18" charset="0"/>
              </a:rPr>
              <a:t> </a:t>
            </a:r>
          </a:p>
        </p:txBody>
      </p:sp>
      <p:pic>
        <p:nvPicPr>
          <p:cNvPr id="23559" name="Picture 5" descr="originalTextHide">
            <a:extLst>
              <a:ext uri="{FF2B5EF4-FFF2-40B4-BE49-F238E27FC236}">
                <a16:creationId xmlns:a16="http://schemas.microsoft.com/office/drawing/2014/main" id="{9D617C99-681D-5673-0790-2D19DC936C87}"/>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5000" name="Rectangle 6">
            <a:extLst>
              <a:ext uri="{FF2B5EF4-FFF2-40B4-BE49-F238E27FC236}">
                <a16:creationId xmlns:a16="http://schemas.microsoft.com/office/drawing/2014/main" id="{F30486B9-D7D4-604D-7624-C373CF603767}"/>
              </a:ext>
            </a:extLst>
          </p:cNvPr>
          <p:cNvSpPr>
            <a:spLocks noChangeArrowheads="1"/>
          </p:cNvSpPr>
          <p:nvPr/>
        </p:nvSpPr>
        <p:spPr bwMode="auto">
          <a:xfrm>
            <a:off x="684213" y="4662488"/>
            <a:ext cx="7453312"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a:t>
            </a:r>
          </a:p>
        </p:txBody>
      </p:sp>
      <p:sp>
        <p:nvSpPr>
          <p:cNvPr id="91143" name="Rectangle 7">
            <a:extLst>
              <a:ext uri="{FF2B5EF4-FFF2-40B4-BE49-F238E27FC236}">
                <a16:creationId xmlns:a16="http://schemas.microsoft.com/office/drawing/2014/main" id="{B1BD9573-1A14-F468-5934-96D086BABB3C}"/>
              </a:ext>
            </a:extLst>
          </p:cNvPr>
          <p:cNvSpPr>
            <a:spLocks noChangeArrowheads="1"/>
          </p:cNvSpPr>
          <p:nvPr/>
        </p:nvSpPr>
        <p:spPr bwMode="auto">
          <a:xfrm>
            <a:off x="2484438" y="3933825"/>
            <a:ext cx="5759450"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Because she can plant flowers.</a:t>
            </a:r>
          </a:p>
        </p:txBody>
      </p:sp>
      <p:sp>
        <p:nvSpPr>
          <p:cNvPr id="85002" name="Rectangle 148">
            <a:extLst>
              <a:ext uri="{FF2B5EF4-FFF2-40B4-BE49-F238E27FC236}">
                <a16:creationId xmlns:a16="http://schemas.microsoft.com/office/drawing/2014/main" id="{69537FFE-84CF-6B9E-DBAF-4F5F7AF01F65}"/>
              </a:ext>
            </a:extLst>
          </p:cNvPr>
          <p:cNvSpPr>
            <a:spLocks noChangeArrowheads="1"/>
          </p:cNvSpPr>
          <p:nvPr/>
        </p:nvSpPr>
        <p:spPr bwMode="auto">
          <a:xfrm>
            <a:off x="612775" y="692150"/>
            <a:ext cx="6551613" cy="2235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30000"/>
              </a:lnSpc>
              <a:spcBef>
                <a:spcPct val="0"/>
              </a:spcBef>
              <a:buFontTx/>
              <a:buNone/>
            </a:pPr>
            <a:r>
              <a:rPr lang="en-US" altLang="zh-CN" sz="3600" b="0">
                <a:latin typeface="Times New Roman" panose="02020603050405020304" pitchFamily="18" charset="0"/>
              </a:rPr>
              <a:t>Because she can plant trees. </a:t>
            </a:r>
          </a:p>
          <a:p>
            <a:pPr>
              <a:lnSpc>
                <a:spcPct val="130000"/>
              </a:lnSpc>
              <a:spcBef>
                <a:spcPct val="0"/>
              </a:spcBef>
              <a:buFontTx/>
              <a:buNone/>
            </a:pPr>
            <a:r>
              <a:rPr lang="en-US" altLang="zh-CN" sz="3600" b="0">
                <a:latin typeface="Times New Roman" panose="02020603050405020304" pitchFamily="18" charset="0"/>
              </a:rPr>
              <a:t>Because she can plant flowers. </a:t>
            </a:r>
          </a:p>
          <a:p>
            <a:pPr>
              <a:lnSpc>
                <a:spcPct val="130000"/>
              </a:lnSpc>
              <a:spcBef>
                <a:spcPct val="0"/>
              </a:spcBef>
              <a:buFontTx/>
              <a:buNone/>
            </a:pPr>
            <a:r>
              <a:rPr lang="en-US" altLang="zh-CN" sz="3600" b="0">
                <a:latin typeface="Times New Roman" panose="02020603050405020304" pitchFamily="18" charset="0"/>
              </a:rPr>
              <a:t>Because she can draw flowers. </a:t>
            </a:r>
          </a:p>
        </p:txBody>
      </p:sp>
      <p:sp>
        <p:nvSpPr>
          <p:cNvPr id="19463" name="Rectangle 13">
            <a:extLst>
              <a:ext uri="{FF2B5EF4-FFF2-40B4-BE49-F238E27FC236}">
                <a16:creationId xmlns:a16="http://schemas.microsoft.com/office/drawing/2014/main" id="{0CC31096-947C-C62F-3149-EF37AC98DB8E}"/>
              </a:ext>
            </a:extLst>
          </p:cNvPr>
          <p:cNvSpPr>
            <a:spLocks noChangeArrowheads="1"/>
          </p:cNvSpPr>
          <p:nvPr/>
        </p:nvSpPr>
        <p:spPr bwMode="auto">
          <a:xfrm>
            <a:off x="323850" y="836613"/>
            <a:ext cx="8137525" cy="572452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714375" indent="-7143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8937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0731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buFontTx/>
              <a:buNone/>
            </a:pPr>
            <a:r>
              <a:rPr lang="en-US" altLang="zh-CN" sz="4200">
                <a:latin typeface="Times New Roman" panose="02020603050405020304" pitchFamily="18" charset="0"/>
              </a:rPr>
              <a:t>W: Hi, Sam. Which season do you like best?</a:t>
            </a:r>
          </a:p>
          <a:p>
            <a:pPr>
              <a:buFontTx/>
              <a:buNone/>
            </a:pPr>
            <a:r>
              <a:rPr lang="en-US" altLang="zh-CN" sz="4200">
                <a:latin typeface="Times New Roman" panose="02020603050405020304" pitchFamily="18" charset="0"/>
              </a:rPr>
              <a:t>M: Hi, Rose. I like summer best, because Children's Day is in summer. What about you?</a:t>
            </a:r>
          </a:p>
          <a:p>
            <a:pPr>
              <a:buFontTx/>
              <a:buNone/>
            </a:pPr>
            <a:r>
              <a:rPr lang="en-US" altLang="zh-CN" sz="4200">
                <a:latin typeface="Times New Roman" panose="02020603050405020304" pitchFamily="18" charset="0"/>
              </a:rPr>
              <a:t>W: I like spring best.</a:t>
            </a:r>
          </a:p>
          <a:p>
            <a:pPr>
              <a:buFontTx/>
              <a:buNone/>
            </a:pPr>
            <a:r>
              <a:rPr lang="en-US" altLang="zh-CN" sz="4200">
                <a:latin typeface="Times New Roman" panose="02020603050405020304" pitchFamily="18" charset="0"/>
              </a:rPr>
              <a:t>M: Why do you like spring best?</a:t>
            </a:r>
          </a:p>
          <a:p>
            <a:pPr>
              <a:buFontTx/>
              <a:buNone/>
            </a:pPr>
            <a:r>
              <a:rPr lang="en-US" altLang="zh-CN" sz="4200">
                <a:latin typeface="Times New Roman" panose="02020603050405020304" pitchFamily="18" charset="0"/>
              </a:rPr>
              <a:t>W: Because I can plant flowers.</a:t>
            </a:r>
          </a:p>
        </p:txBody>
      </p:sp>
      <p:pic>
        <p:nvPicPr>
          <p:cNvPr id="574478" name="Picture 14">
            <a:hlinkClick r:id="" action="ppaction://media"/>
            <a:extLst>
              <a:ext uri="{FF2B5EF4-FFF2-40B4-BE49-F238E27FC236}">
                <a16:creationId xmlns:a16="http://schemas.microsoft.com/office/drawing/2014/main" id="{56D5E0FF-E9BA-8618-51AF-27971ABB1764}"/>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30066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4479" name="Picture 15">
            <a:hlinkClick r:id="" action="ppaction://media"/>
            <a:extLst>
              <a:ext uri="{FF2B5EF4-FFF2-40B4-BE49-F238E27FC236}">
                <a16:creationId xmlns:a16="http://schemas.microsoft.com/office/drawing/2014/main" id="{565C9D33-500B-8212-0640-4FDD801F5EC9}"/>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7164388"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1143"/>
                                        </p:tgtEl>
                                        <p:attrNameLst>
                                          <p:attrName>style.visibility</p:attrName>
                                        </p:attrNameLst>
                                      </p:cBhvr>
                                      <p:to>
                                        <p:strVal val="visible"/>
                                      </p:to>
                                    </p:set>
                                    <p:anim calcmode="lin" valueType="num">
                                      <p:cBhvr additive="base">
                                        <p:cTn id="7" dur="500" fill="hold"/>
                                        <p:tgtEl>
                                          <p:spTgt spid="91143"/>
                                        </p:tgtEl>
                                        <p:attrNameLst>
                                          <p:attrName>ppt_x</p:attrName>
                                        </p:attrNameLst>
                                      </p:cBhvr>
                                      <p:tavLst>
                                        <p:tav tm="0">
                                          <p:val>
                                            <p:strVal val="1+#ppt_w/2"/>
                                          </p:val>
                                        </p:tav>
                                        <p:tav tm="100000">
                                          <p:val>
                                            <p:strVal val="#ppt_x"/>
                                          </p:val>
                                        </p:tav>
                                      </p:tavLst>
                                    </p:anim>
                                    <p:anim calcmode="lin" valueType="num">
                                      <p:cBhvr additive="base">
                                        <p:cTn id="8" dur="500" fill="hold"/>
                                        <p:tgtEl>
                                          <p:spTgt spid="911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1300"/>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91300"/>
                                        </p:tgtEl>
                                      </p:cBhvr>
                                    </p:cmd>
                                  </p:childTnLst>
                                </p:cTn>
                              </p:par>
                            </p:childTnLst>
                          </p:cTn>
                        </p:par>
                      </p:childTnLst>
                    </p:cTn>
                  </p:par>
                </p:childTnLst>
              </p:cTn>
              <p:nextCondLst>
                <p:cond evt="onClick" delay="0">
                  <p:tgtEl>
                    <p:spTgt spid="91300"/>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1300"/>
                </p:tgtEl>
              </p:cMediaNode>
            </p:audio>
            <p:seq concurrent="1" nextAc="seek">
              <p:cTn id="15" restart="whenNotActive" fill="hold" evtFilter="cancelBubble" nodeType="interactiveSeq">
                <p:stCondLst>
                  <p:cond evt="onClick" delay="0">
                    <p:tgtEl>
                      <p:spTgt spid="91299"/>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91299"/>
                                        </p:tgtEl>
                                      </p:cBhvr>
                                    </p:cmd>
                                  </p:childTnLst>
                                </p:cTn>
                              </p:par>
                            </p:childTnLst>
                          </p:cTn>
                        </p:par>
                      </p:childTnLst>
                    </p:cTn>
                  </p:par>
                </p:childTnLst>
              </p:cTn>
              <p:nextCondLst>
                <p:cond evt="onClick" delay="0">
                  <p:tgtEl>
                    <p:spTgt spid="91299"/>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1299"/>
                </p:tgtEl>
              </p:cMediaNode>
            </p:audio>
            <p:seq concurrent="1" nextAc="seek">
              <p:cTn id="21" restart="whenNotActive" fill="hold" evtFilter="cancelBubble" nodeType="interactiveSeq">
                <p:stCondLst>
                  <p:cond evt="onClick" delay="0">
                    <p:tgtEl>
                      <p:spTgt spid="574478"/>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49113" fill="hold"/>
                                        <p:tgtEl>
                                          <p:spTgt spid="574478"/>
                                        </p:tgtEl>
                                      </p:cBhvr>
                                    </p:cmd>
                                  </p:childTnLst>
                                </p:cTn>
                              </p:par>
                            </p:childTnLst>
                          </p:cTn>
                        </p:par>
                      </p:childTnLst>
                    </p:cTn>
                  </p:par>
                </p:childTnLst>
              </p:cTn>
              <p:nextCondLst>
                <p:cond evt="onClick" delay="0">
                  <p:tgtEl>
                    <p:spTgt spid="574478"/>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574478"/>
                </p:tgtEl>
              </p:cMediaNode>
            </p:audio>
            <p:seq concurrent="1" nextAc="seek">
              <p:cTn id="27" restart="whenNotActive" fill="hold" evtFilter="cancelBubble" nodeType="interactiveSeq">
                <p:stCondLst>
                  <p:cond evt="onClick" delay="0">
                    <p:tgtEl>
                      <p:spTgt spid="23557"/>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19463"/>
                                        </p:tgtEl>
                                        <p:attrNameLst>
                                          <p:attrName>style.visibility</p:attrName>
                                        </p:attrNameLst>
                                      </p:cBhvr>
                                      <p:to>
                                        <p:strVal val="visible"/>
                                      </p:to>
                                    </p:set>
                                    <p:animEffect transition="in" filter="diamond(in)">
                                      <p:cBhvr>
                                        <p:cTn id="32" dur="1000"/>
                                        <p:tgtEl>
                                          <p:spTgt spid="19463"/>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23559"/>
                                        </p:tgtEl>
                                        <p:attrNameLst>
                                          <p:attrName>style.visibility</p:attrName>
                                        </p:attrNameLst>
                                      </p:cBhvr>
                                      <p:to>
                                        <p:strVal val="visible"/>
                                      </p:to>
                                    </p:set>
                                    <p:animEffect transition="in" filter="checkerboard(across)">
                                      <p:cBhvr>
                                        <p:cTn id="36" dur="500"/>
                                        <p:tgtEl>
                                          <p:spTgt spid="23559"/>
                                        </p:tgtEl>
                                      </p:cBhvr>
                                    </p:animEffect>
                                  </p:childTnLst>
                                </p:cTn>
                              </p:par>
                            </p:childTnLst>
                          </p:cTn>
                        </p:par>
                      </p:childTnLst>
                    </p:cTn>
                  </p:par>
                </p:childTnLst>
              </p:cTn>
              <p:nextCondLst>
                <p:cond evt="onClick" delay="0">
                  <p:tgtEl>
                    <p:spTgt spid="23557"/>
                  </p:tgtEl>
                </p:cond>
              </p:nextCondLst>
            </p:seq>
            <p:seq concurrent="1" nextAc="seek">
              <p:cTn id="37" restart="whenNotActive" fill="hold" evtFilter="cancelBubble" nodeType="interactiveSeq">
                <p:stCondLst>
                  <p:cond evt="onClick" delay="0">
                    <p:tgtEl>
                      <p:spTgt spid="23559"/>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8" presetClass="exit" presetSubtype="32" fill="hold" grpId="1" nodeType="clickEffect">
                                  <p:stCondLst>
                                    <p:cond delay="0"/>
                                  </p:stCondLst>
                                  <p:childTnLst>
                                    <p:animEffect transition="out" filter="diamond(out)">
                                      <p:cBhvr>
                                        <p:cTn id="41" dur="1000"/>
                                        <p:tgtEl>
                                          <p:spTgt spid="19463"/>
                                        </p:tgtEl>
                                      </p:cBhvr>
                                    </p:animEffect>
                                    <p:set>
                                      <p:cBhvr>
                                        <p:cTn id="42" dur="1" fill="hold">
                                          <p:stCondLst>
                                            <p:cond delay="999"/>
                                          </p:stCondLst>
                                        </p:cTn>
                                        <p:tgtEl>
                                          <p:spTgt spid="19463"/>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23559"/>
                                        </p:tgtEl>
                                      </p:cBhvr>
                                    </p:animEffect>
                                    <p:set>
                                      <p:cBhvr>
                                        <p:cTn id="46" dur="1" fill="hold">
                                          <p:stCondLst>
                                            <p:cond delay="499"/>
                                          </p:stCondLst>
                                        </p:cTn>
                                        <p:tgtEl>
                                          <p:spTgt spid="23559"/>
                                        </p:tgtEl>
                                        <p:attrNameLst>
                                          <p:attrName>style.visibility</p:attrName>
                                        </p:attrNameLst>
                                      </p:cBhvr>
                                      <p:to>
                                        <p:strVal val="hidden"/>
                                      </p:to>
                                    </p:set>
                                  </p:childTnLst>
                                </p:cTn>
                              </p:par>
                            </p:childTnLst>
                          </p:cTn>
                        </p:par>
                      </p:childTnLst>
                    </p:cTn>
                  </p:par>
                </p:childTnLst>
              </p:cTn>
              <p:nextCondLst>
                <p:cond evt="onClick" delay="0">
                  <p:tgtEl>
                    <p:spTgt spid="23559"/>
                  </p:tgtEl>
                </p:cond>
              </p:nextCondLst>
            </p:seq>
          </p:childTnLst>
        </p:cTn>
      </p:par>
    </p:tnLst>
    <p:bldLst>
      <p:bldP spid="91143" grpId="0" autoUpdateAnimBg="0"/>
      <p:bldP spid="19463" grpId="0" animBg="1"/>
      <p:bldP spid="19463" grpId="1"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2" descr="公司logo">
            <a:extLst>
              <a:ext uri="{FF2B5EF4-FFF2-40B4-BE49-F238E27FC236}">
                <a16:creationId xmlns:a16="http://schemas.microsoft.com/office/drawing/2014/main" id="{FA473880-188B-B55C-F493-E0E179E096E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3" name="Picture 4" descr="originalText48">
            <a:extLst>
              <a:ext uri="{FF2B5EF4-FFF2-40B4-BE49-F238E27FC236}">
                <a16:creationId xmlns:a16="http://schemas.microsoft.com/office/drawing/2014/main" id="{3E98A0CE-CD57-0500-DE0B-6B9845BF65D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4" name="Picture 5" descr="originalTextHide">
            <a:extLst>
              <a:ext uri="{FF2B5EF4-FFF2-40B4-BE49-F238E27FC236}">
                <a16:creationId xmlns:a16="http://schemas.microsoft.com/office/drawing/2014/main" id="{6C4C5F89-B2C9-B99F-7EB1-6C836A6E578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45" name="Rectangle 3">
            <a:extLst>
              <a:ext uri="{FF2B5EF4-FFF2-40B4-BE49-F238E27FC236}">
                <a16:creationId xmlns:a16="http://schemas.microsoft.com/office/drawing/2014/main" id="{449C626E-D303-ADB8-909A-B8BBA4D24880}"/>
              </a:ext>
            </a:extLst>
          </p:cNvPr>
          <p:cNvSpPr>
            <a:spLocks noChangeArrowheads="1"/>
          </p:cNvSpPr>
          <p:nvPr/>
        </p:nvSpPr>
        <p:spPr bwMode="auto">
          <a:xfrm>
            <a:off x="55563" y="44450"/>
            <a:ext cx="7685087" cy="57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buFontTx/>
              <a:buNone/>
            </a:pPr>
            <a:r>
              <a:rPr lang="zh-CN" altLang="en-US" sz="1800" b="0">
                <a:latin typeface="Times New Roman" panose="02020603050405020304" pitchFamily="18" charset="0"/>
              </a:rPr>
              <a:t>听第三段对话，回答第 </a:t>
            </a:r>
            <a:r>
              <a:rPr lang="en-US" altLang="zh-CN" sz="1800">
                <a:latin typeface="Times New Roman" panose="02020603050405020304" pitchFamily="18" charset="0"/>
              </a:rPr>
              <a:t>5</a:t>
            </a:r>
            <a:r>
              <a:rPr lang="en-US" altLang="zh-CN" sz="1800" b="0">
                <a:latin typeface="Times New Roman" panose="02020603050405020304" pitchFamily="18" charset="0"/>
              </a:rPr>
              <a:t> - </a:t>
            </a:r>
            <a:r>
              <a:rPr lang="en-US" altLang="zh-CN" sz="1800">
                <a:latin typeface="Times New Roman" panose="02020603050405020304" pitchFamily="18" charset="0"/>
              </a:rPr>
              <a:t>6</a:t>
            </a:r>
            <a:r>
              <a:rPr lang="en-US" altLang="zh-CN" sz="1800" b="0">
                <a:latin typeface="Times New Roman" panose="02020603050405020304" pitchFamily="18" charset="0"/>
              </a:rPr>
              <a:t> </a:t>
            </a:r>
            <a:r>
              <a:rPr lang="zh-CN" altLang="en-US" sz="1800" b="0">
                <a:latin typeface="Times New Roman" panose="02020603050405020304" pitchFamily="18" charset="0"/>
              </a:rPr>
              <a:t>两个问题。现在你有 </a:t>
            </a:r>
            <a:r>
              <a:rPr lang="en-US" altLang="zh-CN" sz="1800">
                <a:latin typeface="Times New Roman" panose="02020603050405020304" pitchFamily="18" charset="0"/>
              </a:rPr>
              <a:t>10</a:t>
            </a:r>
            <a:r>
              <a:rPr lang="en-US" altLang="zh-CN" sz="1800" b="0">
                <a:latin typeface="Times New Roman" panose="02020603050405020304" pitchFamily="18" charset="0"/>
              </a:rPr>
              <a:t> </a:t>
            </a:r>
            <a:r>
              <a:rPr lang="zh-CN" altLang="en-US" sz="1800" b="0">
                <a:latin typeface="Times New Roman" panose="02020603050405020304" pitchFamily="18" charset="0"/>
              </a:rPr>
              <a:t>秒钟的阅题时间。</a:t>
            </a:r>
            <a:r>
              <a:rPr lang="zh-CN" altLang="en-US" sz="1800"/>
              <a:t> </a:t>
            </a:r>
          </a:p>
        </p:txBody>
      </p:sp>
      <p:sp>
        <p:nvSpPr>
          <p:cNvPr id="87046" name="Rectangle 46">
            <a:extLst>
              <a:ext uri="{FF2B5EF4-FFF2-40B4-BE49-F238E27FC236}">
                <a16:creationId xmlns:a16="http://schemas.microsoft.com/office/drawing/2014/main" id="{1C92D68A-096B-FA48-90C9-01B6C984D797}"/>
              </a:ext>
            </a:extLst>
          </p:cNvPr>
          <p:cNvSpPr>
            <a:spLocks noChangeArrowheads="1"/>
          </p:cNvSpPr>
          <p:nvPr/>
        </p:nvSpPr>
        <p:spPr bwMode="auto">
          <a:xfrm>
            <a:off x="107950" y="730250"/>
            <a:ext cx="8280400" cy="5807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30000"/>
              </a:lnSpc>
              <a:spcBef>
                <a:spcPct val="0"/>
              </a:spcBef>
              <a:buFontTx/>
              <a:buNone/>
            </a:pPr>
            <a:r>
              <a:rPr lang="en-US" altLang="zh-CN" sz="3600">
                <a:latin typeface="Times New Roman" panose="02020603050405020304" pitchFamily="18" charset="0"/>
              </a:rPr>
              <a:t>5. What's the weather like? </a:t>
            </a:r>
          </a:p>
          <a:p>
            <a:pPr>
              <a:lnSpc>
                <a:spcPct val="130000"/>
              </a:lnSpc>
              <a:spcBef>
                <a:spcPct val="0"/>
              </a:spcBef>
              <a:buFontTx/>
              <a:buNone/>
            </a:pPr>
            <a:r>
              <a:rPr lang="en-US" altLang="zh-CN" sz="3600" b="0">
                <a:latin typeface="Times New Roman" panose="02020603050405020304" pitchFamily="18" charset="0"/>
              </a:rPr>
              <a:t>    Hot and sunny. </a:t>
            </a:r>
          </a:p>
          <a:p>
            <a:pPr>
              <a:lnSpc>
                <a:spcPct val="130000"/>
              </a:lnSpc>
              <a:spcBef>
                <a:spcPct val="0"/>
              </a:spcBef>
              <a:buFontTx/>
              <a:buNone/>
            </a:pPr>
            <a:r>
              <a:rPr lang="en-US" altLang="zh-CN" sz="3600" b="0">
                <a:latin typeface="Times New Roman" panose="02020603050405020304" pitchFamily="18" charset="0"/>
              </a:rPr>
              <a:t>    Warm and windy. </a:t>
            </a:r>
          </a:p>
          <a:p>
            <a:pPr>
              <a:lnSpc>
                <a:spcPct val="130000"/>
              </a:lnSpc>
              <a:spcBef>
                <a:spcPct val="0"/>
              </a:spcBef>
              <a:buFontTx/>
              <a:buNone/>
            </a:pPr>
            <a:r>
              <a:rPr lang="en-US" altLang="zh-CN" sz="3600" b="0">
                <a:latin typeface="Times New Roman" panose="02020603050405020304" pitchFamily="18" charset="0"/>
              </a:rPr>
              <a:t>    Warm and sunny.  </a:t>
            </a:r>
          </a:p>
          <a:p>
            <a:pPr>
              <a:lnSpc>
                <a:spcPct val="130000"/>
              </a:lnSpc>
              <a:spcBef>
                <a:spcPct val="0"/>
              </a:spcBef>
              <a:buFontTx/>
              <a:buNone/>
            </a:pPr>
            <a:r>
              <a:rPr lang="en-US" altLang="zh-CN" sz="3600">
                <a:latin typeface="Times New Roman" panose="02020603050405020304" pitchFamily="18" charset="0"/>
              </a:rPr>
              <a:t>6. Why does Grace feel tired? </a:t>
            </a:r>
          </a:p>
          <a:p>
            <a:pPr>
              <a:lnSpc>
                <a:spcPct val="130000"/>
              </a:lnSpc>
              <a:spcBef>
                <a:spcPct val="0"/>
              </a:spcBef>
              <a:buFontTx/>
              <a:buNone/>
            </a:pPr>
            <a:r>
              <a:rPr lang="en-US" altLang="zh-CN" sz="3600" b="0">
                <a:latin typeface="Times New Roman" panose="02020603050405020304" pitchFamily="18" charset="0"/>
              </a:rPr>
              <a:t>    Because she watched TV late last night. </a:t>
            </a:r>
          </a:p>
          <a:p>
            <a:pPr>
              <a:lnSpc>
                <a:spcPct val="130000"/>
              </a:lnSpc>
              <a:spcBef>
                <a:spcPct val="0"/>
              </a:spcBef>
              <a:buFontTx/>
              <a:buNone/>
            </a:pPr>
            <a:r>
              <a:rPr lang="en-US" altLang="zh-CN" sz="3600" b="0">
                <a:latin typeface="Times New Roman" panose="02020603050405020304" pitchFamily="18" charset="0"/>
              </a:rPr>
              <a:t>    Because she slept late last night. </a:t>
            </a:r>
          </a:p>
          <a:p>
            <a:pPr>
              <a:lnSpc>
                <a:spcPct val="130000"/>
              </a:lnSpc>
              <a:spcBef>
                <a:spcPct val="0"/>
              </a:spcBef>
              <a:buFontTx/>
              <a:buNone/>
            </a:pPr>
            <a:r>
              <a:rPr lang="en-US" altLang="zh-CN" sz="3600" b="0">
                <a:latin typeface="Times New Roman" panose="02020603050405020304" pitchFamily="18" charset="0"/>
              </a:rPr>
              <a:t>    Because she read books late last night. </a:t>
            </a:r>
          </a:p>
        </p:txBody>
      </p:sp>
      <p:sp>
        <p:nvSpPr>
          <p:cNvPr id="25607" name="Rectangle 30">
            <a:extLst>
              <a:ext uri="{FF2B5EF4-FFF2-40B4-BE49-F238E27FC236}">
                <a16:creationId xmlns:a16="http://schemas.microsoft.com/office/drawing/2014/main" id="{3D2E7FF5-047A-38D2-F023-A69F7F4D52F8}"/>
              </a:ext>
            </a:extLst>
          </p:cNvPr>
          <p:cNvSpPr>
            <a:spLocks noChangeArrowheads="1"/>
          </p:cNvSpPr>
          <p:nvPr/>
        </p:nvSpPr>
        <p:spPr bwMode="auto">
          <a:xfrm>
            <a:off x="179388" y="819150"/>
            <a:ext cx="8208962" cy="570547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542925" indent="-5429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223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5000"/>
              </a:lnSpc>
              <a:spcBef>
                <a:spcPct val="0"/>
              </a:spcBef>
              <a:buFontTx/>
              <a:buNone/>
            </a:pPr>
            <a:r>
              <a:rPr lang="en-US" altLang="zh-CN" sz="4000">
                <a:latin typeface="Times New Roman" panose="02020603050405020304" pitchFamily="18" charset="0"/>
              </a:rPr>
              <a:t>M: Hello! Is that Grace?</a:t>
            </a:r>
          </a:p>
          <a:p>
            <a:pPr>
              <a:lnSpc>
                <a:spcPct val="115000"/>
              </a:lnSpc>
              <a:spcBef>
                <a:spcPct val="0"/>
              </a:spcBef>
              <a:buFontTx/>
              <a:buNone/>
            </a:pPr>
            <a:r>
              <a:rPr lang="en-US" altLang="zh-CN" sz="4000">
                <a:latin typeface="Times New Roman" panose="02020603050405020304" pitchFamily="18" charset="0"/>
              </a:rPr>
              <a:t>W: Yes, this is Grace speaking.</a:t>
            </a:r>
          </a:p>
          <a:p>
            <a:pPr>
              <a:lnSpc>
                <a:spcPct val="115000"/>
              </a:lnSpc>
              <a:spcBef>
                <a:spcPct val="0"/>
              </a:spcBef>
              <a:buFontTx/>
              <a:buNone/>
            </a:pPr>
            <a:r>
              <a:rPr lang="en-US" altLang="zh-CN" sz="4000">
                <a:latin typeface="Times New Roman" panose="02020603050405020304" pitchFamily="18" charset="0"/>
              </a:rPr>
              <a:t>M: This is Bill. It's warm and sunny outside. Will you go and fly a kite with me?</a:t>
            </a:r>
          </a:p>
          <a:p>
            <a:pPr>
              <a:lnSpc>
                <a:spcPct val="115000"/>
              </a:lnSpc>
              <a:spcBef>
                <a:spcPct val="0"/>
              </a:spcBef>
              <a:buFontTx/>
              <a:buNone/>
            </a:pPr>
            <a:r>
              <a:rPr lang="en-US" altLang="zh-CN" sz="4000">
                <a:latin typeface="Times New Roman" panose="02020603050405020304" pitchFamily="18" charset="0"/>
              </a:rPr>
              <a:t>W: Sorry, I can't. I feel tired today.</a:t>
            </a:r>
          </a:p>
          <a:p>
            <a:pPr>
              <a:lnSpc>
                <a:spcPct val="115000"/>
              </a:lnSpc>
              <a:spcBef>
                <a:spcPct val="0"/>
              </a:spcBef>
              <a:buFontTx/>
              <a:buNone/>
            </a:pPr>
            <a:r>
              <a:rPr lang="en-US" altLang="zh-CN" sz="4000">
                <a:latin typeface="Times New Roman" panose="02020603050405020304" pitchFamily="18" charset="0"/>
              </a:rPr>
              <a:t>M: Why do you feel tired?</a:t>
            </a:r>
          </a:p>
          <a:p>
            <a:pPr>
              <a:lnSpc>
                <a:spcPct val="115000"/>
              </a:lnSpc>
              <a:spcBef>
                <a:spcPct val="0"/>
              </a:spcBef>
              <a:buFontTx/>
              <a:buNone/>
            </a:pPr>
            <a:r>
              <a:rPr lang="en-US" altLang="zh-CN" sz="4000">
                <a:latin typeface="Times New Roman" panose="02020603050405020304" pitchFamily="18" charset="0"/>
              </a:rPr>
              <a:t>W: I slept late last night.</a:t>
            </a:r>
          </a:p>
        </p:txBody>
      </p:sp>
      <p:pic>
        <p:nvPicPr>
          <p:cNvPr id="95358" name="Picture 126">
            <a:hlinkClick r:id="" action="ppaction://media"/>
            <a:extLst>
              <a:ext uri="{FF2B5EF4-FFF2-40B4-BE49-F238E27FC236}">
                <a16:creationId xmlns:a16="http://schemas.microsoft.com/office/drawing/2014/main" id="{304B76E5-9658-F17C-C043-5FFBB0715648}"/>
              </a:ext>
            </a:extLst>
          </p:cNvPr>
          <p:cNvPicPr>
            <a:picLocks noChangeAspect="1" noChangeArrowheads="1"/>
          </p:cNvPicPr>
          <p:nvPr>
            <p:ph sz="half" idx="4294967295"/>
            <a:audioFile r:link="rId2"/>
            <p:extLst>
              <p:ext uri="{DAA4B4D4-6D71-4841-9C94-3DE7FCFB9230}">
                <p14:media xmlns:p14="http://schemas.microsoft.com/office/powerpoint/2010/main" r:embed="rId1"/>
              </p:ext>
            </p:extLst>
          </p:nvPr>
        </p:nvPicPr>
        <p:blipFill>
          <a:blip r:embed="rId10">
            <a:extLst>
              <a:ext uri="{28A0092B-C50C-407E-A947-70E740481C1C}">
                <a14:useLocalDpi xmlns:a14="http://schemas.microsoft.com/office/drawing/2010/main" val="0"/>
              </a:ext>
            </a:extLst>
          </a:blip>
          <a:srcRect/>
          <a:stretch>
            <a:fillRect/>
          </a:stretch>
        </p:blipFill>
        <p:spPr>
          <a:xfrm>
            <a:off x="7380288" y="58738"/>
            <a:ext cx="504825" cy="504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76522" name="Picture 10">
            <a:hlinkClick r:id="" action="ppaction://media"/>
            <a:extLst>
              <a:ext uri="{FF2B5EF4-FFF2-40B4-BE49-F238E27FC236}">
                <a16:creationId xmlns:a16="http://schemas.microsoft.com/office/drawing/2014/main" id="{3970C0D8-5FCC-1651-6E26-80A25E025686}"/>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0">
            <a:extLst>
              <a:ext uri="{28A0092B-C50C-407E-A947-70E740481C1C}">
                <a14:useLocalDpi xmlns:a14="http://schemas.microsoft.com/office/drawing/2010/main" val="0"/>
              </a:ext>
            </a:extLst>
          </a:blip>
          <a:srcRect/>
          <a:stretch>
            <a:fillRect/>
          </a:stretch>
        </p:blipFill>
        <p:spPr bwMode="auto">
          <a:xfrm>
            <a:off x="8604250" y="530066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restart="whenNotActive" fill="hold" evtFilter="cancelBubble" nodeType="interactiveSeq">
                <p:stCondLst>
                  <p:cond evt="onClick" delay="0">
                    <p:tgtEl>
                      <p:spTgt spid="95358"/>
                    </p:tgtEl>
                  </p:cond>
                </p:stCondLst>
                <p:endSync evt="end" delay="0">
                  <p:rtn val="all"/>
                </p:endSync>
                <p:childTnLst>
                  <p:par>
                    <p:cTn id="3" fill="hold" nodeType="clickPar">
                      <p:stCondLst>
                        <p:cond delay="0"/>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0266" fill="hold"/>
                                        <p:tgtEl>
                                          <p:spTgt spid="95358"/>
                                        </p:tgtEl>
                                      </p:cBhvr>
                                    </p:cmd>
                                  </p:childTnLst>
                                </p:cTn>
                              </p:par>
                            </p:childTnLst>
                          </p:cTn>
                        </p:par>
                      </p:childTnLst>
                    </p:cTn>
                  </p:par>
                </p:childTnLst>
              </p:cTn>
              <p:nextCondLst>
                <p:cond evt="onClick" delay="0">
                  <p:tgtEl>
                    <p:spTgt spid="95358"/>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5358"/>
                </p:tgtEl>
              </p:cMediaNode>
            </p:audio>
            <p:seq concurrent="1" nextAc="seek">
              <p:cTn id="8" restart="whenNotActive" fill="hold" evtFilter="cancelBubble" nodeType="interactiveSeq">
                <p:stCondLst>
                  <p:cond evt="onClick" delay="0">
                    <p:tgtEl>
                      <p:spTgt spid="25603"/>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25607"/>
                                        </p:tgtEl>
                                        <p:attrNameLst>
                                          <p:attrName>style.visibility</p:attrName>
                                        </p:attrNameLst>
                                      </p:cBhvr>
                                      <p:to>
                                        <p:strVal val="visible"/>
                                      </p:to>
                                    </p:set>
                                    <p:animEffect transition="in" filter="checkerboard(across)">
                                      <p:cBhvr>
                                        <p:cTn id="13" dur="1000"/>
                                        <p:tgtEl>
                                          <p:spTgt spid="25607"/>
                                        </p:tgtEl>
                                      </p:cBhvr>
                                    </p:animEffect>
                                  </p:childTnLst>
                                </p:cTn>
                              </p:par>
                            </p:childTnLst>
                          </p:cTn>
                        </p:par>
                        <p:par>
                          <p:cTn id="14" fill="hold" nodeType="afterGroup">
                            <p:stCondLst>
                              <p:cond delay="1000"/>
                            </p:stCondLst>
                            <p:childTnLst>
                              <p:par>
                                <p:cTn id="15" presetID="5" presetClass="entr" presetSubtype="10" fill="hold" nodeType="afterEffect">
                                  <p:stCondLst>
                                    <p:cond delay="0"/>
                                  </p:stCondLst>
                                  <p:childTnLst>
                                    <p:set>
                                      <p:cBhvr>
                                        <p:cTn id="16" dur="1" fill="hold">
                                          <p:stCondLst>
                                            <p:cond delay="0"/>
                                          </p:stCondLst>
                                        </p:cTn>
                                        <p:tgtEl>
                                          <p:spTgt spid="25604"/>
                                        </p:tgtEl>
                                        <p:attrNameLst>
                                          <p:attrName>style.visibility</p:attrName>
                                        </p:attrNameLst>
                                      </p:cBhvr>
                                      <p:to>
                                        <p:strVal val="visible"/>
                                      </p:to>
                                    </p:set>
                                    <p:animEffect transition="in" filter="checkerboard(across)">
                                      <p:cBhvr>
                                        <p:cTn id="17" dur="500"/>
                                        <p:tgtEl>
                                          <p:spTgt spid="25604"/>
                                        </p:tgtEl>
                                      </p:cBhvr>
                                    </p:animEffect>
                                  </p:childTnLst>
                                </p:cTn>
                              </p:par>
                            </p:childTnLst>
                          </p:cTn>
                        </p:par>
                      </p:childTnLst>
                    </p:cTn>
                  </p:par>
                </p:childTnLst>
              </p:cTn>
              <p:nextCondLst>
                <p:cond evt="onClick" delay="0">
                  <p:tgtEl>
                    <p:spTgt spid="25603"/>
                  </p:tgtEl>
                </p:cond>
              </p:nextCondLst>
            </p:seq>
            <p:seq concurrent="1" nextAc="seek">
              <p:cTn id="18" restart="whenNotActive" fill="hold" evtFilter="cancelBubble" nodeType="interactiveSeq">
                <p:stCondLst>
                  <p:cond evt="onClick" delay="0">
                    <p:tgtEl>
                      <p:spTgt spid="25604"/>
                    </p:tgtEl>
                  </p:cond>
                </p:stCondLst>
                <p:endSync evt="end" delay="0">
                  <p:rtn val="all"/>
                </p:endSync>
                <p:childTnLst>
                  <p:par>
                    <p:cTn id="19" fill="hold" nodeType="clickPar">
                      <p:stCondLst>
                        <p:cond delay="0"/>
                      </p:stCondLst>
                      <p:childTnLst>
                        <p:par>
                          <p:cTn id="20" fill="hold" nodeType="withGroup">
                            <p:stCondLst>
                              <p:cond delay="0"/>
                            </p:stCondLst>
                            <p:childTnLst>
                              <p:par>
                                <p:cTn id="21" presetID="5" presetClass="exit" presetSubtype="5" fill="hold" grpId="1" nodeType="clickEffect">
                                  <p:stCondLst>
                                    <p:cond delay="0"/>
                                  </p:stCondLst>
                                  <p:childTnLst>
                                    <p:animEffect transition="out" filter="checkerboard(down)">
                                      <p:cBhvr>
                                        <p:cTn id="22" dur="1000"/>
                                        <p:tgtEl>
                                          <p:spTgt spid="25607"/>
                                        </p:tgtEl>
                                      </p:cBhvr>
                                    </p:animEffect>
                                    <p:set>
                                      <p:cBhvr>
                                        <p:cTn id="23" dur="1" fill="hold">
                                          <p:stCondLst>
                                            <p:cond delay="999"/>
                                          </p:stCondLst>
                                        </p:cTn>
                                        <p:tgtEl>
                                          <p:spTgt spid="25607"/>
                                        </p:tgtEl>
                                        <p:attrNameLst>
                                          <p:attrName>style.visibility</p:attrName>
                                        </p:attrNameLst>
                                      </p:cBhvr>
                                      <p:to>
                                        <p:strVal val="hidden"/>
                                      </p:to>
                                    </p:set>
                                  </p:childTnLst>
                                </p:cTn>
                              </p:par>
                            </p:childTnLst>
                          </p:cTn>
                        </p:par>
                        <p:par>
                          <p:cTn id="24" fill="hold" nodeType="afterGroup">
                            <p:stCondLst>
                              <p:cond delay="1000"/>
                            </p:stCondLst>
                            <p:childTnLst>
                              <p:par>
                                <p:cTn id="25" presetID="5" presetClass="exit" presetSubtype="10" fill="hold" nodeType="afterEffect">
                                  <p:stCondLst>
                                    <p:cond delay="0"/>
                                  </p:stCondLst>
                                  <p:childTnLst>
                                    <p:animEffect transition="out" filter="checkerboard(across)">
                                      <p:cBhvr>
                                        <p:cTn id="26" dur="500"/>
                                        <p:tgtEl>
                                          <p:spTgt spid="25604"/>
                                        </p:tgtEl>
                                      </p:cBhvr>
                                    </p:animEffect>
                                    <p:set>
                                      <p:cBhvr>
                                        <p:cTn id="27" dur="1" fill="hold">
                                          <p:stCondLst>
                                            <p:cond delay="499"/>
                                          </p:stCondLst>
                                        </p:cTn>
                                        <p:tgtEl>
                                          <p:spTgt spid="25604"/>
                                        </p:tgtEl>
                                        <p:attrNameLst>
                                          <p:attrName>style.visibility</p:attrName>
                                        </p:attrNameLst>
                                      </p:cBhvr>
                                      <p:to>
                                        <p:strVal val="hidden"/>
                                      </p:to>
                                    </p:set>
                                  </p:childTnLst>
                                </p:cTn>
                              </p:par>
                            </p:childTnLst>
                          </p:cTn>
                        </p:par>
                      </p:childTnLst>
                    </p:cTn>
                  </p:par>
                </p:childTnLst>
              </p:cTn>
              <p:nextCondLst>
                <p:cond evt="onClick" delay="0">
                  <p:tgtEl>
                    <p:spTgt spid="25604"/>
                  </p:tgtEl>
                </p:cond>
              </p:nextCondLst>
            </p:seq>
          </p:childTnLst>
        </p:cTn>
      </p:par>
    </p:tnLst>
    <p:bldLst>
      <p:bldP spid="25607" grpId="0" animBg="1"/>
      <p:bldP spid="25607" grpId="1"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341" name="Picture 181">
            <a:hlinkClick r:id="" action="ppaction://media"/>
            <a:extLst>
              <a:ext uri="{FF2B5EF4-FFF2-40B4-BE49-F238E27FC236}">
                <a16:creationId xmlns:a16="http://schemas.microsoft.com/office/drawing/2014/main" id="{9FD0C7B5-BAE0-F8D6-C41D-E34CDB29193B}"/>
              </a:ext>
            </a:extLst>
          </p:cNvPr>
          <p:cNvPicPr>
            <a:picLocks noChangeAspect="1" noChangeArrowheads="1"/>
          </p:cNvPicPr>
          <p:nvPr>
            <p:ph sz="quarter" idx="4294967295"/>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a:xfrm>
            <a:off x="8604250" y="188913"/>
            <a:ext cx="304800" cy="30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2344" name="Picture 184">
            <a:hlinkClick r:id="" action="ppaction://media"/>
            <a:extLst>
              <a:ext uri="{FF2B5EF4-FFF2-40B4-BE49-F238E27FC236}">
                <a16:creationId xmlns:a16="http://schemas.microsoft.com/office/drawing/2014/main" id="{B0BFBFAA-353D-A32D-1962-55FC53BCBC61}"/>
              </a:ext>
            </a:extLst>
          </p:cNvPr>
          <p:cNvPicPr>
            <a:picLocks noChangeAspect="1" noChangeArrowheads="1"/>
          </p:cNvPicPr>
          <p:nvPr>
            <p:ph sz="quarter" idx="4294967295"/>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a:xfrm>
            <a:off x="8675688" y="115888"/>
            <a:ext cx="304800" cy="30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9092" name="Picture 2" descr="公司logo">
            <a:extLst>
              <a:ext uri="{FF2B5EF4-FFF2-40B4-BE49-F238E27FC236}">
                <a16:creationId xmlns:a16="http://schemas.microsoft.com/office/drawing/2014/main" id="{A7C01FBB-9399-C388-4DE4-D21048BA4543}"/>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Picture 3" descr="originalText48">
            <a:extLst>
              <a:ext uri="{FF2B5EF4-FFF2-40B4-BE49-F238E27FC236}">
                <a16:creationId xmlns:a16="http://schemas.microsoft.com/office/drawing/2014/main" id="{554C9141-C4CE-162D-E04A-C24BB46491D3}"/>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094" name="Rectangle 4">
            <a:extLst>
              <a:ext uri="{FF2B5EF4-FFF2-40B4-BE49-F238E27FC236}">
                <a16:creationId xmlns:a16="http://schemas.microsoft.com/office/drawing/2014/main" id="{93661EAF-45A1-ADA6-A3EF-AA3115E0B7A3}"/>
              </a:ext>
            </a:extLst>
          </p:cNvPr>
          <p:cNvSpPr>
            <a:spLocks noChangeArrowheads="1"/>
          </p:cNvSpPr>
          <p:nvPr/>
        </p:nvSpPr>
        <p:spPr bwMode="auto">
          <a:xfrm>
            <a:off x="88900" y="88900"/>
            <a:ext cx="6018213"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5. What's the weather like? </a:t>
            </a:r>
          </a:p>
        </p:txBody>
      </p:sp>
      <p:pic>
        <p:nvPicPr>
          <p:cNvPr id="27655" name="Picture 5" descr="originalTextHide">
            <a:extLst>
              <a:ext uri="{FF2B5EF4-FFF2-40B4-BE49-F238E27FC236}">
                <a16:creationId xmlns:a16="http://schemas.microsoft.com/office/drawing/2014/main" id="{B72EC460-24A3-5B17-D384-369C25B0E74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096" name="Rectangle 6">
            <a:extLst>
              <a:ext uri="{FF2B5EF4-FFF2-40B4-BE49-F238E27FC236}">
                <a16:creationId xmlns:a16="http://schemas.microsoft.com/office/drawing/2014/main" id="{EE9354DC-CE9D-DBCD-1223-AFCB63A66112}"/>
              </a:ext>
            </a:extLst>
          </p:cNvPr>
          <p:cNvSpPr>
            <a:spLocks noChangeArrowheads="1"/>
          </p:cNvSpPr>
          <p:nvPr/>
        </p:nvSpPr>
        <p:spPr bwMode="auto">
          <a:xfrm>
            <a:off x="755650" y="4868863"/>
            <a:ext cx="7129463"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a:t>
            </a:r>
          </a:p>
        </p:txBody>
      </p:sp>
      <p:sp>
        <p:nvSpPr>
          <p:cNvPr id="92167" name="Rectangle 7">
            <a:extLst>
              <a:ext uri="{FF2B5EF4-FFF2-40B4-BE49-F238E27FC236}">
                <a16:creationId xmlns:a16="http://schemas.microsoft.com/office/drawing/2014/main" id="{557F88B4-B0FF-63AA-6C32-69BA0462DEC6}"/>
              </a:ext>
            </a:extLst>
          </p:cNvPr>
          <p:cNvSpPr>
            <a:spLocks noChangeArrowheads="1"/>
          </p:cNvSpPr>
          <p:nvPr/>
        </p:nvSpPr>
        <p:spPr bwMode="auto">
          <a:xfrm>
            <a:off x="2555875" y="4743450"/>
            <a:ext cx="5183188"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Warm and sunny.</a:t>
            </a:r>
          </a:p>
        </p:txBody>
      </p:sp>
      <p:sp>
        <p:nvSpPr>
          <p:cNvPr id="89098" name="Rectangle 168">
            <a:extLst>
              <a:ext uri="{FF2B5EF4-FFF2-40B4-BE49-F238E27FC236}">
                <a16:creationId xmlns:a16="http://schemas.microsoft.com/office/drawing/2014/main" id="{A3CEECF7-AAF2-6D3D-9907-CD62254ADE44}"/>
              </a:ext>
            </a:extLst>
          </p:cNvPr>
          <p:cNvSpPr>
            <a:spLocks noChangeArrowheads="1"/>
          </p:cNvSpPr>
          <p:nvPr/>
        </p:nvSpPr>
        <p:spPr bwMode="auto">
          <a:xfrm>
            <a:off x="630238" y="749300"/>
            <a:ext cx="5957887" cy="2235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30000"/>
              </a:lnSpc>
              <a:spcBef>
                <a:spcPct val="0"/>
              </a:spcBef>
              <a:buFontTx/>
              <a:buNone/>
            </a:pPr>
            <a:r>
              <a:rPr lang="en-US" altLang="zh-CN" sz="3600" b="0">
                <a:latin typeface="Times New Roman" panose="02020603050405020304" pitchFamily="18" charset="0"/>
              </a:rPr>
              <a:t>Hot and sunny. </a:t>
            </a:r>
          </a:p>
          <a:p>
            <a:pPr>
              <a:lnSpc>
                <a:spcPct val="130000"/>
              </a:lnSpc>
              <a:spcBef>
                <a:spcPct val="0"/>
              </a:spcBef>
              <a:buFontTx/>
              <a:buNone/>
            </a:pPr>
            <a:r>
              <a:rPr lang="en-US" altLang="zh-CN" sz="3600" b="0">
                <a:latin typeface="Times New Roman" panose="02020603050405020304" pitchFamily="18" charset="0"/>
              </a:rPr>
              <a:t>Warm and windy. </a:t>
            </a:r>
          </a:p>
          <a:p>
            <a:pPr>
              <a:lnSpc>
                <a:spcPct val="130000"/>
              </a:lnSpc>
              <a:spcBef>
                <a:spcPct val="0"/>
              </a:spcBef>
              <a:buFontTx/>
              <a:buNone/>
            </a:pPr>
            <a:r>
              <a:rPr lang="en-US" altLang="zh-CN" sz="3600" b="0">
                <a:latin typeface="Times New Roman" panose="02020603050405020304" pitchFamily="18" charset="0"/>
              </a:rPr>
              <a:t>Warm and sunny.  </a:t>
            </a:r>
          </a:p>
        </p:txBody>
      </p:sp>
      <p:sp>
        <p:nvSpPr>
          <p:cNvPr id="27659" name="Rectangle 192">
            <a:extLst>
              <a:ext uri="{FF2B5EF4-FFF2-40B4-BE49-F238E27FC236}">
                <a16:creationId xmlns:a16="http://schemas.microsoft.com/office/drawing/2014/main" id="{86110EE6-7E8F-C296-BC98-D136516EF689}"/>
              </a:ext>
            </a:extLst>
          </p:cNvPr>
          <p:cNvSpPr>
            <a:spLocks noChangeArrowheads="1"/>
          </p:cNvSpPr>
          <p:nvPr/>
        </p:nvSpPr>
        <p:spPr bwMode="auto">
          <a:xfrm>
            <a:off x="250825" y="836613"/>
            <a:ext cx="8353425" cy="570547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542925" indent="-5429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223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5000"/>
              </a:lnSpc>
              <a:spcBef>
                <a:spcPct val="0"/>
              </a:spcBef>
              <a:buFontTx/>
              <a:buNone/>
            </a:pPr>
            <a:r>
              <a:rPr lang="en-US" altLang="zh-CN" sz="4000">
                <a:latin typeface="Times New Roman" panose="02020603050405020304" pitchFamily="18" charset="0"/>
              </a:rPr>
              <a:t>M: Hello! Is that Grace?</a:t>
            </a:r>
          </a:p>
          <a:p>
            <a:pPr>
              <a:lnSpc>
                <a:spcPct val="115000"/>
              </a:lnSpc>
              <a:spcBef>
                <a:spcPct val="0"/>
              </a:spcBef>
              <a:buFontTx/>
              <a:buNone/>
            </a:pPr>
            <a:r>
              <a:rPr lang="en-US" altLang="zh-CN" sz="4000">
                <a:latin typeface="Times New Roman" panose="02020603050405020304" pitchFamily="18" charset="0"/>
              </a:rPr>
              <a:t>W: Yes, this is Grace speaking.</a:t>
            </a:r>
          </a:p>
          <a:p>
            <a:pPr>
              <a:lnSpc>
                <a:spcPct val="115000"/>
              </a:lnSpc>
              <a:spcBef>
                <a:spcPct val="0"/>
              </a:spcBef>
              <a:buFontTx/>
              <a:buNone/>
            </a:pPr>
            <a:r>
              <a:rPr lang="en-US" altLang="zh-CN" sz="4000">
                <a:latin typeface="Times New Roman" panose="02020603050405020304" pitchFamily="18" charset="0"/>
              </a:rPr>
              <a:t>M: This is Bill. It's warm and sunny outside. Will you go and fly a kite with me?</a:t>
            </a:r>
          </a:p>
          <a:p>
            <a:pPr>
              <a:lnSpc>
                <a:spcPct val="115000"/>
              </a:lnSpc>
              <a:spcBef>
                <a:spcPct val="0"/>
              </a:spcBef>
              <a:buFontTx/>
              <a:buNone/>
            </a:pPr>
            <a:r>
              <a:rPr lang="en-US" altLang="zh-CN" sz="4000">
                <a:latin typeface="Times New Roman" panose="02020603050405020304" pitchFamily="18" charset="0"/>
              </a:rPr>
              <a:t>W: Sorry, I can't. I feel tired today.</a:t>
            </a:r>
          </a:p>
          <a:p>
            <a:pPr>
              <a:lnSpc>
                <a:spcPct val="115000"/>
              </a:lnSpc>
              <a:spcBef>
                <a:spcPct val="0"/>
              </a:spcBef>
              <a:buFontTx/>
              <a:buNone/>
            </a:pPr>
            <a:r>
              <a:rPr lang="en-US" altLang="zh-CN" sz="4000">
                <a:latin typeface="Times New Roman" panose="02020603050405020304" pitchFamily="18" charset="0"/>
              </a:rPr>
              <a:t>M: Why do you feel tired?</a:t>
            </a:r>
          </a:p>
          <a:p>
            <a:pPr>
              <a:lnSpc>
                <a:spcPct val="115000"/>
              </a:lnSpc>
              <a:spcBef>
                <a:spcPct val="0"/>
              </a:spcBef>
              <a:buFontTx/>
              <a:buNone/>
            </a:pPr>
            <a:r>
              <a:rPr lang="en-US" altLang="zh-CN" sz="4000">
                <a:latin typeface="Times New Roman" panose="02020603050405020304" pitchFamily="18" charset="0"/>
              </a:rPr>
              <a:t>W: I slept late last night.</a:t>
            </a:r>
          </a:p>
        </p:txBody>
      </p:sp>
      <p:pic>
        <p:nvPicPr>
          <p:cNvPr id="578574" name="Picture 14">
            <a:hlinkClick r:id="" action="ppaction://media"/>
            <a:extLst>
              <a:ext uri="{FF2B5EF4-FFF2-40B4-BE49-F238E27FC236}">
                <a16:creationId xmlns:a16="http://schemas.microsoft.com/office/drawing/2014/main" id="{10AA6B3C-E4F8-74B1-5656-899DAD9EA1A0}"/>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30066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8575" name="Picture 15">
            <a:hlinkClick r:id="" action="ppaction://media"/>
            <a:extLst>
              <a:ext uri="{FF2B5EF4-FFF2-40B4-BE49-F238E27FC236}">
                <a16:creationId xmlns:a16="http://schemas.microsoft.com/office/drawing/2014/main" id="{2BE734E0-A678-C76A-EC8B-83602880D4EE}"/>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5940425"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2167"/>
                                        </p:tgtEl>
                                        <p:attrNameLst>
                                          <p:attrName>style.visibility</p:attrName>
                                        </p:attrNameLst>
                                      </p:cBhvr>
                                      <p:to>
                                        <p:strVal val="visible"/>
                                      </p:to>
                                    </p:set>
                                    <p:anim calcmode="lin" valueType="num">
                                      <p:cBhvr additive="base">
                                        <p:cTn id="7" dur="500" fill="hold"/>
                                        <p:tgtEl>
                                          <p:spTgt spid="92167"/>
                                        </p:tgtEl>
                                        <p:attrNameLst>
                                          <p:attrName>ppt_x</p:attrName>
                                        </p:attrNameLst>
                                      </p:cBhvr>
                                      <p:tavLst>
                                        <p:tav tm="0">
                                          <p:val>
                                            <p:strVal val="1+#ppt_w/2"/>
                                          </p:val>
                                        </p:tav>
                                        <p:tav tm="100000">
                                          <p:val>
                                            <p:strVal val="#ppt_x"/>
                                          </p:val>
                                        </p:tav>
                                      </p:tavLst>
                                    </p:anim>
                                    <p:anim calcmode="lin" valueType="num">
                                      <p:cBhvr additive="base">
                                        <p:cTn id="8" dur="500" fill="hold"/>
                                        <p:tgtEl>
                                          <p:spTgt spid="921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2341"/>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92341"/>
                                        </p:tgtEl>
                                      </p:cBhvr>
                                    </p:cmd>
                                  </p:childTnLst>
                                </p:cTn>
                              </p:par>
                            </p:childTnLst>
                          </p:cTn>
                        </p:par>
                      </p:childTnLst>
                    </p:cTn>
                  </p:par>
                </p:childTnLst>
              </p:cTn>
              <p:nextCondLst>
                <p:cond evt="onClick" delay="0">
                  <p:tgtEl>
                    <p:spTgt spid="92341"/>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2341"/>
                </p:tgtEl>
              </p:cMediaNode>
            </p:audio>
            <p:seq concurrent="1" nextAc="seek">
              <p:cTn id="15" restart="whenNotActive" fill="hold" evtFilter="cancelBubble" nodeType="interactiveSeq">
                <p:stCondLst>
                  <p:cond evt="onClick" delay="0">
                    <p:tgtEl>
                      <p:spTgt spid="92344"/>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92344"/>
                                        </p:tgtEl>
                                      </p:cBhvr>
                                    </p:cmd>
                                  </p:childTnLst>
                                </p:cTn>
                              </p:par>
                            </p:childTnLst>
                          </p:cTn>
                        </p:par>
                      </p:childTnLst>
                    </p:cTn>
                  </p:par>
                </p:childTnLst>
              </p:cTn>
              <p:nextCondLst>
                <p:cond evt="onClick" delay="0">
                  <p:tgtEl>
                    <p:spTgt spid="92344"/>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2344"/>
                </p:tgtEl>
              </p:cMediaNode>
            </p:audio>
            <p:seq concurrent="1" nextAc="seek">
              <p:cTn id="21" restart="whenNotActive" fill="hold" evtFilter="cancelBubble" nodeType="interactiveSeq">
                <p:stCondLst>
                  <p:cond evt="onClick" delay="0">
                    <p:tgtEl>
                      <p:spTgt spid="578574"/>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53057" fill="hold"/>
                                        <p:tgtEl>
                                          <p:spTgt spid="578574"/>
                                        </p:tgtEl>
                                      </p:cBhvr>
                                    </p:cmd>
                                  </p:childTnLst>
                                </p:cTn>
                              </p:par>
                            </p:childTnLst>
                          </p:cTn>
                        </p:par>
                      </p:childTnLst>
                    </p:cTn>
                  </p:par>
                </p:childTnLst>
              </p:cTn>
              <p:nextCondLst>
                <p:cond evt="onClick" delay="0">
                  <p:tgtEl>
                    <p:spTgt spid="578574"/>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578574"/>
                </p:tgtEl>
              </p:cMediaNode>
            </p:audio>
            <p:seq concurrent="1" nextAc="seek">
              <p:cTn id="27" restart="whenNotActive" fill="hold" evtFilter="cancelBubble" nodeType="interactiveSeq">
                <p:stCondLst>
                  <p:cond evt="onClick" delay="0">
                    <p:tgtEl>
                      <p:spTgt spid="27653"/>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7659"/>
                                        </p:tgtEl>
                                        <p:attrNameLst>
                                          <p:attrName>style.visibility</p:attrName>
                                        </p:attrNameLst>
                                      </p:cBhvr>
                                      <p:to>
                                        <p:strVal val="visible"/>
                                      </p:to>
                                    </p:set>
                                    <p:animEffect transition="in" filter="blinds(horizontal)">
                                      <p:cBhvr>
                                        <p:cTn id="32" dur="1000"/>
                                        <p:tgtEl>
                                          <p:spTgt spid="27659"/>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27655"/>
                                        </p:tgtEl>
                                        <p:attrNameLst>
                                          <p:attrName>style.visibility</p:attrName>
                                        </p:attrNameLst>
                                      </p:cBhvr>
                                      <p:to>
                                        <p:strVal val="visible"/>
                                      </p:to>
                                    </p:set>
                                    <p:animEffect transition="in" filter="checkerboard(across)">
                                      <p:cBhvr>
                                        <p:cTn id="36" dur="500"/>
                                        <p:tgtEl>
                                          <p:spTgt spid="27655"/>
                                        </p:tgtEl>
                                      </p:cBhvr>
                                    </p:animEffect>
                                  </p:childTnLst>
                                </p:cTn>
                              </p:par>
                            </p:childTnLst>
                          </p:cTn>
                        </p:par>
                      </p:childTnLst>
                    </p:cTn>
                  </p:par>
                </p:childTnLst>
              </p:cTn>
              <p:nextCondLst>
                <p:cond evt="onClick" delay="0">
                  <p:tgtEl>
                    <p:spTgt spid="27653"/>
                  </p:tgtEl>
                </p:cond>
              </p:nextCondLst>
            </p:seq>
            <p:seq concurrent="1" nextAc="seek">
              <p:cTn id="37" restart="whenNotActive" fill="hold" evtFilter="cancelBubble" nodeType="interactiveSeq">
                <p:stCondLst>
                  <p:cond evt="onClick" delay="0">
                    <p:tgtEl>
                      <p:spTgt spid="27655"/>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3" presetClass="exit" presetSubtype="5" fill="hold" grpId="1" nodeType="clickEffect">
                                  <p:stCondLst>
                                    <p:cond delay="0"/>
                                  </p:stCondLst>
                                  <p:childTnLst>
                                    <p:animEffect transition="out" filter="blinds(vertical)">
                                      <p:cBhvr>
                                        <p:cTn id="41" dur="1000"/>
                                        <p:tgtEl>
                                          <p:spTgt spid="27659"/>
                                        </p:tgtEl>
                                      </p:cBhvr>
                                    </p:animEffect>
                                    <p:set>
                                      <p:cBhvr>
                                        <p:cTn id="42" dur="1" fill="hold">
                                          <p:stCondLst>
                                            <p:cond delay="999"/>
                                          </p:stCondLst>
                                        </p:cTn>
                                        <p:tgtEl>
                                          <p:spTgt spid="27659"/>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27655"/>
                                        </p:tgtEl>
                                      </p:cBhvr>
                                    </p:animEffect>
                                    <p:set>
                                      <p:cBhvr>
                                        <p:cTn id="46" dur="1" fill="hold">
                                          <p:stCondLst>
                                            <p:cond delay="499"/>
                                          </p:stCondLst>
                                        </p:cTn>
                                        <p:tgtEl>
                                          <p:spTgt spid="27655"/>
                                        </p:tgtEl>
                                        <p:attrNameLst>
                                          <p:attrName>style.visibility</p:attrName>
                                        </p:attrNameLst>
                                      </p:cBhvr>
                                      <p:to>
                                        <p:strVal val="hidden"/>
                                      </p:to>
                                    </p:set>
                                  </p:childTnLst>
                                </p:cTn>
                              </p:par>
                            </p:childTnLst>
                          </p:cTn>
                        </p:par>
                      </p:childTnLst>
                    </p:cTn>
                  </p:par>
                </p:childTnLst>
              </p:cTn>
              <p:nextCondLst>
                <p:cond evt="onClick" delay="0">
                  <p:tgtEl>
                    <p:spTgt spid="27655"/>
                  </p:tgtEl>
                </p:cond>
              </p:nextCondLst>
            </p:seq>
          </p:childTnLst>
        </p:cTn>
      </p:par>
    </p:tnLst>
    <p:bldLst>
      <p:bldP spid="92167" grpId="0" autoUpdateAnimBg="0"/>
      <p:bldP spid="27659" grpId="0" animBg="1"/>
      <p:bldP spid="27659" grpId="1"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346" name="Picture 162">
            <a:hlinkClick r:id="" action="ppaction://media"/>
            <a:extLst>
              <a:ext uri="{FF2B5EF4-FFF2-40B4-BE49-F238E27FC236}">
                <a16:creationId xmlns:a16="http://schemas.microsoft.com/office/drawing/2014/main" id="{500D04AE-FB4A-3986-853E-6EF0EDB7192E}"/>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345" name="Picture 161">
            <a:hlinkClick r:id="" action="ppaction://media"/>
            <a:extLst>
              <a:ext uri="{FF2B5EF4-FFF2-40B4-BE49-F238E27FC236}">
                <a16:creationId xmlns:a16="http://schemas.microsoft.com/office/drawing/2014/main" id="{8416445A-BC59-24B4-D62E-C7B5B112BD9E}"/>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40" name="Picture 2" descr="公司logo">
            <a:extLst>
              <a:ext uri="{FF2B5EF4-FFF2-40B4-BE49-F238E27FC236}">
                <a16:creationId xmlns:a16="http://schemas.microsoft.com/office/drawing/2014/main" id="{95FC5018-EBB2-1942-64C2-93FAFD15776C}"/>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1" name="Picture 3" descr="originalText48">
            <a:extLst>
              <a:ext uri="{FF2B5EF4-FFF2-40B4-BE49-F238E27FC236}">
                <a16:creationId xmlns:a16="http://schemas.microsoft.com/office/drawing/2014/main" id="{D19EE5AE-267C-3BFA-4E81-C40D8B3AE66B}"/>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42" name="Rectangle 4">
            <a:extLst>
              <a:ext uri="{FF2B5EF4-FFF2-40B4-BE49-F238E27FC236}">
                <a16:creationId xmlns:a16="http://schemas.microsoft.com/office/drawing/2014/main" id="{48A1158C-9F02-71B2-6E62-C6C1CC3375E6}"/>
              </a:ext>
            </a:extLst>
          </p:cNvPr>
          <p:cNvSpPr>
            <a:spLocks noChangeArrowheads="1"/>
          </p:cNvSpPr>
          <p:nvPr/>
        </p:nvSpPr>
        <p:spPr bwMode="auto">
          <a:xfrm>
            <a:off x="85725" y="93663"/>
            <a:ext cx="6357938"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6. Why does Grace feel tired? </a:t>
            </a:r>
          </a:p>
        </p:txBody>
      </p:sp>
      <p:pic>
        <p:nvPicPr>
          <p:cNvPr id="29703" name="Picture 5" descr="originalTextHide">
            <a:extLst>
              <a:ext uri="{FF2B5EF4-FFF2-40B4-BE49-F238E27FC236}">
                <a16:creationId xmlns:a16="http://schemas.microsoft.com/office/drawing/2014/main" id="{D3EB0E50-5006-56A6-4776-10328720416A}"/>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44" name="Rectangle 6">
            <a:extLst>
              <a:ext uri="{FF2B5EF4-FFF2-40B4-BE49-F238E27FC236}">
                <a16:creationId xmlns:a16="http://schemas.microsoft.com/office/drawing/2014/main" id="{9828470E-60D6-E6AA-F2E4-F546115F2B1F}"/>
              </a:ext>
            </a:extLst>
          </p:cNvPr>
          <p:cNvSpPr>
            <a:spLocks noChangeArrowheads="1"/>
          </p:cNvSpPr>
          <p:nvPr/>
        </p:nvSpPr>
        <p:spPr bwMode="auto">
          <a:xfrm>
            <a:off x="611188" y="4724400"/>
            <a:ext cx="741680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a:t>
            </a:r>
          </a:p>
        </p:txBody>
      </p:sp>
      <p:sp>
        <p:nvSpPr>
          <p:cNvPr id="93191" name="Rectangle 7">
            <a:extLst>
              <a:ext uri="{FF2B5EF4-FFF2-40B4-BE49-F238E27FC236}">
                <a16:creationId xmlns:a16="http://schemas.microsoft.com/office/drawing/2014/main" id="{BD478BCD-C4E2-65DC-9C20-0A1B6E89749F}"/>
              </a:ext>
            </a:extLst>
          </p:cNvPr>
          <p:cNvSpPr>
            <a:spLocks noChangeArrowheads="1"/>
          </p:cNvSpPr>
          <p:nvPr/>
        </p:nvSpPr>
        <p:spPr bwMode="auto">
          <a:xfrm>
            <a:off x="2339975" y="3933825"/>
            <a:ext cx="5903913"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Because she slept late last night.</a:t>
            </a:r>
          </a:p>
        </p:txBody>
      </p:sp>
      <p:sp>
        <p:nvSpPr>
          <p:cNvPr id="91146" name="Rectangle 148">
            <a:extLst>
              <a:ext uri="{FF2B5EF4-FFF2-40B4-BE49-F238E27FC236}">
                <a16:creationId xmlns:a16="http://schemas.microsoft.com/office/drawing/2014/main" id="{FCE4DAA4-A139-32D2-1800-D387BD2055AA}"/>
              </a:ext>
            </a:extLst>
          </p:cNvPr>
          <p:cNvSpPr>
            <a:spLocks noChangeArrowheads="1"/>
          </p:cNvSpPr>
          <p:nvPr/>
        </p:nvSpPr>
        <p:spPr bwMode="auto">
          <a:xfrm>
            <a:off x="611188" y="620713"/>
            <a:ext cx="7704137" cy="2235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30000"/>
              </a:lnSpc>
              <a:spcBef>
                <a:spcPct val="0"/>
              </a:spcBef>
              <a:buFontTx/>
              <a:buNone/>
            </a:pPr>
            <a:r>
              <a:rPr lang="en-US" altLang="zh-CN" sz="3600" b="0">
                <a:latin typeface="Times New Roman" panose="02020603050405020304" pitchFamily="18" charset="0"/>
              </a:rPr>
              <a:t>Because she watched TV late last night. </a:t>
            </a:r>
          </a:p>
          <a:p>
            <a:pPr>
              <a:lnSpc>
                <a:spcPct val="130000"/>
              </a:lnSpc>
              <a:spcBef>
                <a:spcPct val="0"/>
              </a:spcBef>
              <a:buFontTx/>
              <a:buNone/>
            </a:pPr>
            <a:r>
              <a:rPr lang="en-US" altLang="zh-CN" sz="3600" b="0">
                <a:latin typeface="Times New Roman" panose="02020603050405020304" pitchFamily="18" charset="0"/>
              </a:rPr>
              <a:t>Because she slept late last night. </a:t>
            </a:r>
          </a:p>
          <a:p>
            <a:pPr>
              <a:lnSpc>
                <a:spcPct val="130000"/>
              </a:lnSpc>
              <a:spcBef>
                <a:spcPct val="0"/>
              </a:spcBef>
              <a:buFontTx/>
              <a:buNone/>
            </a:pPr>
            <a:r>
              <a:rPr lang="en-US" altLang="zh-CN" sz="3600" b="0">
                <a:latin typeface="Times New Roman" panose="02020603050405020304" pitchFamily="18" charset="0"/>
              </a:rPr>
              <a:t>Because she read books late last night. </a:t>
            </a:r>
          </a:p>
        </p:txBody>
      </p:sp>
      <p:sp>
        <p:nvSpPr>
          <p:cNvPr id="29707" name="Rectangle 167">
            <a:extLst>
              <a:ext uri="{FF2B5EF4-FFF2-40B4-BE49-F238E27FC236}">
                <a16:creationId xmlns:a16="http://schemas.microsoft.com/office/drawing/2014/main" id="{52076B86-94E1-2659-98AC-F138AFAB3034}"/>
              </a:ext>
            </a:extLst>
          </p:cNvPr>
          <p:cNvSpPr>
            <a:spLocks noChangeArrowheads="1"/>
          </p:cNvSpPr>
          <p:nvPr/>
        </p:nvSpPr>
        <p:spPr bwMode="auto">
          <a:xfrm>
            <a:off x="250825" y="836613"/>
            <a:ext cx="8280400" cy="570547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542925" indent="-5429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223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5000"/>
              </a:lnSpc>
              <a:spcBef>
                <a:spcPct val="0"/>
              </a:spcBef>
              <a:buFontTx/>
              <a:buNone/>
            </a:pPr>
            <a:r>
              <a:rPr lang="en-US" altLang="zh-CN" sz="4000">
                <a:latin typeface="Times New Roman" panose="02020603050405020304" pitchFamily="18" charset="0"/>
              </a:rPr>
              <a:t>M: Hello! Is that Grace?</a:t>
            </a:r>
          </a:p>
          <a:p>
            <a:pPr>
              <a:lnSpc>
                <a:spcPct val="115000"/>
              </a:lnSpc>
              <a:spcBef>
                <a:spcPct val="0"/>
              </a:spcBef>
              <a:buFontTx/>
              <a:buNone/>
            </a:pPr>
            <a:r>
              <a:rPr lang="en-US" altLang="zh-CN" sz="4000">
                <a:latin typeface="Times New Roman" panose="02020603050405020304" pitchFamily="18" charset="0"/>
              </a:rPr>
              <a:t>W: Yes, this is Grace speaking.</a:t>
            </a:r>
          </a:p>
          <a:p>
            <a:pPr>
              <a:lnSpc>
                <a:spcPct val="115000"/>
              </a:lnSpc>
              <a:spcBef>
                <a:spcPct val="0"/>
              </a:spcBef>
              <a:buFontTx/>
              <a:buNone/>
            </a:pPr>
            <a:r>
              <a:rPr lang="en-US" altLang="zh-CN" sz="4000">
                <a:latin typeface="Times New Roman" panose="02020603050405020304" pitchFamily="18" charset="0"/>
              </a:rPr>
              <a:t>M: This is Bill. It's warm and sunny outside. Will you go and fly a kite with me?</a:t>
            </a:r>
          </a:p>
          <a:p>
            <a:pPr>
              <a:lnSpc>
                <a:spcPct val="115000"/>
              </a:lnSpc>
              <a:spcBef>
                <a:spcPct val="0"/>
              </a:spcBef>
              <a:buFontTx/>
              <a:buNone/>
            </a:pPr>
            <a:r>
              <a:rPr lang="en-US" altLang="zh-CN" sz="4000">
                <a:latin typeface="Times New Roman" panose="02020603050405020304" pitchFamily="18" charset="0"/>
              </a:rPr>
              <a:t>W: Sorry, I can't. I feel tired today.</a:t>
            </a:r>
          </a:p>
          <a:p>
            <a:pPr>
              <a:lnSpc>
                <a:spcPct val="115000"/>
              </a:lnSpc>
              <a:spcBef>
                <a:spcPct val="0"/>
              </a:spcBef>
              <a:buFontTx/>
              <a:buNone/>
            </a:pPr>
            <a:r>
              <a:rPr lang="en-US" altLang="zh-CN" sz="4000">
                <a:latin typeface="Times New Roman" panose="02020603050405020304" pitchFamily="18" charset="0"/>
              </a:rPr>
              <a:t>M: Why do you feel tired?</a:t>
            </a:r>
          </a:p>
          <a:p>
            <a:pPr>
              <a:lnSpc>
                <a:spcPct val="115000"/>
              </a:lnSpc>
              <a:spcBef>
                <a:spcPct val="0"/>
              </a:spcBef>
              <a:buFontTx/>
              <a:buNone/>
            </a:pPr>
            <a:r>
              <a:rPr lang="en-US" altLang="zh-CN" sz="4000">
                <a:latin typeface="Times New Roman" panose="02020603050405020304" pitchFamily="18" charset="0"/>
              </a:rPr>
              <a:t>W: I slept late last night.</a:t>
            </a:r>
          </a:p>
        </p:txBody>
      </p:sp>
      <p:pic>
        <p:nvPicPr>
          <p:cNvPr id="580622" name="Picture 14">
            <a:hlinkClick r:id="" action="ppaction://media"/>
            <a:extLst>
              <a:ext uri="{FF2B5EF4-FFF2-40B4-BE49-F238E27FC236}">
                <a16:creationId xmlns:a16="http://schemas.microsoft.com/office/drawing/2014/main" id="{9AB84B0F-C35B-F99C-D287-1D9302C55858}"/>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30066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0623" name="Picture 15">
            <a:hlinkClick r:id="" action="ppaction://media"/>
            <a:extLst>
              <a:ext uri="{FF2B5EF4-FFF2-40B4-BE49-F238E27FC236}">
                <a16:creationId xmlns:a16="http://schemas.microsoft.com/office/drawing/2014/main" id="{0701D3FD-3E5D-83EF-0E68-06E15617443B}"/>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6516688" y="139700"/>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3191"/>
                                        </p:tgtEl>
                                        <p:attrNameLst>
                                          <p:attrName>style.visibility</p:attrName>
                                        </p:attrNameLst>
                                      </p:cBhvr>
                                      <p:to>
                                        <p:strVal val="visible"/>
                                      </p:to>
                                    </p:set>
                                    <p:anim calcmode="lin" valueType="num">
                                      <p:cBhvr additive="base">
                                        <p:cTn id="7" dur="500" fill="hold"/>
                                        <p:tgtEl>
                                          <p:spTgt spid="93191"/>
                                        </p:tgtEl>
                                        <p:attrNameLst>
                                          <p:attrName>ppt_x</p:attrName>
                                        </p:attrNameLst>
                                      </p:cBhvr>
                                      <p:tavLst>
                                        <p:tav tm="0">
                                          <p:val>
                                            <p:strVal val="1+#ppt_w/2"/>
                                          </p:val>
                                        </p:tav>
                                        <p:tav tm="100000">
                                          <p:val>
                                            <p:strVal val="#ppt_x"/>
                                          </p:val>
                                        </p:tav>
                                      </p:tavLst>
                                    </p:anim>
                                    <p:anim calcmode="lin" valueType="num">
                                      <p:cBhvr additive="base">
                                        <p:cTn id="8" dur="500" fill="hold"/>
                                        <p:tgtEl>
                                          <p:spTgt spid="931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3346"/>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93346"/>
                                        </p:tgtEl>
                                      </p:cBhvr>
                                    </p:cmd>
                                  </p:childTnLst>
                                </p:cTn>
                              </p:par>
                            </p:childTnLst>
                          </p:cTn>
                        </p:par>
                      </p:childTnLst>
                    </p:cTn>
                  </p:par>
                </p:childTnLst>
              </p:cTn>
              <p:nextCondLst>
                <p:cond evt="onClick" delay="0">
                  <p:tgtEl>
                    <p:spTgt spid="93346"/>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3346"/>
                </p:tgtEl>
              </p:cMediaNode>
            </p:audio>
            <p:seq concurrent="1" nextAc="seek">
              <p:cTn id="15" restart="whenNotActive" fill="hold" evtFilter="cancelBubble" nodeType="interactiveSeq">
                <p:stCondLst>
                  <p:cond evt="onClick" delay="0">
                    <p:tgtEl>
                      <p:spTgt spid="93345"/>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93345"/>
                                        </p:tgtEl>
                                      </p:cBhvr>
                                    </p:cmd>
                                  </p:childTnLst>
                                </p:cTn>
                              </p:par>
                            </p:childTnLst>
                          </p:cTn>
                        </p:par>
                      </p:childTnLst>
                    </p:cTn>
                  </p:par>
                </p:childTnLst>
              </p:cTn>
              <p:nextCondLst>
                <p:cond evt="onClick" delay="0">
                  <p:tgtEl>
                    <p:spTgt spid="93345"/>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3345"/>
                </p:tgtEl>
              </p:cMediaNode>
            </p:audio>
            <p:seq concurrent="1" nextAc="seek">
              <p:cTn id="21" restart="whenNotActive" fill="hold" evtFilter="cancelBubble" nodeType="interactiveSeq">
                <p:stCondLst>
                  <p:cond evt="onClick" delay="0">
                    <p:tgtEl>
                      <p:spTgt spid="580622"/>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53057" fill="hold"/>
                                        <p:tgtEl>
                                          <p:spTgt spid="580622"/>
                                        </p:tgtEl>
                                      </p:cBhvr>
                                    </p:cmd>
                                  </p:childTnLst>
                                </p:cTn>
                              </p:par>
                            </p:childTnLst>
                          </p:cTn>
                        </p:par>
                      </p:childTnLst>
                    </p:cTn>
                  </p:par>
                </p:childTnLst>
              </p:cTn>
              <p:nextCondLst>
                <p:cond evt="onClick" delay="0">
                  <p:tgtEl>
                    <p:spTgt spid="580622"/>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580622"/>
                </p:tgtEl>
              </p:cMediaNode>
            </p:audio>
            <p:seq concurrent="1" nextAc="seek">
              <p:cTn id="27" restart="whenNotActive" fill="hold" evtFilter="cancelBubble" nodeType="interactiveSeq">
                <p:stCondLst>
                  <p:cond evt="onClick" delay="0">
                    <p:tgtEl>
                      <p:spTgt spid="29701"/>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2" presetClass="entr" presetSubtype="8" fill="hold" grpId="0" nodeType="clickEffect">
                                  <p:stCondLst>
                                    <p:cond delay="0"/>
                                  </p:stCondLst>
                                  <p:childTnLst>
                                    <p:set>
                                      <p:cBhvr>
                                        <p:cTn id="31" dur="1" fill="hold">
                                          <p:stCondLst>
                                            <p:cond delay="0"/>
                                          </p:stCondLst>
                                        </p:cTn>
                                        <p:tgtEl>
                                          <p:spTgt spid="29707"/>
                                        </p:tgtEl>
                                        <p:attrNameLst>
                                          <p:attrName>style.visibility</p:attrName>
                                        </p:attrNameLst>
                                      </p:cBhvr>
                                      <p:to>
                                        <p:strVal val="visible"/>
                                      </p:to>
                                    </p:set>
                                    <p:anim calcmode="lin" valueType="num">
                                      <p:cBhvr additive="base">
                                        <p:cTn id="32" dur="1000" fill="hold"/>
                                        <p:tgtEl>
                                          <p:spTgt spid="29707"/>
                                        </p:tgtEl>
                                        <p:attrNameLst>
                                          <p:attrName>ppt_x</p:attrName>
                                        </p:attrNameLst>
                                      </p:cBhvr>
                                      <p:tavLst>
                                        <p:tav tm="0">
                                          <p:val>
                                            <p:strVal val="0-#ppt_w/2"/>
                                          </p:val>
                                        </p:tav>
                                        <p:tav tm="100000">
                                          <p:val>
                                            <p:strVal val="#ppt_x"/>
                                          </p:val>
                                        </p:tav>
                                      </p:tavLst>
                                    </p:anim>
                                    <p:anim calcmode="lin" valueType="num">
                                      <p:cBhvr additive="base">
                                        <p:cTn id="33" dur="1000" fill="hold"/>
                                        <p:tgtEl>
                                          <p:spTgt spid="29707"/>
                                        </p:tgtEl>
                                        <p:attrNameLst>
                                          <p:attrName>ppt_y</p:attrName>
                                        </p:attrNameLst>
                                      </p:cBhvr>
                                      <p:tavLst>
                                        <p:tav tm="0">
                                          <p:val>
                                            <p:strVal val="#ppt_y"/>
                                          </p:val>
                                        </p:tav>
                                        <p:tav tm="100000">
                                          <p:val>
                                            <p:strVal val="#ppt_y"/>
                                          </p:val>
                                        </p:tav>
                                      </p:tavLst>
                                    </p:anim>
                                  </p:childTnLst>
                                </p:cTn>
                              </p:par>
                            </p:childTnLst>
                          </p:cTn>
                        </p:par>
                        <p:par>
                          <p:cTn id="34" fill="hold" nodeType="afterGroup">
                            <p:stCondLst>
                              <p:cond delay="1000"/>
                            </p:stCondLst>
                            <p:childTnLst>
                              <p:par>
                                <p:cTn id="35" presetID="5" presetClass="entr" presetSubtype="10" fill="hold" nodeType="afterEffect">
                                  <p:stCondLst>
                                    <p:cond delay="0"/>
                                  </p:stCondLst>
                                  <p:childTnLst>
                                    <p:set>
                                      <p:cBhvr>
                                        <p:cTn id="36" dur="1" fill="hold">
                                          <p:stCondLst>
                                            <p:cond delay="0"/>
                                          </p:stCondLst>
                                        </p:cTn>
                                        <p:tgtEl>
                                          <p:spTgt spid="29703"/>
                                        </p:tgtEl>
                                        <p:attrNameLst>
                                          <p:attrName>style.visibility</p:attrName>
                                        </p:attrNameLst>
                                      </p:cBhvr>
                                      <p:to>
                                        <p:strVal val="visible"/>
                                      </p:to>
                                    </p:set>
                                    <p:animEffect transition="in" filter="checkerboard(across)">
                                      <p:cBhvr>
                                        <p:cTn id="37" dur="500"/>
                                        <p:tgtEl>
                                          <p:spTgt spid="29703"/>
                                        </p:tgtEl>
                                      </p:cBhvr>
                                    </p:animEffect>
                                  </p:childTnLst>
                                </p:cTn>
                              </p:par>
                            </p:childTnLst>
                          </p:cTn>
                        </p:par>
                      </p:childTnLst>
                    </p:cTn>
                  </p:par>
                </p:childTnLst>
              </p:cTn>
              <p:nextCondLst>
                <p:cond evt="onClick" delay="0">
                  <p:tgtEl>
                    <p:spTgt spid="29701"/>
                  </p:tgtEl>
                </p:cond>
              </p:nextCondLst>
            </p:seq>
            <p:seq concurrent="1" nextAc="seek">
              <p:cTn id="38" restart="whenNotActive" fill="hold" evtFilter="cancelBubble" nodeType="interactiveSeq">
                <p:stCondLst>
                  <p:cond evt="onClick" delay="0">
                    <p:tgtEl>
                      <p:spTgt spid="29703"/>
                    </p:tgtEl>
                  </p:cond>
                </p:stCondLst>
                <p:endSync evt="end" delay="0">
                  <p:rtn val="all"/>
                </p:endSync>
                <p:childTnLst>
                  <p:par>
                    <p:cTn id="39" fill="hold" nodeType="clickPar">
                      <p:stCondLst>
                        <p:cond delay="0"/>
                      </p:stCondLst>
                      <p:childTnLst>
                        <p:par>
                          <p:cTn id="40" fill="hold" nodeType="withGroup">
                            <p:stCondLst>
                              <p:cond delay="0"/>
                            </p:stCondLst>
                            <p:childTnLst>
                              <p:par>
                                <p:cTn id="41" presetID="2" presetClass="exit" presetSubtype="2" fill="hold" grpId="1" nodeType="clickEffect">
                                  <p:stCondLst>
                                    <p:cond delay="0"/>
                                  </p:stCondLst>
                                  <p:childTnLst>
                                    <p:anim calcmode="lin" valueType="num">
                                      <p:cBhvr additive="base">
                                        <p:cTn id="42" dur="1000"/>
                                        <p:tgtEl>
                                          <p:spTgt spid="29707"/>
                                        </p:tgtEl>
                                        <p:attrNameLst>
                                          <p:attrName>ppt_x</p:attrName>
                                        </p:attrNameLst>
                                      </p:cBhvr>
                                      <p:tavLst>
                                        <p:tav tm="0">
                                          <p:val>
                                            <p:strVal val="ppt_x"/>
                                          </p:val>
                                        </p:tav>
                                        <p:tav tm="100000">
                                          <p:val>
                                            <p:strVal val="1+ppt_w/2"/>
                                          </p:val>
                                        </p:tav>
                                      </p:tavLst>
                                    </p:anim>
                                    <p:anim calcmode="lin" valueType="num">
                                      <p:cBhvr additive="base">
                                        <p:cTn id="43" dur="1000"/>
                                        <p:tgtEl>
                                          <p:spTgt spid="29707"/>
                                        </p:tgtEl>
                                        <p:attrNameLst>
                                          <p:attrName>ppt_y</p:attrName>
                                        </p:attrNameLst>
                                      </p:cBhvr>
                                      <p:tavLst>
                                        <p:tav tm="0">
                                          <p:val>
                                            <p:strVal val="ppt_y"/>
                                          </p:val>
                                        </p:tav>
                                        <p:tav tm="100000">
                                          <p:val>
                                            <p:strVal val="ppt_y"/>
                                          </p:val>
                                        </p:tav>
                                      </p:tavLst>
                                    </p:anim>
                                    <p:set>
                                      <p:cBhvr>
                                        <p:cTn id="44" dur="1" fill="hold">
                                          <p:stCondLst>
                                            <p:cond delay="999"/>
                                          </p:stCondLst>
                                        </p:cTn>
                                        <p:tgtEl>
                                          <p:spTgt spid="29707"/>
                                        </p:tgtEl>
                                        <p:attrNameLst>
                                          <p:attrName>style.visibility</p:attrName>
                                        </p:attrNameLst>
                                      </p:cBhvr>
                                      <p:to>
                                        <p:strVal val="hidden"/>
                                      </p:to>
                                    </p:set>
                                  </p:childTnLst>
                                </p:cTn>
                              </p:par>
                            </p:childTnLst>
                          </p:cTn>
                        </p:par>
                        <p:par>
                          <p:cTn id="45" fill="hold" nodeType="afterGroup">
                            <p:stCondLst>
                              <p:cond delay="1000"/>
                            </p:stCondLst>
                            <p:childTnLst>
                              <p:par>
                                <p:cTn id="46" presetID="5" presetClass="exit" presetSubtype="10" fill="hold" nodeType="afterEffect">
                                  <p:stCondLst>
                                    <p:cond delay="0"/>
                                  </p:stCondLst>
                                  <p:childTnLst>
                                    <p:animEffect transition="out" filter="checkerboard(across)">
                                      <p:cBhvr>
                                        <p:cTn id="47" dur="500"/>
                                        <p:tgtEl>
                                          <p:spTgt spid="29703"/>
                                        </p:tgtEl>
                                      </p:cBhvr>
                                    </p:animEffect>
                                    <p:set>
                                      <p:cBhvr>
                                        <p:cTn id="48" dur="1" fill="hold">
                                          <p:stCondLst>
                                            <p:cond delay="499"/>
                                          </p:stCondLst>
                                        </p:cTn>
                                        <p:tgtEl>
                                          <p:spTgt spid="29703"/>
                                        </p:tgtEl>
                                        <p:attrNameLst>
                                          <p:attrName>style.visibility</p:attrName>
                                        </p:attrNameLst>
                                      </p:cBhvr>
                                      <p:to>
                                        <p:strVal val="hidden"/>
                                      </p:to>
                                    </p:set>
                                  </p:childTnLst>
                                </p:cTn>
                              </p:par>
                            </p:childTnLst>
                          </p:cTn>
                        </p:par>
                      </p:childTnLst>
                    </p:cTn>
                  </p:par>
                </p:childTnLst>
              </p:cTn>
              <p:nextCondLst>
                <p:cond evt="onClick" delay="0">
                  <p:tgtEl>
                    <p:spTgt spid="29703"/>
                  </p:tgtEl>
                </p:cond>
              </p:nextCondLst>
            </p:seq>
          </p:childTnLst>
        </p:cTn>
      </p:par>
    </p:tnLst>
    <p:bldLst>
      <p:bldP spid="93191" grpId="0" autoUpdateAnimBg="0"/>
      <p:bldP spid="29707" grpId="0" animBg="1"/>
      <p:bldP spid="29707" grpId="1"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6">
            <a:extLst>
              <a:ext uri="{FF2B5EF4-FFF2-40B4-BE49-F238E27FC236}">
                <a16:creationId xmlns:a16="http://schemas.microsoft.com/office/drawing/2014/main" id="{CA0827EF-1F37-1A4F-9A82-C0DE5D7048B5}"/>
              </a:ext>
            </a:extLst>
          </p:cNvPr>
          <p:cNvSpPr>
            <a:spLocks noGrp="1" noChangeArrowheads="1"/>
          </p:cNvSpPr>
          <p:nvPr>
            <p:ph type="body" sz="half" idx="4294967295"/>
          </p:nvPr>
        </p:nvSpPr>
        <p:spPr>
          <a:xfrm>
            <a:off x="107950" y="404813"/>
            <a:ext cx="8351838" cy="1223962"/>
          </a:xfrm>
          <a:noFill/>
        </p:spPr>
        <p:txBody>
          <a:bodyPr/>
          <a:lstStyle/>
          <a:p>
            <a:pPr marL="0" indent="0" eaLnBrk="1" hangingPunct="1">
              <a:lnSpc>
                <a:spcPct val="120000"/>
              </a:lnSpc>
              <a:buFontTx/>
              <a:buNone/>
            </a:pPr>
            <a:r>
              <a:rPr lang="en-US" altLang="zh-CN" sz="1600">
                <a:effectLst/>
                <a:latin typeface="Times New Roman" panose="02020603050405020304" pitchFamily="18" charset="0"/>
              </a:rPr>
              <a:t>     </a:t>
            </a:r>
            <a:r>
              <a:rPr lang="zh-CN" altLang="en-US" sz="2000">
                <a:effectLst/>
                <a:latin typeface="Times New Roman" panose="02020603050405020304" pitchFamily="18" charset="0"/>
              </a:rPr>
              <a:t>听下面一段短文，播放两遍。请根据所听内容回答第 </a:t>
            </a:r>
            <a:r>
              <a:rPr lang="en-US" altLang="zh-CN" sz="2000" b="1">
                <a:effectLst/>
                <a:latin typeface="Times New Roman" panose="02020603050405020304" pitchFamily="18" charset="0"/>
              </a:rPr>
              <a:t>7</a:t>
            </a:r>
            <a:r>
              <a:rPr lang="en-US" altLang="zh-CN" sz="2000">
                <a:effectLst/>
                <a:latin typeface="Times New Roman" panose="02020603050405020304" pitchFamily="18" charset="0"/>
              </a:rPr>
              <a:t> - </a:t>
            </a:r>
            <a:r>
              <a:rPr lang="en-US" altLang="zh-CN" sz="2000" b="1">
                <a:effectLst/>
                <a:latin typeface="Times New Roman" panose="02020603050405020304" pitchFamily="18" charset="0"/>
              </a:rPr>
              <a:t>10</a:t>
            </a:r>
            <a:r>
              <a:rPr lang="en-US" altLang="zh-CN" sz="2000">
                <a:effectLst/>
                <a:latin typeface="Times New Roman" panose="02020603050405020304" pitchFamily="18" charset="0"/>
              </a:rPr>
              <a:t> </a:t>
            </a:r>
            <a:r>
              <a:rPr lang="zh-CN" altLang="en-US" sz="2000">
                <a:effectLst/>
                <a:latin typeface="Times New Roman" panose="02020603050405020304" pitchFamily="18" charset="0"/>
              </a:rPr>
              <a:t>四个问题。当听到“开始录音”的信号后，请在 </a:t>
            </a:r>
            <a:r>
              <a:rPr lang="en-US" altLang="zh-CN" sz="2000" b="1">
                <a:effectLst/>
                <a:latin typeface="Times New Roman" panose="02020603050405020304" pitchFamily="18" charset="0"/>
              </a:rPr>
              <a:t>8</a:t>
            </a:r>
            <a:r>
              <a:rPr lang="en-US" altLang="zh-CN" sz="2000">
                <a:effectLst/>
                <a:latin typeface="Times New Roman" panose="02020603050405020304" pitchFamily="18" charset="0"/>
              </a:rPr>
              <a:t> </a:t>
            </a:r>
            <a:r>
              <a:rPr lang="zh-CN" altLang="en-US" sz="2000">
                <a:effectLst/>
                <a:latin typeface="Times New Roman" panose="02020603050405020304" pitchFamily="18" charset="0"/>
              </a:rPr>
              <a:t>秒内口头回答。</a:t>
            </a:r>
          </a:p>
          <a:p>
            <a:pPr marL="0" indent="0" eaLnBrk="1" hangingPunct="1">
              <a:lnSpc>
                <a:spcPct val="120000"/>
              </a:lnSpc>
              <a:buFontTx/>
              <a:buNone/>
            </a:pPr>
            <a:r>
              <a:rPr lang="zh-CN" altLang="en-US" sz="2000">
                <a:effectLst/>
                <a:latin typeface="Times New Roman" panose="02020603050405020304" pitchFamily="18" charset="0"/>
              </a:rPr>
              <a:t>   现在你有 </a:t>
            </a:r>
            <a:r>
              <a:rPr lang="en-US" altLang="zh-CN" sz="2000" b="1">
                <a:effectLst/>
                <a:latin typeface="Times New Roman" panose="02020603050405020304" pitchFamily="18" charset="0"/>
              </a:rPr>
              <a:t>15 </a:t>
            </a:r>
            <a:r>
              <a:rPr lang="zh-CN" altLang="en-US" sz="2000">
                <a:effectLst/>
                <a:latin typeface="Times New Roman" panose="02020603050405020304" pitchFamily="18" charset="0"/>
              </a:rPr>
              <a:t>秒钟的时间阅读这四个问题。</a:t>
            </a:r>
          </a:p>
        </p:txBody>
      </p:sp>
      <p:pic>
        <p:nvPicPr>
          <p:cNvPr id="93187" name="Picture 7" descr="公司logo">
            <a:extLst>
              <a:ext uri="{FF2B5EF4-FFF2-40B4-BE49-F238E27FC236}">
                <a16:creationId xmlns:a16="http://schemas.microsoft.com/office/drawing/2014/main" id="{58668D2A-6687-F59B-53B1-BB13F1563F5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8" name="Picture 12" descr="originalText48">
            <a:extLst>
              <a:ext uri="{FF2B5EF4-FFF2-40B4-BE49-F238E27FC236}">
                <a16:creationId xmlns:a16="http://schemas.microsoft.com/office/drawing/2014/main" id="{6F5136C3-EAEB-FBD9-F655-C91E38B8835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14" descr="originalTextHide">
            <a:extLst>
              <a:ext uri="{FF2B5EF4-FFF2-40B4-BE49-F238E27FC236}">
                <a16:creationId xmlns:a16="http://schemas.microsoft.com/office/drawing/2014/main" id="{74ACEB6C-164F-7C32-707E-113C8F84AC5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190" name="Rectangle 28">
            <a:extLst>
              <a:ext uri="{FF2B5EF4-FFF2-40B4-BE49-F238E27FC236}">
                <a16:creationId xmlns:a16="http://schemas.microsoft.com/office/drawing/2014/main" id="{01B575A5-1674-E50A-99B6-04FC4D919F89}"/>
              </a:ext>
            </a:extLst>
          </p:cNvPr>
          <p:cNvSpPr>
            <a:spLocks noChangeArrowheads="1"/>
          </p:cNvSpPr>
          <p:nvPr/>
        </p:nvSpPr>
        <p:spPr bwMode="auto">
          <a:xfrm>
            <a:off x="323850" y="2039938"/>
            <a:ext cx="7993063" cy="4048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80000"/>
              </a:lnSpc>
              <a:spcBef>
                <a:spcPct val="0"/>
              </a:spcBef>
              <a:buFontTx/>
              <a:buNone/>
            </a:pPr>
            <a:r>
              <a:rPr lang="en-US" altLang="zh-CN" sz="3600">
                <a:latin typeface="Times New Roman" panose="02020603050405020304" pitchFamily="18" charset="0"/>
              </a:rPr>
              <a:t>7. Who lived in the forest?  </a:t>
            </a:r>
          </a:p>
          <a:p>
            <a:pPr>
              <a:lnSpc>
                <a:spcPct val="180000"/>
              </a:lnSpc>
              <a:spcBef>
                <a:spcPct val="0"/>
              </a:spcBef>
              <a:buFontTx/>
              <a:buNone/>
            </a:pPr>
            <a:r>
              <a:rPr lang="en-US" altLang="zh-CN" sz="3600">
                <a:latin typeface="Times New Roman" panose="02020603050405020304" pitchFamily="18" charset="0"/>
              </a:rPr>
              <a:t>8. Did the owl live in a tree? </a:t>
            </a:r>
          </a:p>
          <a:p>
            <a:pPr>
              <a:lnSpc>
                <a:spcPct val="180000"/>
              </a:lnSpc>
              <a:spcBef>
                <a:spcPct val="0"/>
              </a:spcBef>
              <a:buFontTx/>
              <a:buNone/>
            </a:pPr>
            <a:r>
              <a:rPr lang="en-US" altLang="zh-CN" sz="3600">
                <a:latin typeface="Times New Roman" panose="02020603050405020304" pitchFamily="18" charset="0"/>
              </a:rPr>
              <a:t>9. Was the owl a good neighbour? </a:t>
            </a:r>
          </a:p>
          <a:p>
            <a:pPr>
              <a:lnSpc>
                <a:spcPct val="180000"/>
              </a:lnSpc>
              <a:spcBef>
                <a:spcPct val="0"/>
              </a:spcBef>
              <a:buFontTx/>
              <a:buNone/>
            </a:pPr>
            <a:r>
              <a:rPr lang="en-US" altLang="zh-CN" sz="3600">
                <a:latin typeface="Times New Roman" panose="02020603050405020304" pitchFamily="18" charset="0"/>
              </a:rPr>
              <a:t>10. What did the pig do at last?</a:t>
            </a:r>
          </a:p>
        </p:txBody>
      </p:sp>
      <p:sp>
        <p:nvSpPr>
          <p:cNvPr id="96291" name="Rectangle 35">
            <a:extLst>
              <a:ext uri="{FF2B5EF4-FFF2-40B4-BE49-F238E27FC236}">
                <a16:creationId xmlns:a16="http://schemas.microsoft.com/office/drawing/2014/main" id="{5F736CA8-7265-D158-AAA5-2941AA1DE512}"/>
              </a:ext>
            </a:extLst>
          </p:cNvPr>
          <p:cNvSpPr>
            <a:spLocks noChangeArrowheads="1"/>
          </p:cNvSpPr>
          <p:nvPr/>
        </p:nvSpPr>
        <p:spPr bwMode="auto">
          <a:xfrm>
            <a:off x="250825" y="1773238"/>
            <a:ext cx="8208963" cy="460851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35000"/>
              </a:lnSpc>
              <a:spcBef>
                <a:spcPct val="0"/>
              </a:spcBef>
              <a:buFont typeface="Wingdings" panose="05000000000000000000" pitchFamily="2" charset="2"/>
              <a:buNone/>
            </a:pPr>
            <a:r>
              <a:rPr lang="en-US" altLang="zh-CN" sz="3600">
                <a:latin typeface="Times New Roman" panose="02020603050405020304" pitchFamily="18" charset="0"/>
              </a:rPr>
              <a:t>There was a pig and an owl in the forest. The owl lived in a tree. The pig lived under the tree. The owl was a noisy neighbour. He made a lot of noise every night. “I can't sleep.” But the owl didn't listen. At last, the pig moved away.</a:t>
            </a:r>
          </a:p>
        </p:txBody>
      </p:sp>
      <p:pic>
        <p:nvPicPr>
          <p:cNvPr id="96385" name="Picture 129">
            <a:hlinkClick r:id="" action="ppaction://media"/>
            <a:extLst>
              <a:ext uri="{FF2B5EF4-FFF2-40B4-BE49-F238E27FC236}">
                <a16:creationId xmlns:a16="http://schemas.microsoft.com/office/drawing/2014/main" id="{6885CA42-DBCA-FA99-B4A5-43B699EC4ECE}"/>
              </a:ext>
            </a:extLst>
          </p:cNvPr>
          <p:cNvPicPr>
            <a:picLocks noChangeAspect="1" noChangeArrowheads="1"/>
          </p:cNvPicPr>
          <p:nvPr>
            <p:ph sz="quarter" idx="4294967295"/>
            <a:audioFile r:link="rId2"/>
            <p:extLst>
              <p:ext uri="{DAA4B4D4-6D71-4841-9C94-3DE7FCFB9230}">
                <p14:media xmlns:p14="http://schemas.microsoft.com/office/powerpoint/2010/main" r:embed="rId1"/>
              </p:ext>
            </p:extLst>
          </p:nvPr>
        </p:nvPicPr>
        <p:blipFill>
          <a:blip r:embed="rId10">
            <a:extLst>
              <a:ext uri="{28A0092B-C50C-407E-A947-70E740481C1C}">
                <a14:useLocalDpi xmlns:a14="http://schemas.microsoft.com/office/drawing/2010/main" val="0"/>
              </a:ext>
            </a:extLst>
          </a:blip>
          <a:srcRect/>
          <a:stretch>
            <a:fillRect/>
          </a:stretch>
        </p:blipFill>
        <p:spPr>
          <a:xfrm>
            <a:off x="4859338" y="69850"/>
            <a:ext cx="433387" cy="4333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3193" name="Rectangle 131">
            <a:extLst>
              <a:ext uri="{FF2B5EF4-FFF2-40B4-BE49-F238E27FC236}">
                <a16:creationId xmlns:a16="http://schemas.microsoft.com/office/drawing/2014/main" id="{0D10DCED-A2D2-EB66-1C42-C652006F9715}"/>
              </a:ext>
            </a:extLst>
          </p:cNvPr>
          <p:cNvSpPr>
            <a:spLocks noChangeArrowheads="1"/>
          </p:cNvSpPr>
          <p:nvPr/>
        </p:nvSpPr>
        <p:spPr bwMode="auto">
          <a:xfrm>
            <a:off x="52388" y="44450"/>
            <a:ext cx="6588125" cy="43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buFontTx/>
              <a:buNone/>
            </a:pPr>
            <a:r>
              <a:rPr lang="zh-CN" altLang="en-US" sz="2000" b="0">
                <a:latin typeface="Times New Roman" panose="02020603050405020304" pitchFamily="18" charset="0"/>
              </a:rPr>
              <a:t>第二节 回答问题 </a:t>
            </a:r>
            <a:r>
              <a:rPr lang="en-US" altLang="zh-CN" sz="2000" b="0">
                <a:latin typeface="Times New Roman" panose="02020603050405020304" pitchFamily="18" charset="0"/>
              </a:rPr>
              <a:t>(</a:t>
            </a:r>
            <a:r>
              <a:rPr lang="zh-CN" altLang="en-US" sz="2000" b="0">
                <a:latin typeface="Times New Roman" panose="02020603050405020304" pitchFamily="18" charset="0"/>
              </a:rPr>
              <a:t>共 </a:t>
            </a:r>
            <a:r>
              <a:rPr lang="en-US" altLang="zh-CN" sz="2000">
                <a:latin typeface="Times New Roman" panose="02020603050405020304" pitchFamily="18" charset="0"/>
              </a:rPr>
              <a:t>4</a:t>
            </a:r>
            <a:r>
              <a:rPr lang="en-US" altLang="zh-CN" sz="2000" b="0">
                <a:latin typeface="Times New Roman" panose="02020603050405020304" pitchFamily="18" charset="0"/>
              </a:rPr>
              <a:t> </a:t>
            </a:r>
            <a:r>
              <a:rPr lang="zh-CN" altLang="en-US" sz="2000" b="0">
                <a:latin typeface="Times New Roman" panose="02020603050405020304" pitchFamily="18" charset="0"/>
              </a:rPr>
              <a:t>分，每小题 </a:t>
            </a:r>
            <a:r>
              <a:rPr lang="en-US" altLang="zh-CN" sz="2000">
                <a:latin typeface="Times New Roman" panose="02020603050405020304" pitchFamily="18" charset="0"/>
              </a:rPr>
              <a:t>1</a:t>
            </a:r>
            <a:r>
              <a:rPr lang="en-US" altLang="zh-CN" sz="2000" b="0">
                <a:latin typeface="Times New Roman" panose="02020603050405020304" pitchFamily="18" charset="0"/>
              </a:rPr>
              <a:t> </a:t>
            </a:r>
            <a:r>
              <a:rPr lang="zh-CN" altLang="en-US" sz="2000" b="0">
                <a:latin typeface="Times New Roman" panose="02020603050405020304" pitchFamily="18" charset="0"/>
              </a:rPr>
              <a:t>分</a:t>
            </a:r>
            <a:r>
              <a:rPr lang="en-US" altLang="zh-CN" sz="2000" b="0">
                <a:latin typeface="Times New Roman" panose="02020603050405020304" pitchFamily="18" charset="0"/>
              </a:rPr>
              <a:t>)</a:t>
            </a:r>
          </a:p>
        </p:txBody>
      </p:sp>
      <p:pic>
        <p:nvPicPr>
          <p:cNvPr id="582667" name="Picture 11">
            <a:hlinkClick r:id="" action="ppaction://media"/>
            <a:extLst>
              <a:ext uri="{FF2B5EF4-FFF2-40B4-BE49-F238E27FC236}">
                <a16:creationId xmlns:a16="http://schemas.microsoft.com/office/drawing/2014/main" id="{59E0FFD3-DB05-B987-93EE-56AC0E5DF0CA}"/>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0">
            <a:extLst>
              <a:ext uri="{28A0092B-C50C-407E-A947-70E740481C1C}">
                <a14:useLocalDpi xmlns:a14="http://schemas.microsoft.com/office/drawing/2010/main" val="0"/>
              </a:ext>
            </a:extLst>
          </a:blip>
          <a:srcRect/>
          <a:stretch>
            <a:fillRect/>
          </a:stretch>
        </p:blipFill>
        <p:spPr bwMode="auto">
          <a:xfrm>
            <a:off x="8604250" y="551656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restart="whenNotActive" fill="hold" evtFilter="cancelBubble" nodeType="interactiveSeq">
                <p:stCondLst>
                  <p:cond evt="onClick" delay="0">
                    <p:tgtEl>
                      <p:spTgt spid="96385"/>
                    </p:tgtEl>
                  </p:cond>
                </p:stCondLst>
                <p:endSync evt="end" delay="0">
                  <p:rtn val="all"/>
                </p:endSync>
                <p:childTnLst>
                  <p:par>
                    <p:cTn id="3" fill="hold" nodeType="clickPar">
                      <p:stCondLst>
                        <p:cond delay="0"/>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22902" fill="hold"/>
                                        <p:tgtEl>
                                          <p:spTgt spid="96385"/>
                                        </p:tgtEl>
                                      </p:cBhvr>
                                    </p:cmd>
                                  </p:childTnLst>
                                </p:cTn>
                              </p:par>
                            </p:childTnLst>
                          </p:cTn>
                        </p:par>
                      </p:childTnLst>
                    </p:cTn>
                  </p:par>
                </p:childTnLst>
              </p:cTn>
              <p:nextCondLst>
                <p:cond evt="onClick" delay="0">
                  <p:tgtEl>
                    <p:spTgt spid="96385"/>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6385"/>
                </p:tgtEl>
              </p:cMediaNode>
            </p:audio>
            <p:seq concurrent="1" nextAc="seek">
              <p:cTn id="8" restart="whenNotActive" fill="hold" evtFilter="cancelBubble" nodeType="interactiveSeq">
                <p:stCondLst>
                  <p:cond evt="onClick" delay="0">
                    <p:tgtEl>
                      <p:spTgt spid="31748"/>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96291"/>
                                        </p:tgtEl>
                                        <p:attrNameLst>
                                          <p:attrName>style.visibility</p:attrName>
                                        </p:attrNameLst>
                                      </p:cBhvr>
                                      <p:to>
                                        <p:strVal val="visible"/>
                                      </p:to>
                                    </p:set>
                                    <p:animEffect transition="in" filter="box(in)">
                                      <p:cBhvr>
                                        <p:cTn id="13" dur="1000"/>
                                        <p:tgtEl>
                                          <p:spTgt spid="96291"/>
                                        </p:tgtEl>
                                      </p:cBhvr>
                                    </p:animEffect>
                                  </p:childTnLst>
                                </p:cTn>
                              </p:par>
                            </p:childTnLst>
                          </p:cTn>
                        </p:par>
                        <p:par>
                          <p:cTn id="14" fill="hold" nodeType="afterGroup">
                            <p:stCondLst>
                              <p:cond delay="1000"/>
                            </p:stCondLst>
                            <p:childTnLst>
                              <p:par>
                                <p:cTn id="15" presetID="5" presetClass="entr" presetSubtype="10" fill="hold" nodeType="afterEffect">
                                  <p:stCondLst>
                                    <p:cond delay="0"/>
                                  </p:stCondLst>
                                  <p:childTnLst>
                                    <p:set>
                                      <p:cBhvr>
                                        <p:cTn id="16" dur="1" fill="hold">
                                          <p:stCondLst>
                                            <p:cond delay="0"/>
                                          </p:stCondLst>
                                        </p:cTn>
                                        <p:tgtEl>
                                          <p:spTgt spid="31749"/>
                                        </p:tgtEl>
                                        <p:attrNameLst>
                                          <p:attrName>style.visibility</p:attrName>
                                        </p:attrNameLst>
                                      </p:cBhvr>
                                      <p:to>
                                        <p:strVal val="visible"/>
                                      </p:to>
                                    </p:set>
                                    <p:animEffect transition="in" filter="checkerboard(across)">
                                      <p:cBhvr>
                                        <p:cTn id="17" dur="500"/>
                                        <p:tgtEl>
                                          <p:spTgt spid="31749"/>
                                        </p:tgtEl>
                                      </p:cBhvr>
                                    </p:animEffect>
                                  </p:childTnLst>
                                </p:cTn>
                              </p:par>
                            </p:childTnLst>
                          </p:cTn>
                        </p:par>
                      </p:childTnLst>
                    </p:cTn>
                  </p:par>
                </p:childTnLst>
              </p:cTn>
              <p:nextCondLst>
                <p:cond evt="onClick" delay="0">
                  <p:tgtEl>
                    <p:spTgt spid="31748"/>
                  </p:tgtEl>
                </p:cond>
              </p:nextCondLst>
            </p:seq>
            <p:seq concurrent="1" nextAc="seek">
              <p:cTn id="18" restart="whenNotActive" fill="hold" evtFilter="cancelBubble" nodeType="interactiveSeq">
                <p:stCondLst>
                  <p:cond evt="onClick" delay="0">
                    <p:tgtEl>
                      <p:spTgt spid="31749"/>
                    </p:tgtEl>
                  </p:cond>
                </p:stCondLst>
                <p:endSync evt="end" delay="0">
                  <p:rtn val="all"/>
                </p:endSync>
                <p:childTnLst>
                  <p:par>
                    <p:cTn id="19" fill="hold" nodeType="clickPar">
                      <p:stCondLst>
                        <p:cond delay="0"/>
                      </p:stCondLst>
                      <p:childTnLst>
                        <p:par>
                          <p:cTn id="20" fill="hold" nodeType="withGroup">
                            <p:stCondLst>
                              <p:cond delay="0"/>
                            </p:stCondLst>
                            <p:childTnLst>
                              <p:par>
                                <p:cTn id="21" presetID="4" presetClass="exit" presetSubtype="32" fill="hold" grpId="1" nodeType="clickEffect">
                                  <p:stCondLst>
                                    <p:cond delay="0"/>
                                  </p:stCondLst>
                                  <p:childTnLst>
                                    <p:animEffect transition="out" filter="box(out)">
                                      <p:cBhvr>
                                        <p:cTn id="22" dur="1000"/>
                                        <p:tgtEl>
                                          <p:spTgt spid="96291"/>
                                        </p:tgtEl>
                                      </p:cBhvr>
                                    </p:animEffect>
                                    <p:set>
                                      <p:cBhvr>
                                        <p:cTn id="23" dur="1" fill="hold">
                                          <p:stCondLst>
                                            <p:cond delay="999"/>
                                          </p:stCondLst>
                                        </p:cTn>
                                        <p:tgtEl>
                                          <p:spTgt spid="96291"/>
                                        </p:tgtEl>
                                        <p:attrNameLst>
                                          <p:attrName>style.visibility</p:attrName>
                                        </p:attrNameLst>
                                      </p:cBhvr>
                                      <p:to>
                                        <p:strVal val="hidden"/>
                                      </p:to>
                                    </p:set>
                                  </p:childTnLst>
                                </p:cTn>
                              </p:par>
                            </p:childTnLst>
                          </p:cTn>
                        </p:par>
                        <p:par>
                          <p:cTn id="24" fill="hold" nodeType="afterGroup">
                            <p:stCondLst>
                              <p:cond delay="1000"/>
                            </p:stCondLst>
                            <p:childTnLst>
                              <p:par>
                                <p:cTn id="25" presetID="5" presetClass="exit" presetSubtype="10" fill="hold" nodeType="afterEffect">
                                  <p:stCondLst>
                                    <p:cond delay="0"/>
                                  </p:stCondLst>
                                  <p:childTnLst>
                                    <p:animEffect transition="out" filter="checkerboard(across)">
                                      <p:cBhvr>
                                        <p:cTn id="26" dur="500"/>
                                        <p:tgtEl>
                                          <p:spTgt spid="31749"/>
                                        </p:tgtEl>
                                      </p:cBhvr>
                                    </p:animEffect>
                                    <p:set>
                                      <p:cBhvr>
                                        <p:cTn id="27" dur="1" fill="hold">
                                          <p:stCondLst>
                                            <p:cond delay="499"/>
                                          </p:stCondLst>
                                        </p:cTn>
                                        <p:tgtEl>
                                          <p:spTgt spid="31749"/>
                                        </p:tgtEl>
                                        <p:attrNameLst>
                                          <p:attrName>style.visibility</p:attrName>
                                        </p:attrNameLst>
                                      </p:cBhvr>
                                      <p:to>
                                        <p:strVal val="hidden"/>
                                      </p:to>
                                    </p:set>
                                  </p:childTnLst>
                                </p:cTn>
                              </p:par>
                            </p:childTnLst>
                          </p:cTn>
                        </p:par>
                      </p:childTnLst>
                    </p:cTn>
                  </p:par>
                </p:childTnLst>
              </p:cTn>
              <p:nextCondLst>
                <p:cond evt="onClick" delay="0">
                  <p:tgtEl>
                    <p:spTgt spid="31749"/>
                  </p:tgtEl>
                </p:cond>
              </p:nextCondLst>
            </p:seq>
          </p:childTnLst>
        </p:cTn>
      </p:par>
    </p:tnLst>
    <p:bldLst>
      <p:bldP spid="96291" grpId="0" animBg="1"/>
      <p:bldP spid="96291" grpId="1"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473" name="Picture 193">
            <a:hlinkClick r:id="" action="ppaction://media"/>
            <a:extLst>
              <a:ext uri="{FF2B5EF4-FFF2-40B4-BE49-F238E27FC236}">
                <a16:creationId xmlns:a16="http://schemas.microsoft.com/office/drawing/2014/main" id="{C3FF07A0-2DE5-533A-4C26-C10DE0CFA1C4}"/>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7472" name="Picture 192">
            <a:hlinkClick r:id="" action="ppaction://media"/>
            <a:extLst>
              <a:ext uri="{FF2B5EF4-FFF2-40B4-BE49-F238E27FC236}">
                <a16:creationId xmlns:a16="http://schemas.microsoft.com/office/drawing/2014/main" id="{1E138FAF-4FC2-141D-ED87-BA28E518843A}"/>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36" name="Picture 2" descr="公司logo">
            <a:extLst>
              <a:ext uri="{FF2B5EF4-FFF2-40B4-BE49-F238E27FC236}">
                <a16:creationId xmlns:a16="http://schemas.microsoft.com/office/drawing/2014/main" id="{78DCB9E1-8033-9BD8-753C-340EB3CF12CD}"/>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7" name="Picture 3" descr="originalText48">
            <a:extLst>
              <a:ext uri="{FF2B5EF4-FFF2-40B4-BE49-F238E27FC236}">
                <a16:creationId xmlns:a16="http://schemas.microsoft.com/office/drawing/2014/main" id="{87E04FD6-AF28-A864-7FDA-8324133A49CC}"/>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38" name="Rectangle 4">
            <a:extLst>
              <a:ext uri="{FF2B5EF4-FFF2-40B4-BE49-F238E27FC236}">
                <a16:creationId xmlns:a16="http://schemas.microsoft.com/office/drawing/2014/main" id="{2DE1684E-3D74-9300-F7B2-5252E9794280}"/>
              </a:ext>
            </a:extLst>
          </p:cNvPr>
          <p:cNvSpPr>
            <a:spLocks noChangeArrowheads="1"/>
          </p:cNvSpPr>
          <p:nvPr/>
        </p:nvSpPr>
        <p:spPr bwMode="auto">
          <a:xfrm>
            <a:off x="73025" y="82550"/>
            <a:ext cx="565150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7. Who lived in the forest? </a:t>
            </a:r>
          </a:p>
        </p:txBody>
      </p:sp>
      <p:pic>
        <p:nvPicPr>
          <p:cNvPr id="33799" name="Picture 5" descr="originalTextHide">
            <a:extLst>
              <a:ext uri="{FF2B5EF4-FFF2-40B4-BE49-F238E27FC236}">
                <a16:creationId xmlns:a16="http://schemas.microsoft.com/office/drawing/2014/main" id="{38600EDF-A9FB-CE62-8B0D-C450F8923036}"/>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40" name="Rectangle 6">
            <a:extLst>
              <a:ext uri="{FF2B5EF4-FFF2-40B4-BE49-F238E27FC236}">
                <a16:creationId xmlns:a16="http://schemas.microsoft.com/office/drawing/2014/main" id="{70E95446-236D-0720-7479-E3499A9555A6}"/>
              </a:ext>
            </a:extLst>
          </p:cNvPr>
          <p:cNvSpPr>
            <a:spLocks noChangeArrowheads="1"/>
          </p:cNvSpPr>
          <p:nvPr/>
        </p:nvSpPr>
        <p:spPr bwMode="auto">
          <a:xfrm>
            <a:off x="755650" y="3789363"/>
            <a:ext cx="7319963"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a:t>
            </a:r>
          </a:p>
        </p:txBody>
      </p:sp>
      <p:sp>
        <p:nvSpPr>
          <p:cNvPr id="97287" name="Rectangle 7">
            <a:extLst>
              <a:ext uri="{FF2B5EF4-FFF2-40B4-BE49-F238E27FC236}">
                <a16:creationId xmlns:a16="http://schemas.microsoft.com/office/drawing/2014/main" id="{A652A3F0-32A2-B2E1-C6C1-B65D47F0C7BF}"/>
              </a:ext>
            </a:extLst>
          </p:cNvPr>
          <p:cNvSpPr>
            <a:spLocks noChangeArrowheads="1"/>
          </p:cNvSpPr>
          <p:nvPr/>
        </p:nvSpPr>
        <p:spPr bwMode="auto">
          <a:xfrm>
            <a:off x="2411413" y="1849438"/>
            <a:ext cx="5545137" cy="2530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4000">
                <a:solidFill>
                  <a:srgbClr val="FF0000"/>
                </a:solidFill>
                <a:latin typeface="Times New Roman" panose="02020603050405020304" pitchFamily="18" charset="0"/>
              </a:rPr>
              <a:t>A pig and an owl lived in the forest. / </a:t>
            </a:r>
          </a:p>
          <a:p>
            <a:pPr algn="just" eaLnBrk="1" hangingPunct="1">
              <a:spcBef>
                <a:spcPct val="0"/>
              </a:spcBef>
              <a:buClrTx/>
              <a:buSzTx/>
              <a:buFontTx/>
              <a:buNone/>
            </a:pPr>
            <a:r>
              <a:rPr lang="en-US" altLang="zh-CN" sz="4000">
                <a:solidFill>
                  <a:srgbClr val="FF0000"/>
                </a:solidFill>
                <a:latin typeface="Times New Roman" panose="02020603050405020304" pitchFamily="18" charset="0"/>
              </a:rPr>
              <a:t>There was a pig and an owl in the forest.</a:t>
            </a:r>
          </a:p>
        </p:txBody>
      </p:sp>
      <p:sp>
        <p:nvSpPr>
          <p:cNvPr id="97478" name="Rectangle 198">
            <a:extLst>
              <a:ext uri="{FF2B5EF4-FFF2-40B4-BE49-F238E27FC236}">
                <a16:creationId xmlns:a16="http://schemas.microsoft.com/office/drawing/2014/main" id="{FB4758AF-01C4-8DB1-681D-E383076E9ACE}"/>
              </a:ext>
            </a:extLst>
          </p:cNvPr>
          <p:cNvSpPr>
            <a:spLocks noChangeArrowheads="1"/>
          </p:cNvSpPr>
          <p:nvPr/>
        </p:nvSpPr>
        <p:spPr bwMode="auto">
          <a:xfrm>
            <a:off x="250825" y="976313"/>
            <a:ext cx="8208963" cy="511651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50000"/>
              </a:lnSpc>
              <a:spcBef>
                <a:spcPct val="0"/>
              </a:spcBef>
              <a:buFont typeface="Wingdings" panose="05000000000000000000" pitchFamily="2" charset="2"/>
              <a:buNone/>
            </a:pPr>
            <a:r>
              <a:rPr lang="en-US" altLang="zh-CN" sz="3600">
                <a:latin typeface="Times New Roman" panose="02020603050405020304" pitchFamily="18" charset="0"/>
              </a:rPr>
              <a:t>There was a pig and an owl in the forest. The owl lived in a tree. The pig lived under the tree. The owl was a noisy neighbour. He made a lot of noise every night. “I can't sleep.” But the owl didn't listen. At last, the pig moved away.</a:t>
            </a:r>
          </a:p>
        </p:txBody>
      </p:sp>
      <p:pic>
        <p:nvPicPr>
          <p:cNvPr id="584717" name="Picture 13">
            <a:hlinkClick r:id="" action="ppaction://media"/>
            <a:extLst>
              <a:ext uri="{FF2B5EF4-FFF2-40B4-BE49-F238E27FC236}">
                <a16:creationId xmlns:a16="http://schemas.microsoft.com/office/drawing/2014/main" id="{49089411-83E8-6975-2328-364B18DD77C6}"/>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51656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4718" name="Picture 14">
            <a:hlinkClick r:id="" action="ppaction://media"/>
            <a:extLst>
              <a:ext uri="{FF2B5EF4-FFF2-40B4-BE49-F238E27FC236}">
                <a16:creationId xmlns:a16="http://schemas.microsoft.com/office/drawing/2014/main" id="{86991640-2245-BF2F-C079-CB70D37B49B6}"/>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5580063"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7287"/>
                                        </p:tgtEl>
                                        <p:attrNameLst>
                                          <p:attrName>style.visibility</p:attrName>
                                        </p:attrNameLst>
                                      </p:cBhvr>
                                      <p:to>
                                        <p:strVal val="visible"/>
                                      </p:to>
                                    </p:set>
                                    <p:anim calcmode="lin" valueType="num">
                                      <p:cBhvr additive="base">
                                        <p:cTn id="7" dur="500" fill="hold"/>
                                        <p:tgtEl>
                                          <p:spTgt spid="97287"/>
                                        </p:tgtEl>
                                        <p:attrNameLst>
                                          <p:attrName>ppt_x</p:attrName>
                                        </p:attrNameLst>
                                      </p:cBhvr>
                                      <p:tavLst>
                                        <p:tav tm="0">
                                          <p:val>
                                            <p:strVal val="1+#ppt_w/2"/>
                                          </p:val>
                                        </p:tav>
                                        <p:tav tm="100000">
                                          <p:val>
                                            <p:strVal val="#ppt_x"/>
                                          </p:val>
                                        </p:tav>
                                      </p:tavLst>
                                    </p:anim>
                                    <p:anim calcmode="lin" valueType="num">
                                      <p:cBhvr additive="base">
                                        <p:cTn id="8" dur="500" fill="hold"/>
                                        <p:tgtEl>
                                          <p:spTgt spid="972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7473"/>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97473"/>
                                        </p:tgtEl>
                                      </p:cBhvr>
                                    </p:cmd>
                                  </p:childTnLst>
                                </p:cTn>
                              </p:par>
                            </p:childTnLst>
                          </p:cTn>
                        </p:par>
                      </p:childTnLst>
                    </p:cTn>
                  </p:par>
                </p:childTnLst>
              </p:cTn>
              <p:nextCondLst>
                <p:cond evt="onClick" delay="0">
                  <p:tgtEl>
                    <p:spTgt spid="97473"/>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7473"/>
                </p:tgtEl>
              </p:cMediaNode>
            </p:audio>
            <p:seq concurrent="1" nextAc="seek">
              <p:cTn id="15" restart="whenNotActive" fill="hold" evtFilter="cancelBubble" nodeType="interactiveSeq">
                <p:stCondLst>
                  <p:cond evt="onClick" delay="0">
                    <p:tgtEl>
                      <p:spTgt spid="97472"/>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97472"/>
                                        </p:tgtEl>
                                      </p:cBhvr>
                                    </p:cmd>
                                  </p:childTnLst>
                                </p:cTn>
                              </p:par>
                            </p:childTnLst>
                          </p:cTn>
                        </p:par>
                      </p:childTnLst>
                    </p:cTn>
                  </p:par>
                </p:childTnLst>
              </p:cTn>
              <p:nextCondLst>
                <p:cond evt="onClick" delay="0">
                  <p:tgtEl>
                    <p:spTgt spid="97472"/>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7472"/>
                </p:tgtEl>
              </p:cMediaNode>
            </p:audio>
            <p:seq concurrent="1" nextAc="seek">
              <p:cTn id="21" restart="whenNotActive" fill="hold" evtFilter="cancelBubble" nodeType="interactiveSeq">
                <p:stCondLst>
                  <p:cond evt="onClick" delay="0">
                    <p:tgtEl>
                      <p:spTgt spid="584717"/>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47091" fill="hold"/>
                                        <p:tgtEl>
                                          <p:spTgt spid="584717"/>
                                        </p:tgtEl>
                                      </p:cBhvr>
                                    </p:cmd>
                                  </p:childTnLst>
                                </p:cTn>
                              </p:par>
                            </p:childTnLst>
                          </p:cTn>
                        </p:par>
                      </p:childTnLst>
                    </p:cTn>
                  </p:par>
                </p:childTnLst>
              </p:cTn>
              <p:nextCondLst>
                <p:cond evt="onClick" delay="0">
                  <p:tgtEl>
                    <p:spTgt spid="584717"/>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584717"/>
                </p:tgtEl>
              </p:cMediaNode>
            </p:audio>
            <p:seq concurrent="1" nextAc="seek">
              <p:cTn id="27" restart="whenNotActive" fill="hold" evtFilter="cancelBubble" nodeType="interactiveSeq">
                <p:stCondLst>
                  <p:cond evt="onClick" delay="0">
                    <p:tgtEl>
                      <p:spTgt spid="33797"/>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97478"/>
                                        </p:tgtEl>
                                        <p:attrNameLst>
                                          <p:attrName>style.visibility</p:attrName>
                                        </p:attrNameLst>
                                      </p:cBhvr>
                                      <p:to>
                                        <p:strVal val="visible"/>
                                      </p:to>
                                    </p:set>
                                    <p:animEffect transition="in" filter="diamond(in)">
                                      <p:cBhvr>
                                        <p:cTn id="32" dur="1000"/>
                                        <p:tgtEl>
                                          <p:spTgt spid="97478"/>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33799"/>
                                        </p:tgtEl>
                                        <p:attrNameLst>
                                          <p:attrName>style.visibility</p:attrName>
                                        </p:attrNameLst>
                                      </p:cBhvr>
                                      <p:to>
                                        <p:strVal val="visible"/>
                                      </p:to>
                                    </p:set>
                                    <p:animEffect transition="in" filter="checkerboard(across)">
                                      <p:cBhvr>
                                        <p:cTn id="36" dur="500"/>
                                        <p:tgtEl>
                                          <p:spTgt spid="33799"/>
                                        </p:tgtEl>
                                      </p:cBhvr>
                                    </p:animEffect>
                                  </p:childTnLst>
                                </p:cTn>
                              </p:par>
                            </p:childTnLst>
                          </p:cTn>
                        </p:par>
                      </p:childTnLst>
                    </p:cTn>
                  </p:par>
                </p:childTnLst>
              </p:cTn>
              <p:nextCondLst>
                <p:cond evt="onClick" delay="0">
                  <p:tgtEl>
                    <p:spTgt spid="33797"/>
                  </p:tgtEl>
                </p:cond>
              </p:nextCondLst>
            </p:seq>
            <p:seq concurrent="1" nextAc="seek">
              <p:cTn id="37" restart="whenNotActive" fill="hold" evtFilter="cancelBubble" nodeType="interactiveSeq">
                <p:stCondLst>
                  <p:cond evt="onClick" delay="0">
                    <p:tgtEl>
                      <p:spTgt spid="33799"/>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4" presetClass="exit" presetSubtype="32" fill="hold" grpId="1" nodeType="clickEffect">
                                  <p:stCondLst>
                                    <p:cond delay="0"/>
                                  </p:stCondLst>
                                  <p:childTnLst>
                                    <p:animEffect transition="out" filter="box(out)">
                                      <p:cBhvr>
                                        <p:cTn id="41" dur="1000"/>
                                        <p:tgtEl>
                                          <p:spTgt spid="97478"/>
                                        </p:tgtEl>
                                      </p:cBhvr>
                                    </p:animEffect>
                                    <p:set>
                                      <p:cBhvr>
                                        <p:cTn id="42" dur="1" fill="hold">
                                          <p:stCondLst>
                                            <p:cond delay="999"/>
                                          </p:stCondLst>
                                        </p:cTn>
                                        <p:tgtEl>
                                          <p:spTgt spid="97478"/>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33799"/>
                                        </p:tgtEl>
                                      </p:cBhvr>
                                    </p:animEffect>
                                    <p:set>
                                      <p:cBhvr>
                                        <p:cTn id="46" dur="1" fill="hold">
                                          <p:stCondLst>
                                            <p:cond delay="499"/>
                                          </p:stCondLst>
                                        </p:cTn>
                                        <p:tgtEl>
                                          <p:spTgt spid="33799"/>
                                        </p:tgtEl>
                                        <p:attrNameLst>
                                          <p:attrName>style.visibility</p:attrName>
                                        </p:attrNameLst>
                                      </p:cBhvr>
                                      <p:to>
                                        <p:strVal val="hidden"/>
                                      </p:to>
                                    </p:set>
                                  </p:childTnLst>
                                </p:cTn>
                              </p:par>
                            </p:childTnLst>
                          </p:cTn>
                        </p:par>
                      </p:childTnLst>
                    </p:cTn>
                  </p:par>
                </p:childTnLst>
              </p:cTn>
              <p:nextCondLst>
                <p:cond evt="onClick" delay="0">
                  <p:tgtEl>
                    <p:spTgt spid="33799"/>
                  </p:tgtEl>
                </p:cond>
              </p:nextCondLst>
            </p:seq>
          </p:childTnLst>
        </p:cTn>
      </p:par>
    </p:tnLst>
    <p:bldLst>
      <p:bldP spid="97287" grpId="0" autoUpdateAnimBg="0"/>
      <p:bldP spid="97478" grpId="0" animBg="1"/>
      <p:bldP spid="97478" grpId="1"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463" name="Picture 159">
            <a:hlinkClick r:id="" action="ppaction://media"/>
            <a:extLst>
              <a:ext uri="{FF2B5EF4-FFF2-40B4-BE49-F238E27FC236}">
                <a16:creationId xmlns:a16="http://schemas.microsoft.com/office/drawing/2014/main" id="{F1B90777-6ECB-EAFF-7E66-462BA0619D72}"/>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462" name="Picture 158">
            <a:hlinkClick r:id="" action="ppaction://media"/>
            <a:extLst>
              <a:ext uri="{FF2B5EF4-FFF2-40B4-BE49-F238E27FC236}">
                <a16:creationId xmlns:a16="http://schemas.microsoft.com/office/drawing/2014/main" id="{67B1E9C8-E054-2C5D-EC00-086750A18D4C}"/>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7284" name="Picture 2" descr="公司logo">
            <a:extLst>
              <a:ext uri="{FF2B5EF4-FFF2-40B4-BE49-F238E27FC236}">
                <a16:creationId xmlns:a16="http://schemas.microsoft.com/office/drawing/2014/main" id="{75E4DE75-C311-9CE0-C9AB-033809B2EB1E}"/>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5" name="Picture 3" descr="originalText48">
            <a:extLst>
              <a:ext uri="{FF2B5EF4-FFF2-40B4-BE49-F238E27FC236}">
                <a16:creationId xmlns:a16="http://schemas.microsoft.com/office/drawing/2014/main" id="{995489E5-3BD8-F1FB-A2F1-77D51AD193CC}"/>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286" name="Rectangle 4">
            <a:extLst>
              <a:ext uri="{FF2B5EF4-FFF2-40B4-BE49-F238E27FC236}">
                <a16:creationId xmlns:a16="http://schemas.microsoft.com/office/drawing/2014/main" id="{ACBF9170-0ED6-BE29-AF52-1B9E0D6EFEA7}"/>
              </a:ext>
            </a:extLst>
          </p:cNvPr>
          <p:cNvSpPr>
            <a:spLocks noChangeArrowheads="1"/>
          </p:cNvSpPr>
          <p:nvPr/>
        </p:nvSpPr>
        <p:spPr bwMode="auto">
          <a:xfrm>
            <a:off x="82550" y="93663"/>
            <a:ext cx="5929313"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8. Did the owl live in a tree? </a:t>
            </a:r>
          </a:p>
        </p:txBody>
      </p:sp>
      <p:pic>
        <p:nvPicPr>
          <p:cNvPr id="35847" name="Picture 5" descr="originalTextHide">
            <a:extLst>
              <a:ext uri="{FF2B5EF4-FFF2-40B4-BE49-F238E27FC236}">
                <a16:creationId xmlns:a16="http://schemas.microsoft.com/office/drawing/2014/main" id="{B9B11E20-8D70-FE20-C121-166BC4D3C4A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288" name="Rectangle 6">
            <a:extLst>
              <a:ext uri="{FF2B5EF4-FFF2-40B4-BE49-F238E27FC236}">
                <a16:creationId xmlns:a16="http://schemas.microsoft.com/office/drawing/2014/main" id="{56106C48-A152-7E6E-8B55-C844B585C1B6}"/>
              </a:ext>
            </a:extLst>
          </p:cNvPr>
          <p:cNvSpPr>
            <a:spLocks noChangeArrowheads="1"/>
          </p:cNvSpPr>
          <p:nvPr/>
        </p:nvSpPr>
        <p:spPr bwMode="auto">
          <a:xfrm>
            <a:off x="611188" y="4005263"/>
            <a:ext cx="7345362"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a:t>
            </a:r>
          </a:p>
        </p:txBody>
      </p:sp>
      <p:sp>
        <p:nvSpPr>
          <p:cNvPr id="98311" name="Rectangle 7">
            <a:extLst>
              <a:ext uri="{FF2B5EF4-FFF2-40B4-BE49-F238E27FC236}">
                <a16:creationId xmlns:a16="http://schemas.microsoft.com/office/drawing/2014/main" id="{E7DD4CEF-FC8C-4A31-CA04-3B083C6B5031}"/>
              </a:ext>
            </a:extLst>
          </p:cNvPr>
          <p:cNvSpPr>
            <a:spLocks noChangeArrowheads="1"/>
          </p:cNvSpPr>
          <p:nvPr/>
        </p:nvSpPr>
        <p:spPr bwMode="auto">
          <a:xfrm>
            <a:off x="2484438" y="2636838"/>
            <a:ext cx="5616575" cy="1920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Yes, he did. / </a:t>
            </a:r>
          </a:p>
          <a:p>
            <a:pPr eaLnBrk="1" hangingPunct="1">
              <a:spcBef>
                <a:spcPct val="0"/>
              </a:spcBef>
              <a:buClrTx/>
              <a:buSzTx/>
              <a:buFontTx/>
              <a:buNone/>
            </a:pPr>
            <a:r>
              <a:rPr lang="en-US" altLang="zh-CN" sz="4000">
                <a:solidFill>
                  <a:srgbClr val="FF0000"/>
                </a:solidFill>
                <a:latin typeface="Times New Roman" panose="02020603050405020304" pitchFamily="18" charset="0"/>
              </a:rPr>
              <a:t>Yes, the owl lived in a tree.</a:t>
            </a:r>
          </a:p>
        </p:txBody>
      </p:sp>
      <p:sp>
        <p:nvSpPr>
          <p:cNvPr id="98468" name="Rectangle 164">
            <a:extLst>
              <a:ext uri="{FF2B5EF4-FFF2-40B4-BE49-F238E27FC236}">
                <a16:creationId xmlns:a16="http://schemas.microsoft.com/office/drawing/2014/main" id="{C6E734E5-D72B-A773-28F2-B2673465211F}"/>
              </a:ext>
            </a:extLst>
          </p:cNvPr>
          <p:cNvSpPr>
            <a:spLocks noChangeArrowheads="1"/>
          </p:cNvSpPr>
          <p:nvPr/>
        </p:nvSpPr>
        <p:spPr bwMode="auto">
          <a:xfrm>
            <a:off x="323850" y="836613"/>
            <a:ext cx="8208963" cy="511333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50000"/>
              </a:lnSpc>
              <a:spcBef>
                <a:spcPct val="0"/>
              </a:spcBef>
              <a:buFont typeface="Wingdings" panose="05000000000000000000" pitchFamily="2" charset="2"/>
              <a:buNone/>
            </a:pPr>
            <a:r>
              <a:rPr lang="en-US" altLang="zh-CN" sz="3600">
                <a:latin typeface="Times New Roman" panose="02020603050405020304" pitchFamily="18" charset="0"/>
              </a:rPr>
              <a:t>There was a pig and an owl in the forest. The owl lived in a tree. The pig lived under the tree. The owl was a noisy neighbour. He made a lot of noise every night. “I can't sleep.” But the owl didn't listen. At last, the pig moved away.</a:t>
            </a:r>
          </a:p>
        </p:txBody>
      </p:sp>
      <p:pic>
        <p:nvPicPr>
          <p:cNvPr id="586765" name="Picture 13">
            <a:hlinkClick r:id="" action="ppaction://media"/>
            <a:extLst>
              <a:ext uri="{FF2B5EF4-FFF2-40B4-BE49-F238E27FC236}">
                <a16:creationId xmlns:a16="http://schemas.microsoft.com/office/drawing/2014/main" id="{20BB3BA1-F318-376B-DF75-E49E0CB6061A}"/>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51656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6766" name="Picture 14">
            <a:hlinkClick r:id="" action="ppaction://media"/>
            <a:extLst>
              <a:ext uri="{FF2B5EF4-FFF2-40B4-BE49-F238E27FC236}">
                <a16:creationId xmlns:a16="http://schemas.microsoft.com/office/drawing/2014/main" id="{81096B08-7869-9221-361C-D57518D4A43E}"/>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6084888"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8311"/>
                                        </p:tgtEl>
                                        <p:attrNameLst>
                                          <p:attrName>style.visibility</p:attrName>
                                        </p:attrNameLst>
                                      </p:cBhvr>
                                      <p:to>
                                        <p:strVal val="visible"/>
                                      </p:to>
                                    </p:set>
                                    <p:anim calcmode="lin" valueType="num">
                                      <p:cBhvr additive="base">
                                        <p:cTn id="7" dur="500" fill="hold"/>
                                        <p:tgtEl>
                                          <p:spTgt spid="98311"/>
                                        </p:tgtEl>
                                        <p:attrNameLst>
                                          <p:attrName>ppt_x</p:attrName>
                                        </p:attrNameLst>
                                      </p:cBhvr>
                                      <p:tavLst>
                                        <p:tav tm="0">
                                          <p:val>
                                            <p:strVal val="1+#ppt_w/2"/>
                                          </p:val>
                                        </p:tav>
                                        <p:tav tm="100000">
                                          <p:val>
                                            <p:strVal val="#ppt_x"/>
                                          </p:val>
                                        </p:tav>
                                      </p:tavLst>
                                    </p:anim>
                                    <p:anim calcmode="lin" valueType="num">
                                      <p:cBhvr additive="base">
                                        <p:cTn id="8" dur="500" fill="hold"/>
                                        <p:tgtEl>
                                          <p:spTgt spid="983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8463"/>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98463"/>
                                        </p:tgtEl>
                                      </p:cBhvr>
                                    </p:cmd>
                                  </p:childTnLst>
                                </p:cTn>
                              </p:par>
                            </p:childTnLst>
                          </p:cTn>
                        </p:par>
                      </p:childTnLst>
                    </p:cTn>
                  </p:par>
                </p:childTnLst>
              </p:cTn>
              <p:nextCondLst>
                <p:cond evt="onClick" delay="0">
                  <p:tgtEl>
                    <p:spTgt spid="98463"/>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8463"/>
                </p:tgtEl>
              </p:cMediaNode>
            </p:audio>
            <p:seq concurrent="1" nextAc="seek">
              <p:cTn id="15" restart="whenNotActive" fill="hold" evtFilter="cancelBubble" nodeType="interactiveSeq">
                <p:stCondLst>
                  <p:cond evt="onClick" delay="0">
                    <p:tgtEl>
                      <p:spTgt spid="98462"/>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98462"/>
                                        </p:tgtEl>
                                      </p:cBhvr>
                                    </p:cmd>
                                  </p:childTnLst>
                                </p:cTn>
                              </p:par>
                            </p:childTnLst>
                          </p:cTn>
                        </p:par>
                      </p:childTnLst>
                    </p:cTn>
                  </p:par>
                </p:childTnLst>
              </p:cTn>
              <p:nextCondLst>
                <p:cond evt="onClick" delay="0">
                  <p:tgtEl>
                    <p:spTgt spid="98462"/>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8462"/>
                </p:tgtEl>
              </p:cMediaNode>
            </p:audio>
            <p:seq concurrent="1" nextAc="seek">
              <p:cTn id="21" restart="whenNotActive" fill="hold" evtFilter="cancelBubble" nodeType="interactiveSeq">
                <p:stCondLst>
                  <p:cond evt="onClick" delay="0">
                    <p:tgtEl>
                      <p:spTgt spid="586765"/>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47091" fill="hold"/>
                                        <p:tgtEl>
                                          <p:spTgt spid="586765"/>
                                        </p:tgtEl>
                                      </p:cBhvr>
                                    </p:cmd>
                                  </p:childTnLst>
                                </p:cTn>
                              </p:par>
                            </p:childTnLst>
                          </p:cTn>
                        </p:par>
                      </p:childTnLst>
                    </p:cTn>
                  </p:par>
                </p:childTnLst>
              </p:cTn>
              <p:nextCondLst>
                <p:cond evt="onClick" delay="0">
                  <p:tgtEl>
                    <p:spTgt spid="586765"/>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586765"/>
                </p:tgtEl>
              </p:cMediaNode>
            </p:audio>
            <p:seq concurrent="1" nextAc="seek">
              <p:cTn id="27" restart="whenNotActive" fill="hold" evtFilter="cancelBubble" nodeType="interactiveSeq">
                <p:stCondLst>
                  <p:cond evt="onClick" delay="0">
                    <p:tgtEl>
                      <p:spTgt spid="35845"/>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98468"/>
                                        </p:tgtEl>
                                        <p:attrNameLst>
                                          <p:attrName>style.visibility</p:attrName>
                                        </p:attrNameLst>
                                      </p:cBhvr>
                                      <p:to>
                                        <p:strVal val="visible"/>
                                      </p:to>
                                    </p:set>
                                    <p:animEffect transition="in" filter="diamond(in)">
                                      <p:cBhvr>
                                        <p:cTn id="32" dur="1000"/>
                                        <p:tgtEl>
                                          <p:spTgt spid="98468"/>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35847"/>
                                        </p:tgtEl>
                                        <p:attrNameLst>
                                          <p:attrName>style.visibility</p:attrName>
                                        </p:attrNameLst>
                                      </p:cBhvr>
                                      <p:to>
                                        <p:strVal val="visible"/>
                                      </p:to>
                                    </p:set>
                                    <p:animEffect transition="in" filter="checkerboard(across)">
                                      <p:cBhvr>
                                        <p:cTn id="36" dur="500"/>
                                        <p:tgtEl>
                                          <p:spTgt spid="35847"/>
                                        </p:tgtEl>
                                      </p:cBhvr>
                                    </p:animEffect>
                                  </p:childTnLst>
                                </p:cTn>
                              </p:par>
                            </p:childTnLst>
                          </p:cTn>
                        </p:par>
                      </p:childTnLst>
                    </p:cTn>
                  </p:par>
                </p:childTnLst>
              </p:cTn>
              <p:nextCondLst>
                <p:cond evt="onClick" delay="0">
                  <p:tgtEl>
                    <p:spTgt spid="35845"/>
                  </p:tgtEl>
                </p:cond>
              </p:nextCondLst>
            </p:seq>
            <p:seq concurrent="1" nextAc="seek">
              <p:cTn id="37" restart="whenNotActive" fill="hold" evtFilter="cancelBubble" nodeType="interactiveSeq">
                <p:stCondLst>
                  <p:cond evt="onClick" delay="0">
                    <p:tgtEl>
                      <p:spTgt spid="35847"/>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8" presetClass="exit" presetSubtype="32" fill="hold" grpId="1" nodeType="clickEffect">
                                  <p:stCondLst>
                                    <p:cond delay="0"/>
                                  </p:stCondLst>
                                  <p:childTnLst>
                                    <p:animEffect transition="out" filter="diamond(out)">
                                      <p:cBhvr>
                                        <p:cTn id="41" dur="1000"/>
                                        <p:tgtEl>
                                          <p:spTgt spid="98468"/>
                                        </p:tgtEl>
                                      </p:cBhvr>
                                    </p:animEffect>
                                    <p:set>
                                      <p:cBhvr>
                                        <p:cTn id="42" dur="1" fill="hold">
                                          <p:stCondLst>
                                            <p:cond delay="999"/>
                                          </p:stCondLst>
                                        </p:cTn>
                                        <p:tgtEl>
                                          <p:spTgt spid="98468"/>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35847"/>
                                        </p:tgtEl>
                                      </p:cBhvr>
                                    </p:animEffect>
                                    <p:set>
                                      <p:cBhvr>
                                        <p:cTn id="46" dur="1" fill="hold">
                                          <p:stCondLst>
                                            <p:cond delay="499"/>
                                          </p:stCondLst>
                                        </p:cTn>
                                        <p:tgtEl>
                                          <p:spTgt spid="35847"/>
                                        </p:tgtEl>
                                        <p:attrNameLst>
                                          <p:attrName>style.visibility</p:attrName>
                                        </p:attrNameLst>
                                      </p:cBhvr>
                                      <p:to>
                                        <p:strVal val="hidden"/>
                                      </p:to>
                                    </p:set>
                                  </p:childTnLst>
                                </p:cTn>
                              </p:par>
                            </p:childTnLst>
                          </p:cTn>
                        </p:par>
                      </p:childTnLst>
                    </p:cTn>
                  </p:par>
                </p:childTnLst>
              </p:cTn>
              <p:nextCondLst>
                <p:cond evt="onClick" delay="0">
                  <p:tgtEl>
                    <p:spTgt spid="35847"/>
                  </p:tgtEl>
                </p:cond>
              </p:nextCondLst>
            </p:seq>
          </p:childTnLst>
        </p:cTn>
      </p:par>
    </p:tnLst>
    <p:bldLst>
      <p:bldP spid="98311" grpId="0" autoUpdateAnimBg="0"/>
      <p:bldP spid="98468" grpId="0" animBg="1"/>
      <p:bldP spid="98468" grpId="1"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492" name="Picture 164">
            <a:hlinkClick r:id="" action="ppaction://media"/>
            <a:extLst>
              <a:ext uri="{FF2B5EF4-FFF2-40B4-BE49-F238E27FC236}">
                <a16:creationId xmlns:a16="http://schemas.microsoft.com/office/drawing/2014/main" id="{07DE1386-175E-912C-9DA0-0E34921928E2}"/>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493" name="Picture 165">
            <a:hlinkClick r:id="" action="ppaction://media"/>
            <a:extLst>
              <a:ext uri="{FF2B5EF4-FFF2-40B4-BE49-F238E27FC236}">
                <a16:creationId xmlns:a16="http://schemas.microsoft.com/office/drawing/2014/main" id="{ABBC6E7C-E54F-F20A-0FC0-D0734B2FD527}"/>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332" name="Picture 2" descr="公司logo">
            <a:extLst>
              <a:ext uri="{FF2B5EF4-FFF2-40B4-BE49-F238E27FC236}">
                <a16:creationId xmlns:a16="http://schemas.microsoft.com/office/drawing/2014/main" id="{EE222384-AB13-8815-DFCB-ECF71B8C83C3}"/>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3" name="Picture 3" descr="originalText48">
            <a:extLst>
              <a:ext uri="{FF2B5EF4-FFF2-40B4-BE49-F238E27FC236}">
                <a16:creationId xmlns:a16="http://schemas.microsoft.com/office/drawing/2014/main" id="{75D6F36C-523C-0F09-03E2-78D2988FEEFC}"/>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334" name="Rectangle 4">
            <a:extLst>
              <a:ext uri="{FF2B5EF4-FFF2-40B4-BE49-F238E27FC236}">
                <a16:creationId xmlns:a16="http://schemas.microsoft.com/office/drawing/2014/main" id="{43A62257-BACD-7D55-BF34-DB36507F2777}"/>
              </a:ext>
            </a:extLst>
          </p:cNvPr>
          <p:cNvSpPr>
            <a:spLocks noChangeArrowheads="1"/>
          </p:cNvSpPr>
          <p:nvPr/>
        </p:nvSpPr>
        <p:spPr bwMode="auto">
          <a:xfrm>
            <a:off x="82550" y="73025"/>
            <a:ext cx="701040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9. Was the owl a good neighbour? </a:t>
            </a:r>
          </a:p>
        </p:txBody>
      </p:sp>
      <p:pic>
        <p:nvPicPr>
          <p:cNvPr id="37895" name="Picture 5" descr="originalTextHide">
            <a:extLst>
              <a:ext uri="{FF2B5EF4-FFF2-40B4-BE49-F238E27FC236}">
                <a16:creationId xmlns:a16="http://schemas.microsoft.com/office/drawing/2014/main" id="{6C424AB7-F150-1098-9DC2-1CC1A1733C01}"/>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336" name="Rectangle 6">
            <a:extLst>
              <a:ext uri="{FF2B5EF4-FFF2-40B4-BE49-F238E27FC236}">
                <a16:creationId xmlns:a16="http://schemas.microsoft.com/office/drawing/2014/main" id="{4B3A915F-F57E-2749-9841-41EBBA80B120}"/>
              </a:ext>
            </a:extLst>
          </p:cNvPr>
          <p:cNvSpPr>
            <a:spLocks noChangeArrowheads="1"/>
          </p:cNvSpPr>
          <p:nvPr/>
        </p:nvSpPr>
        <p:spPr bwMode="auto">
          <a:xfrm>
            <a:off x="468313" y="3357563"/>
            <a:ext cx="741680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a:t>
            </a:r>
          </a:p>
        </p:txBody>
      </p:sp>
      <p:sp>
        <p:nvSpPr>
          <p:cNvPr id="99335" name="Rectangle 7">
            <a:extLst>
              <a:ext uri="{FF2B5EF4-FFF2-40B4-BE49-F238E27FC236}">
                <a16:creationId xmlns:a16="http://schemas.microsoft.com/office/drawing/2014/main" id="{4F0ACA6D-3F7D-F511-4548-5D39CD71BB53}"/>
              </a:ext>
            </a:extLst>
          </p:cNvPr>
          <p:cNvSpPr>
            <a:spLocks noChangeArrowheads="1"/>
          </p:cNvSpPr>
          <p:nvPr/>
        </p:nvSpPr>
        <p:spPr bwMode="auto">
          <a:xfrm>
            <a:off x="2195513" y="1868488"/>
            <a:ext cx="5113337" cy="1920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4000">
                <a:solidFill>
                  <a:srgbClr val="FF0000"/>
                </a:solidFill>
                <a:latin typeface="Times New Roman" panose="02020603050405020304" pitchFamily="18" charset="0"/>
              </a:rPr>
              <a:t>No, he was not. / </a:t>
            </a:r>
          </a:p>
          <a:p>
            <a:pPr algn="just" eaLnBrk="1" hangingPunct="1">
              <a:spcBef>
                <a:spcPct val="0"/>
              </a:spcBef>
              <a:buClrTx/>
              <a:buSzTx/>
              <a:buFontTx/>
              <a:buNone/>
            </a:pPr>
            <a:r>
              <a:rPr lang="en-US" altLang="zh-CN" sz="4000">
                <a:solidFill>
                  <a:srgbClr val="FF0000"/>
                </a:solidFill>
                <a:latin typeface="Times New Roman" panose="02020603050405020304" pitchFamily="18" charset="0"/>
              </a:rPr>
              <a:t>No, the owl was a noisy neighbour.</a:t>
            </a:r>
          </a:p>
        </p:txBody>
      </p:sp>
      <p:sp>
        <p:nvSpPr>
          <p:cNvPr id="99498" name="Rectangle 170">
            <a:extLst>
              <a:ext uri="{FF2B5EF4-FFF2-40B4-BE49-F238E27FC236}">
                <a16:creationId xmlns:a16="http://schemas.microsoft.com/office/drawing/2014/main" id="{A83D5CBF-2B9C-21D2-9DF0-AF4FF6FD2ACB}"/>
              </a:ext>
            </a:extLst>
          </p:cNvPr>
          <p:cNvSpPr>
            <a:spLocks noChangeArrowheads="1"/>
          </p:cNvSpPr>
          <p:nvPr/>
        </p:nvSpPr>
        <p:spPr bwMode="auto">
          <a:xfrm>
            <a:off x="323850" y="981075"/>
            <a:ext cx="8208963" cy="525621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35000"/>
              </a:lnSpc>
              <a:spcBef>
                <a:spcPct val="0"/>
              </a:spcBef>
              <a:buFont typeface="Wingdings" panose="05000000000000000000" pitchFamily="2" charset="2"/>
              <a:buNone/>
            </a:pPr>
            <a:r>
              <a:rPr lang="en-US" altLang="zh-CN" sz="3600">
                <a:latin typeface="Times New Roman" panose="02020603050405020304" pitchFamily="18" charset="0"/>
              </a:rPr>
              <a:t>There was a pig and an owl in the forest. The owl lived in a tree. The pig lived under the tree. The owl was a noisy neighbour. He made a lot of noise every night. “I can't sleep.” But the owl didn't listen. At last, the pig moved away.</a:t>
            </a:r>
          </a:p>
        </p:txBody>
      </p:sp>
      <p:pic>
        <p:nvPicPr>
          <p:cNvPr id="588813" name="Picture 13">
            <a:hlinkClick r:id="" action="ppaction://media"/>
            <a:extLst>
              <a:ext uri="{FF2B5EF4-FFF2-40B4-BE49-F238E27FC236}">
                <a16:creationId xmlns:a16="http://schemas.microsoft.com/office/drawing/2014/main" id="{3065F73D-505C-F3B3-44E9-1514CEC6C320}"/>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51656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8814" name="Picture 14">
            <a:hlinkClick r:id="" action="ppaction://media"/>
            <a:extLst>
              <a:ext uri="{FF2B5EF4-FFF2-40B4-BE49-F238E27FC236}">
                <a16:creationId xmlns:a16="http://schemas.microsoft.com/office/drawing/2014/main" id="{FA47E5EA-3973-1527-BC6B-D3FEE8E47829}"/>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7308850"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9335"/>
                                        </p:tgtEl>
                                        <p:attrNameLst>
                                          <p:attrName>style.visibility</p:attrName>
                                        </p:attrNameLst>
                                      </p:cBhvr>
                                      <p:to>
                                        <p:strVal val="visible"/>
                                      </p:to>
                                    </p:set>
                                    <p:anim calcmode="lin" valueType="num">
                                      <p:cBhvr additive="base">
                                        <p:cTn id="7" dur="500" fill="hold"/>
                                        <p:tgtEl>
                                          <p:spTgt spid="99335"/>
                                        </p:tgtEl>
                                        <p:attrNameLst>
                                          <p:attrName>ppt_x</p:attrName>
                                        </p:attrNameLst>
                                      </p:cBhvr>
                                      <p:tavLst>
                                        <p:tav tm="0">
                                          <p:val>
                                            <p:strVal val="1+#ppt_w/2"/>
                                          </p:val>
                                        </p:tav>
                                        <p:tav tm="100000">
                                          <p:val>
                                            <p:strVal val="#ppt_x"/>
                                          </p:val>
                                        </p:tav>
                                      </p:tavLst>
                                    </p:anim>
                                    <p:anim calcmode="lin" valueType="num">
                                      <p:cBhvr additive="base">
                                        <p:cTn id="8" dur="500" fill="hold"/>
                                        <p:tgtEl>
                                          <p:spTgt spid="993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9492"/>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52" fill="hold"/>
                                        <p:tgtEl>
                                          <p:spTgt spid="99492"/>
                                        </p:tgtEl>
                                      </p:cBhvr>
                                    </p:cmd>
                                  </p:childTnLst>
                                </p:cTn>
                              </p:par>
                            </p:childTnLst>
                          </p:cTn>
                        </p:par>
                      </p:childTnLst>
                    </p:cTn>
                  </p:par>
                </p:childTnLst>
              </p:cTn>
              <p:nextCondLst>
                <p:cond evt="onClick" delay="0">
                  <p:tgtEl>
                    <p:spTgt spid="99492"/>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9492"/>
                </p:tgtEl>
              </p:cMediaNode>
            </p:audio>
            <p:seq concurrent="1" nextAc="seek">
              <p:cTn id="15" restart="whenNotActive" fill="hold" evtFilter="cancelBubble" nodeType="interactiveSeq">
                <p:stCondLst>
                  <p:cond evt="onClick" delay="0">
                    <p:tgtEl>
                      <p:spTgt spid="99493"/>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16" fill="hold"/>
                                        <p:tgtEl>
                                          <p:spTgt spid="99493"/>
                                        </p:tgtEl>
                                      </p:cBhvr>
                                    </p:cmd>
                                  </p:childTnLst>
                                </p:cTn>
                              </p:par>
                            </p:childTnLst>
                          </p:cTn>
                        </p:par>
                      </p:childTnLst>
                    </p:cTn>
                  </p:par>
                </p:childTnLst>
              </p:cTn>
              <p:nextCondLst>
                <p:cond evt="onClick" delay="0">
                  <p:tgtEl>
                    <p:spTgt spid="99493"/>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9493"/>
                </p:tgtEl>
              </p:cMediaNode>
            </p:audio>
            <p:seq concurrent="1" nextAc="seek">
              <p:cTn id="21" restart="whenNotActive" fill="hold" evtFilter="cancelBubble" nodeType="interactiveSeq">
                <p:stCondLst>
                  <p:cond evt="onClick" delay="0">
                    <p:tgtEl>
                      <p:spTgt spid="588813"/>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47091" fill="hold"/>
                                        <p:tgtEl>
                                          <p:spTgt spid="588813"/>
                                        </p:tgtEl>
                                      </p:cBhvr>
                                    </p:cmd>
                                  </p:childTnLst>
                                </p:cTn>
                              </p:par>
                            </p:childTnLst>
                          </p:cTn>
                        </p:par>
                      </p:childTnLst>
                    </p:cTn>
                  </p:par>
                </p:childTnLst>
              </p:cTn>
              <p:nextCondLst>
                <p:cond evt="onClick" delay="0">
                  <p:tgtEl>
                    <p:spTgt spid="588813"/>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588813"/>
                </p:tgtEl>
              </p:cMediaNode>
            </p:audio>
            <p:seq concurrent="1" nextAc="seek">
              <p:cTn id="27" restart="whenNotActive" fill="hold" evtFilter="cancelBubble" nodeType="interactiveSeq">
                <p:stCondLst>
                  <p:cond evt="onClick" delay="0">
                    <p:tgtEl>
                      <p:spTgt spid="37893"/>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99498"/>
                                        </p:tgtEl>
                                        <p:attrNameLst>
                                          <p:attrName>style.visibility</p:attrName>
                                        </p:attrNameLst>
                                      </p:cBhvr>
                                      <p:to>
                                        <p:strVal val="visible"/>
                                      </p:to>
                                    </p:set>
                                    <p:animEffect transition="in" filter="checkerboard(across)">
                                      <p:cBhvr>
                                        <p:cTn id="32" dur="1000"/>
                                        <p:tgtEl>
                                          <p:spTgt spid="99498"/>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37895"/>
                                        </p:tgtEl>
                                        <p:attrNameLst>
                                          <p:attrName>style.visibility</p:attrName>
                                        </p:attrNameLst>
                                      </p:cBhvr>
                                      <p:to>
                                        <p:strVal val="visible"/>
                                      </p:to>
                                    </p:set>
                                    <p:animEffect transition="in" filter="checkerboard(across)">
                                      <p:cBhvr>
                                        <p:cTn id="36" dur="500"/>
                                        <p:tgtEl>
                                          <p:spTgt spid="37895"/>
                                        </p:tgtEl>
                                      </p:cBhvr>
                                    </p:animEffect>
                                  </p:childTnLst>
                                </p:cTn>
                              </p:par>
                            </p:childTnLst>
                          </p:cTn>
                        </p:par>
                      </p:childTnLst>
                    </p:cTn>
                  </p:par>
                </p:childTnLst>
              </p:cTn>
              <p:nextCondLst>
                <p:cond evt="onClick" delay="0">
                  <p:tgtEl>
                    <p:spTgt spid="37893"/>
                  </p:tgtEl>
                </p:cond>
              </p:nextCondLst>
            </p:seq>
            <p:seq concurrent="1" nextAc="seek">
              <p:cTn id="37" restart="whenNotActive" fill="hold" evtFilter="cancelBubble" nodeType="interactiveSeq">
                <p:stCondLst>
                  <p:cond evt="onClick" delay="0">
                    <p:tgtEl>
                      <p:spTgt spid="37895"/>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5" presetClass="exit" presetSubtype="5" fill="hold" grpId="1" nodeType="clickEffect">
                                  <p:stCondLst>
                                    <p:cond delay="0"/>
                                  </p:stCondLst>
                                  <p:childTnLst>
                                    <p:animEffect transition="out" filter="checkerboard(down)">
                                      <p:cBhvr>
                                        <p:cTn id="41" dur="1000"/>
                                        <p:tgtEl>
                                          <p:spTgt spid="99498"/>
                                        </p:tgtEl>
                                      </p:cBhvr>
                                    </p:animEffect>
                                    <p:set>
                                      <p:cBhvr>
                                        <p:cTn id="42" dur="1" fill="hold">
                                          <p:stCondLst>
                                            <p:cond delay="999"/>
                                          </p:stCondLst>
                                        </p:cTn>
                                        <p:tgtEl>
                                          <p:spTgt spid="99498"/>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37895"/>
                                        </p:tgtEl>
                                      </p:cBhvr>
                                    </p:animEffect>
                                    <p:set>
                                      <p:cBhvr>
                                        <p:cTn id="46" dur="1" fill="hold">
                                          <p:stCondLst>
                                            <p:cond delay="499"/>
                                          </p:stCondLst>
                                        </p:cTn>
                                        <p:tgtEl>
                                          <p:spTgt spid="37895"/>
                                        </p:tgtEl>
                                        <p:attrNameLst>
                                          <p:attrName>style.visibility</p:attrName>
                                        </p:attrNameLst>
                                      </p:cBhvr>
                                      <p:to>
                                        <p:strVal val="hidden"/>
                                      </p:to>
                                    </p:set>
                                  </p:childTnLst>
                                </p:cTn>
                              </p:par>
                            </p:childTnLst>
                          </p:cTn>
                        </p:par>
                      </p:childTnLst>
                    </p:cTn>
                  </p:par>
                </p:childTnLst>
              </p:cTn>
              <p:nextCondLst>
                <p:cond evt="onClick" delay="0">
                  <p:tgtEl>
                    <p:spTgt spid="37895"/>
                  </p:tgtEl>
                </p:cond>
              </p:nextCondLst>
            </p:seq>
          </p:childTnLst>
        </p:cTn>
      </p:par>
    </p:tnLst>
    <p:bldLst>
      <p:bldP spid="99335" grpId="0" autoUpdateAnimBg="0"/>
      <p:bldP spid="99498" grpId="0" animBg="1"/>
      <p:bldP spid="99498" grpId="1"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508" name="Picture 156">
            <a:hlinkClick r:id="" action="ppaction://media"/>
            <a:extLst>
              <a:ext uri="{FF2B5EF4-FFF2-40B4-BE49-F238E27FC236}">
                <a16:creationId xmlns:a16="http://schemas.microsoft.com/office/drawing/2014/main" id="{16BB649E-F486-1C56-C7B3-1A9AD5D233EF}"/>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507" name="Picture 155">
            <a:hlinkClick r:id="" action="ppaction://media"/>
            <a:extLst>
              <a:ext uri="{FF2B5EF4-FFF2-40B4-BE49-F238E27FC236}">
                <a16:creationId xmlns:a16="http://schemas.microsoft.com/office/drawing/2014/main" id="{0E43669B-0968-D34F-1591-CA421887C4FF}"/>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8891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1380" name="Picture 2" descr="公司logo">
            <a:extLst>
              <a:ext uri="{FF2B5EF4-FFF2-40B4-BE49-F238E27FC236}">
                <a16:creationId xmlns:a16="http://schemas.microsoft.com/office/drawing/2014/main" id="{7D906855-0E2B-1E17-A4F8-3A4D32B2CCEE}"/>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1" name="Picture 3" descr="originalText48">
            <a:extLst>
              <a:ext uri="{FF2B5EF4-FFF2-40B4-BE49-F238E27FC236}">
                <a16:creationId xmlns:a16="http://schemas.microsoft.com/office/drawing/2014/main" id="{C9411A3D-858A-6CDA-3BB7-0D2D2B81040C}"/>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382" name="Rectangle 4">
            <a:extLst>
              <a:ext uri="{FF2B5EF4-FFF2-40B4-BE49-F238E27FC236}">
                <a16:creationId xmlns:a16="http://schemas.microsoft.com/office/drawing/2014/main" id="{94C72DE4-0F13-DFF5-EEE3-36A0672A5AD5}"/>
              </a:ext>
            </a:extLst>
          </p:cNvPr>
          <p:cNvSpPr>
            <a:spLocks noChangeArrowheads="1"/>
          </p:cNvSpPr>
          <p:nvPr/>
        </p:nvSpPr>
        <p:spPr bwMode="auto">
          <a:xfrm>
            <a:off x="90488" y="100013"/>
            <a:ext cx="6713537"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714375" indent="-7143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8937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0731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10. What did the pig do at last?</a:t>
            </a:r>
          </a:p>
        </p:txBody>
      </p:sp>
      <p:pic>
        <p:nvPicPr>
          <p:cNvPr id="39943" name="Picture 5" descr="originalTextHide">
            <a:extLst>
              <a:ext uri="{FF2B5EF4-FFF2-40B4-BE49-F238E27FC236}">
                <a16:creationId xmlns:a16="http://schemas.microsoft.com/office/drawing/2014/main" id="{891586D8-C0A5-9025-3916-6DA50A69037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384" name="Rectangle 6">
            <a:extLst>
              <a:ext uri="{FF2B5EF4-FFF2-40B4-BE49-F238E27FC236}">
                <a16:creationId xmlns:a16="http://schemas.microsoft.com/office/drawing/2014/main" id="{EC95754D-CAEF-E2AD-A312-995243BBA6B3}"/>
              </a:ext>
            </a:extLst>
          </p:cNvPr>
          <p:cNvSpPr>
            <a:spLocks noChangeArrowheads="1"/>
          </p:cNvSpPr>
          <p:nvPr/>
        </p:nvSpPr>
        <p:spPr bwMode="auto">
          <a:xfrm>
            <a:off x="444500" y="3573463"/>
            <a:ext cx="7583488"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Answer:_________________________</a:t>
            </a:r>
          </a:p>
        </p:txBody>
      </p:sp>
      <p:sp>
        <p:nvSpPr>
          <p:cNvPr id="100359" name="Rectangle 7">
            <a:extLst>
              <a:ext uri="{FF2B5EF4-FFF2-40B4-BE49-F238E27FC236}">
                <a16:creationId xmlns:a16="http://schemas.microsoft.com/office/drawing/2014/main" id="{BE2C9A95-7089-8C3B-0AEA-6988D621EE2F}"/>
              </a:ext>
            </a:extLst>
          </p:cNvPr>
          <p:cNvSpPr>
            <a:spLocks noChangeArrowheads="1"/>
          </p:cNvSpPr>
          <p:nvPr/>
        </p:nvSpPr>
        <p:spPr bwMode="auto">
          <a:xfrm>
            <a:off x="2195513" y="2844800"/>
            <a:ext cx="5113337"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4000">
                <a:solidFill>
                  <a:srgbClr val="FF0000"/>
                </a:solidFill>
                <a:latin typeface="Times New Roman" panose="02020603050405020304" pitchFamily="18" charset="0"/>
              </a:rPr>
              <a:t>He </a:t>
            </a:r>
            <a:r>
              <a:rPr lang="en-US" altLang="zh-CN" sz="4000">
                <a:solidFill>
                  <a:srgbClr val="3333FF"/>
                </a:solidFill>
                <a:latin typeface="Times New Roman" panose="02020603050405020304" pitchFamily="18" charset="0"/>
              </a:rPr>
              <a:t>(The pig)</a:t>
            </a:r>
            <a:r>
              <a:rPr lang="en-US" altLang="zh-CN" sz="4000">
                <a:solidFill>
                  <a:srgbClr val="FF0000"/>
                </a:solidFill>
                <a:latin typeface="Times New Roman" panose="02020603050405020304" pitchFamily="18" charset="0"/>
              </a:rPr>
              <a:t> moved </a:t>
            </a:r>
            <a:r>
              <a:rPr lang="en-US" altLang="zh-CN" sz="4000">
                <a:solidFill>
                  <a:srgbClr val="3333FF"/>
                </a:solidFill>
                <a:latin typeface="Times New Roman" panose="02020603050405020304" pitchFamily="18" charset="0"/>
              </a:rPr>
              <a:t>(went)</a:t>
            </a:r>
            <a:r>
              <a:rPr lang="en-US" altLang="zh-CN" sz="4000">
                <a:solidFill>
                  <a:srgbClr val="FF0000"/>
                </a:solidFill>
                <a:latin typeface="Times New Roman" panose="02020603050405020304" pitchFamily="18" charset="0"/>
              </a:rPr>
              <a:t> away.</a:t>
            </a:r>
          </a:p>
        </p:txBody>
      </p:sp>
      <p:sp>
        <p:nvSpPr>
          <p:cNvPr id="100513" name="Rectangle 161">
            <a:extLst>
              <a:ext uri="{FF2B5EF4-FFF2-40B4-BE49-F238E27FC236}">
                <a16:creationId xmlns:a16="http://schemas.microsoft.com/office/drawing/2014/main" id="{052EBC18-6A80-6FFF-EA1A-242E5DE95047}"/>
              </a:ext>
            </a:extLst>
          </p:cNvPr>
          <p:cNvSpPr>
            <a:spLocks noChangeArrowheads="1"/>
          </p:cNvSpPr>
          <p:nvPr/>
        </p:nvSpPr>
        <p:spPr bwMode="auto">
          <a:xfrm>
            <a:off x="250825" y="836613"/>
            <a:ext cx="8208963" cy="532765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50000"/>
              </a:lnSpc>
              <a:spcBef>
                <a:spcPct val="0"/>
              </a:spcBef>
              <a:buFont typeface="Wingdings" panose="05000000000000000000" pitchFamily="2" charset="2"/>
              <a:buNone/>
            </a:pPr>
            <a:r>
              <a:rPr lang="en-US" altLang="zh-CN" sz="3600">
                <a:latin typeface="Times New Roman" panose="02020603050405020304" pitchFamily="18" charset="0"/>
              </a:rPr>
              <a:t>There was a pig and an owl in the forest. The owl lived in a tree. The pig lived under the tree. The owl was a noisy neighbour. He made a lot of noise every night. “I can't sleep.” But the owl didn't listen. At last, the pig moved away.</a:t>
            </a:r>
          </a:p>
        </p:txBody>
      </p:sp>
      <p:pic>
        <p:nvPicPr>
          <p:cNvPr id="590861" name="Picture 13">
            <a:hlinkClick r:id="" action="ppaction://media"/>
            <a:extLst>
              <a:ext uri="{FF2B5EF4-FFF2-40B4-BE49-F238E27FC236}">
                <a16:creationId xmlns:a16="http://schemas.microsoft.com/office/drawing/2014/main" id="{F25B1F3D-0253-448E-5F45-B79EC302CBDC}"/>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51656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0862" name="Picture 14">
            <a:hlinkClick r:id="" action="ppaction://media"/>
            <a:extLst>
              <a:ext uri="{FF2B5EF4-FFF2-40B4-BE49-F238E27FC236}">
                <a16:creationId xmlns:a16="http://schemas.microsoft.com/office/drawing/2014/main" id="{D9C2C7A6-D105-E803-F69E-DB624782487F}"/>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6588125"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00359"/>
                                        </p:tgtEl>
                                        <p:attrNameLst>
                                          <p:attrName>style.visibility</p:attrName>
                                        </p:attrNameLst>
                                      </p:cBhvr>
                                      <p:to>
                                        <p:strVal val="visible"/>
                                      </p:to>
                                    </p:set>
                                    <p:anim calcmode="lin" valueType="num">
                                      <p:cBhvr additive="base">
                                        <p:cTn id="7" dur="500" fill="hold"/>
                                        <p:tgtEl>
                                          <p:spTgt spid="100359"/>
                                        </p:tgtEl>
                                        <p:attrNameLst>
                                          <p:attrName>ppt_x</p:attrName>
                                        </p:attrNameLst>
                                      </p:cBhvr>
                                      <p:tavLst>
                                        <p:tav tm="0">
                                          <p:val>
                                            <p:strVal val="1+#ppt_w/2"/>
                                          </p:val>
                                        </p:tav>
                                        <p:tav tm="100000">
                                          <p:val>
                                            <p:strVal val="#ppt_x"/>
                                          </p:val>
                                        </p:tav>
                                      </p:tavLst>
                                    </p:anim>
                                    <p:anim calcmode="lin" valueType="num">
                                      <p:cBhvr additive="base">
                                        <p:cTn id="8" dur="500" fill="hold"/>
                                        <p:tgtEl>
                                          <p:spTgt spid="1003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100508"/>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100508"/>
                                        </p:tgtEl>
                                      </p:cBhvr>
                                    </p:cmd>
                                  </p:childTnLst>
                                </p:cTn>
                              </p:par>
                            </p:childTnLst>
                          </p:cTn>
                        </p:par>
                      </p:childTnLst>
                    </p:cTn>
                  </p:par>
                </p:childTnLst>
              </p:cTn>
              <p:nextCondLst>
                <p:cond evt="onClick" delay="0">
                  <p:tgtEl>
                    <p:spTgt spid="100508"/>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100508"/>
                </p:tgtEl>
              </p:cMediaNode>
            </p:audio>
            <p:seq concurrent="1" nextAc="seek">
              <p:cTn id="15" restart="whenNotActive" fill="hold" evtFilter="cancelBubble" nodeType="interactiveSeq">
                <p:stCondLst>
                  <p:cond evt="onClick" delay="0">
                    <p:tgtEl>
                      <p:spTgt spid="100507"/>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100507"/>
                                        </p:tgtEl>
                                      </p:cBhvr>
                                    </p:cmd>
                                  </p:childTnLst>
                                </p:cTn>
                              </p:par>
                            </p:childTnLst>
                          </p:cTn>
                        </p:par>
                      </p:childTnLst>
                    </p:cTn>
                  </p:par>
                </p:childTnLst>
              </p:cTn>
              <p:nextCondLst>
                <p:cond evt="onClick" delay="0">
                  <p:tgtEl>
                    <p:spTgt spid="100507"/>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100507"/>
                </p:tgtEl>
              </p:cMediaNode>
            </p:audio>
            <p:seq concurrent="1" nextAc="seek">
              <p:cTn id="21" restart="whenNotActive" fill="hold" evtFilter="cancelBubble" nodeType="interactiveSeq">
                <p:stCondLst>
                  <p:cond evt="onClick" delay="0">
                    <p:tgtEl>
                      <p:spTgt spid="590861"/>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47091" fill="hold"/>
                                        <p:tgtEl>
                                          <p:spTgt spid="590861"/>
                                        </p:tgtEl>
                                      </p:cBhvr>
                                    </p:cmd>
                                  </p:childTnLst>
                                </p:cTn>
                              </p:par>
                            </p:childTnLst>
                          </p:cTn>
                        </p:par>
                      </p:childTnLst>
                    </p:cTn>
                  </p:par>
                </p:childTnLst>
              </p:cTn>
              <p:nextCondLst>
                <p:cond evt="onClick" delay="0">
                  <p:tgtEl>
                    <p:spTgt spid="590861"/>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590861"/>
                </p:tgtEl>
              </p:cMediaNode>
            </p:audio>
            <p:seq concurrent="1" nextAc="seek">
              <p:cTn id="27" restart="whenNotActive" fill="hold" evtFilter="cancelBubble" nodeType="interactiveSeq">
                <p:stCondLst>
                  <p:cond evt="onClick" delay="0">
                    <p:tgtEl>
                      <p:spTgt spid="39941"/>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0513"/>
                                        </p:tgtEl>
                                        <p:attrNameLst>
                                          <p:attrName>style.visibility</p:attrName>
                                        </p:attrNameLst>
                                      </p:cBhvr>
                                      <p:to>
                                        <p:strVal val="visible"/>
                                      </p:to>
                                    </p:set>
                                    <p:animEffect transition="in" filter="blinds(horizontal)">
                                      <p:cBhvr>
                                        <p:cTn id="32" dur="1000"/>
                                        <p:tgtEl>
                                          <p:spTgt spid="100513"/>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39943"/>
                                        </p:tgtEl>
                                        <p:attrNameLst>
                                          <p:attrName>style.visibility</p:attrName>
                                        </p:attrNameLst>
                                      </p:cBhvr>
                                      <p:to>
                                        <p:strVal val="visible"/>
                                      </p:to>
                                    </p:set>
                                    <p:animEffect transition="in" filter="checkerboard(across)">
                                      <p:cBhvr>
                                        <p:cTn id="36" dur="500"/>
                                        <p:tgtEl>
                                          <p:spTgt spid="39943"/>
                                        </p:tgtEl>
                                      </p:cBhvr>
                                    </p:animEffect>
                                  </p:childTnLst>
                                </p:cTn>
                              </p:par>
                            </p:childTnLst>
                          </p:cTn>
                        </p:par>
                      </p:childTnLst>
                    </p:cTn>
                  </p:par>
                </p:childTnLst>
              </p:cTn>
              <p:nextCondLst>
                <p:cond evt="onClick" delay="0">
                  <p:tgtEl>
                    <p:spTgt spid="39941"/>
                  </p:tgtEl>
                </p:cond>
              </p:nextCondLst>
            </p:seq>
            <p:seq concurrent="1" nextAc="seek">
              <p:cTn id="37" restart="whenNotActive" fill="hold" evtFilter="cancelBubble" nodeType="interactiveSeq">
                <p:stCondLst>
                  <p:cond evt="onClick" delay="0">
                    <p:tgtEl>
                      <p:spTgt spid="39943"/>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3" presetClass="exit" presetSubtype="5" fill="hold" grpId="1" nodeType="clickEffect">
                                  <p:stCondLst>
                                    <p:cond delay="0"/>
                                  </p:stCondLst>
                                  <p:childTnLst>
                                    <p:animEffect transition="out" filter="blinds(vertical)">
                                      <p:cBhvr>
                                        <p:cTn id="41" dur="1000"/>
                                        <p:tgtEl>
                                          <p:spTgt spid="100513"/>
                                        </p:tgtEl>
                                      </p:cBhvr>
                                    </p:animEffect>
                                    <p:set>
                                      <p:cBhvr>
                                        <p:cTn id="42" dur="1" fill="hold">
                                          <p:stCondLst>
                                            <p:cond delay="999"/>
                                          </p:stCondLst>
                                        </p:cTn>
                                        <p:tgtEl>
                                          <p:spTgt spid="100513"/>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39943"/>
                                        </p:tgtEl>
                                      </p:cBhvr>
                                    </p:animEffect>
                                    <p:set>
                                      <p:cBhvr>
                                        <p:cTn id="46" dur="1" fill="hold">
                                          <p:stCondLst>
                                            <p:cond delay="499"/>
                                          </p:stCondLst>
                                        </p:cTn>
                                        <p:tgtEl>
                                          <p:spTgt spid="39943"/>
                                        </p:tgtEl>
                                        <p:attrNameLst>
                                          <p:attrName>style.visibility</p:attrName>
                                        </p:attrNameLst>
                                      </p:cBhvr>
                                      <p:to>
                                        <p:strVal val="hidden"/>
                                      </p:to>
                                    </p:set>
                                  </p:childTnLst>
                                </p:cTn>
                              </p:par>
                            </p:childTnLst>
                          </p:cTn>
                        </p:par>
                      </p:childTnLst>
                    </p:cTn>
                  </p:par>
                </p:childTnLst>
              </p:cTn>
              <p:nextCondLst>
                <p:cond evt="onClick" delay="0">
                  <p:tgtEl>
                    <p:spTgt spid="39943"/>
                  </p:tgtEl>
                </p:cond>
              </p:nextCondLst>
            </p:seq>
          </p:childTnLst>
        </p:cTn>
      </p:par>
    </p:tnLst>
    <p:bldLst>
      <p:bldP spid="100359" grpId="0" autoUpdateAnimBg="0"/>
      <p:bldP spid="100513" grpId="0" animBg="1"/>
      <p:bldP spid="100513" grpId="1"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26" name="Picture 6" descr="公司logo">
            <a:extLst>
              <a:ext uri="{FF2B5EF4-FFF2-40B4-BE49-F238E27FC236}">
                <a16:creationId xmlns:a16="http://schemas.microsoft.com/office/drawing/2014/main" id="{FCCC9C7D-45EF-83D7-90C6-F8C95096D9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27" name="Picture 7" descr="icon">
            <a:extLst>
              <a:ext uri="{FF2B5EF4-FFF2-40B4-BE49-F238E27FC236}">
                <a16:creationId xmlns:a16="http://schemas.microsoft.com/office/drawing/2014/main" id="{5B45A72C-DBF6-511B-8B33-12E55262FEF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1275" y="3141663"/>
            <a:ext cx="1439863"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28" name="Rectangle 10">
            <a:extLst>
              <a:ext uri="{FF2B5EF4-FFF2-40B4-BE49-F238E27FC236}">
                <a16:creationId xmlns:a16="http://schemas.microsoft.com/office/drawing/2014/main" id="{0F41EE2F-650D-FD11-EEA9-68238F05F681}"/>
              </a:ext>
            </a:extLst>
          </p:cNvPr>
          <p:cNvSpPr>
            <a:spLocks noChangeArrowheads="1"/>
          </p:cNvSpPr>
          <p:nvPr/>
        </p:nvSpPr>
        <p:spPr bwMode="auto">
          <a:xfrm>
            <a:off x="1042988" y="260350"/>
            <a:ext cx="7489825"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zh-CN" altLang="en-US" sz="4000"/>
              <a:t>小升初适应性训练与考试</a:t>
            </a:r>
            <a:r>
              <a:rPr lang="zh-CN" altLang="en-US" sz="4000">
                <a:solidFill>
                  <a:srgbClr val="000066"/>
                </a:solidFill>
                <a:latin typeface="Times New Roman" panose="02020603050405020304" pitchFamily="18" charset="0"/>
              </a:rPr>
              <a:t>王中王</a:t>
            </a:r>
          </a:p>
          <a:p>
            <a:pPr algn="ctr" eaLnBrk="1" hangingPunct="1">
              <a:spcBef>
                <a:spcPct val="0"/>
              </a:spcBef>
              <a:buClrTx/>
              <a:buSzTx/>
              <a:buFontTx/>
              <a:buNone/>
            </a:pPr>
            <a:r>
              <a:rPr lang="en-US" altLang="zh-CN" sz="4000">
                <a:solidFill>
                  <a:srgbClr val="000066"/>
                </a:solidFill>
                <a:latin typeface="Times New Roman" panose="02020603050405020304" pitchFamily="18" charset="0"/>
              </a:rPr>
              <a:t>(i3men.com)</a:t>
            </a:r>
          </a:p>
        </p:txBody>
      </p:sp>
      <p:sp>
        <p:nvSpPr>
          <p:cNvPr id="103429" name="Rectangle 12">
            <a:extLst>
              <a:ext uri="{FF2B5EF4-FFF2-40B4-BE49-F238E27FC236}">
                <a16:creationId xmlns:a16="http://schemas.microsoft.com/office/drawing/2014/main" id="{894E5B37-AEE1-FE5C-1C56-39F7F0C46C9C}"/>
              </a:ext>
            </a:extLst>
          </p:cNvPr>
          <p:cNvSpPr>
            <a:spLocks noChangeArrowheads="1"/>
          </p:cNvSpPr>
          <p:nvPr/>
        </p:nvSpPr>
        <p:spPr bwMode="auto">
          <a:xfrm>
            <a:off x="1295400" y="1757363"/>
            <a:ext cx="6516688" cy="519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zh-CN" altLang="en-US" sz="2800">
                <a:solidFill>
                  <a:srgbClr val="FF0000"/>
                </a:solidFill>
              </a:rPr>
              <a:t>信息获取</a:t>
            </a:r>
            <a:r>
              <a:rPr lang="zh-CN" altLang="en-US" sz="2800">
                <a:solidFill>
                  <a:srgbClr val="FF0000"/>
                </a:solidFill>
                <a:latin typeface="Times New Roman" panose="02020603050405020304" pitchFamily="18" charset="0"/>
              </a:rPr>
              <a:t>第 </a:t>
            </a:r>
            <a:r>
              <a:rPr lang="en-US" altLang="zh-CN" sz="2800">
                <a:solidFill>
                  <a:srgbClr val="FF0000"/>
                </a:solidFill>
                <a:latin typeface="Times New Roman" panose="02020603050405020304" pitchFamily="18" charset="0"/>
              </a:rPr>
              <a:t>4 </a:t>
            </a:r>
            <a:r>
              <a:rPr lang="zh-CN" altLang="en-US" sz="2800">
                <a:solidFill>
                  <a:srgbClr val="FF0000"/>
                </a:solidFill>
                <a:latin typeface="Times New Roman" panose="02020603050405020304" pitchFamily="18" charset="0"/>
              </a:rPr>
              <a:t>题</a:t>
            </a:r>
          </a:p>
        </p:txBody>
      </p:sp>
      <p:sp>
        <p:nvSpPr>
          <p:cNvPr id="103430" name="Rectangle 13">
            <a:extLst>
              <a:ext uri="{FF2B5EF4-FFF2-40B4-BE49-F238E27FC236}">
                <a16:creationId xmlns:a16="http://schemas.microsoft.com/office/drawing/2014/main" id="{F4A5B3DE-693D-0E36-6B5A-8C60ED71B7F5}"/>
              </a:ext>
            </a:extLst>
          </p:cNvPr>
          <p:cNvSpPr>
            <a:spLocks noChangeArrowheads="1"/>
          </p:cNvSpPr>
          <p:nvPr/>
        </p:nvSpPr>
        <p:spPr bwMode="auto">
          <a:xfrm>
            <a:off x="414338" y="6092825"/>
            <a:ext cx="8280400" cy="579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zh-CN" altLang="en-US">
                <a:latin typeface="Times New Roman" panose="02020603050405020304" pitchFamily="18" charset="0"/>
              </a:rPr>
              <a:t>版权所有</a:t>
            </a:r>
            <a:r>
              <a:rPr lang="en-US" altLang="zh-CN">
                <a:latin typeface="宋体" panose="02010600030101010101" pitchFamily="2" charset="-122"/>
              </a:rPr>
              <a:t>©</a:t>
            </a:r>
            <a:r>
              <a:rPr lang="zh-CN" altLang="en-US">
                <a:latin typeface="Times New Roman" panose="02020603050405020304" pitchFamily="18" charset="0"/>
              </a:rPr>
              <a:t>：深圳市浩锐科软件有限责任公司</a:t>
            </a:r>
          </a:p>
        </p:txBody>
      </p:sp>
    </p:spTree>
  </p:cSld>
  <p:clrMapOvr>
    <a:masterClrMapping/>
  </p:clrMapOvr>
  <p:transition>
    <p:push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242" name="Picture 154">
            <a:hlinkClick r:id="" action="ppaction://media"/>
            <a:extLst>
              <a:ext uri="{FF2B5EF4-FFF2-40B4-BE49-F238E27FC236}">
                <a16:creationId xmlns:a16="http://schemas.microsoft.com/office/drawing/2014/main" id="{01B502EC-B37B-22C3-96F7-50B69405FBD6}"/>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243" name="Picture 155">
            <a:hlinkClick r:id="" action="ppaction://media"/>
            <a:extLst>
              <a:ext uri="{FF2B5EF4-FFF2-40B4-BE49-F238E27FC236}">
                <a16:creationId xmlns:a16="http://schemas.microsoft.com/office/drawing/2014/main" id="{1A1029B6-8748-3C23-DC34-E7BCD3D08560}"/>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6" name="Picture 2" descr="公司logo">
            <a:extLst>
              <a:ext uri="{FF2B5EF4-FFF2-40B4-BE49-F238E27FC236}">
                <a16:creationId xmlns:a16="http://schemas.microsoft.com/office/drawing/2014/main" id="{EF3B1DB5-9040-287F-786E-5E4F7137F8A8}"/>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091" name="Picture 3" descr="originalText48">
            <a:extLst>
              <a:ext uri="{FF2B5EF4-FFF2-40B4-BE49-F238E27FC236}">
                <a16:creationId xmlns:a16="http://schemas.microsoft.com/office/drawing/2014/main" id="{589763A8-E5D1-B28A-E5C5-CA055352EFA1}"/>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8" name="Rectangle 4">
            <a:extLst>
              <a:ext uri="{FF2B5EF4-FFF2-40B4-BE49-F238E27FC236}">
                <a16:creationId xmlns:a16="http://schemas.microsoft.com/office/drawing/2014/main" id="{DA2D8E04-A09A-BC31-C0C1-2E332A4E7526}"/>
              </a:ext>
            </a:extLst>
          </p:cNvPr>
          <p:cNvSpPr>
            <a:spLocks noChangeArrowheads="1"/>
          </p:cNvSpPr>
          <p:nvPr/>
        </p:nvSpPr>
        <p:spPr bwMode="auto">
          <a:xfrm>
            <a:off x="0" y="0"/>
            <a:ext cx="709295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536575" indent="-5365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0017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4097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817688"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225675"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6828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1400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972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0544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2. What's Cindy's favourite drink? </a:t>
            </a:r>
          </a:p>
        </p:txBody>
      </p:sp>
      <p:pic>
        <p:nvPicPr>
          <p:cNvPr id="89093" name="Picture 5" descr="originalTextHide">
            <a:extLst>
              <a:ext uri="{FF2B5EF4-FFF2-40B4-BE49-F238E27FC236}">
                <a16:creationId xmlns:a16="http://schemas.microsoft.com/office/drawing/2014/main" id="{ECBDA06A-9C68-98BF-7C7E-8BA6DE11614E}"/>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0" name="Rectangle 7">
            <a:extLst>
              <a:ext uri="{FF2B5EF4-FFF2-40B4-BE49-F238E27FC236}">
                <a16:creationId xmlns:a16="http://schemas.microsoft.com/office/drawing/2014/main" id="{E02E91F5-F188-DF97-17F9-B68BA1BE367D}"/>
              </a:ext>
            </a:extLst>
          </p:cNvPr>
          <p:cNvSpPr>
            <a:spLocks noChangeArrowheads="1"/>
          </p:cNvSpPr>
          <p:nvPr/>
        </p:nvSpPr>
        <p:spPr bwMode="auto">
          <a:xfrm>
            <a:off x="636588" y="4508500"/>
            <a:ext cx="7381875"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a:t>
            </a:r>
          </a:p>
        </p:txBody>
      </p:sp>
      <p:sp>
        <p:nvSpPr>
          <p:cNvPr id="89096" name="Rectangle 8">
            <a:extLst>
              <a:ext uri="{FF2B5EF4-FFF2-40B4-BE49-F238E27FC236}">
                <a16:creationId xmlns:a16="http://schemas.microsoft.com/office/drawing/2014/main" id="{1E1B437C-544F-8A7B-DCEC-2FB2C72BE9A0}"/>
              </a:ext>
            </a:extLst>
          </p:cNvPr>
          <p:cNvSpPr>
            <a:spLocks noChangeArrowheads="1"/>
          </p:cNvSpPr>
          <p:nvPr/>
        </p:nvSpPr>
        <p:spPr bwMode="auto">
          <a:xfrm>
            <a:off x="2411413" y="4384675"/>
            <a:ext cx="4967287"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Milk.</a:t>
            </a:r>
          </a:p>
        </p:txBody>
      </p:sp>
      <p:sp>
        <p:nvSpPr>
          <p:cNvPr id="13322" name="Rectangle 143">
            <a:extLst>
              <a:ext uri="{FF2B5EF4-FFF2-40B4-BE49-F238E27FC236}">
                <a16:creationId xmlns:a16="http://schemas.microsoft.com/office/drawing/2014/main" id="{9892FB14-9094-9991-F609-D57D54464485}"/>
              </a:ext>
            </a:extLst>
          </p:cNvPr>
          <p:cNvSpPr>
            <a:spLocks noChangeArrowheads="1"/>
          </p:cNvSpPr>
          <p:nvPr/>
        </p:nvSpPr>
        <p:spPr bwMode="auto">
          <a:xfrm>
            <a:off x="544513" y="620713"/>
            <a:ext cx="6043612" cy="2235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30000"/>
              </a:lnSpc>
              <a:spcBef>
                <a:spcPct val="0"/>
              </a:spcBef>
              <a:buFontTx/>
              <a:buNone/>
            </a:pPr>
            <a:r>
              <a:rPr lang="en-US" altLang="zh-CN" sz="3600" b="0">
                <a:latin typeface="Times New Roman" panose="02020603050405020304" pitchFamily="18" charset="0"/>
              </a:rPr>
              <a:t>Tea. </a:t>
            </a:r>
          </a:p>
          <a:p>
            <a:pPr>
              <a:lnSpc>
                <a:spcPct val="130000"/>
              </a:lnSpc>
              <a:spcBef>
                <a:spcPct val="0"/>
              </a:spcBef>
              <a:buFontTx/>
              <a:buNone/>
            </a:pPr>
            <a:r>
              <a:rPr lang="en-US" altLang="zh-CN" sz="3600" b="0">
                <a:latin typeface="Times New Roman" panose="02020603050405020304" pitchFamily="18" charset="0"/>
              </a:rPr>
              <a:t>Juice. </a:t>
            </a:r>
          </a:p>
          <a:p>
            <a:pPr>
              <a:lnSpc>
                <a:spcPct val="130000"/>
              </a:lnSpc>
              <a:spcBef>
                <a:spcPct val="0"/>
              </a:spcBef>
              <a:buFontTx/>
              <a:buNone/>
            </a:pPr>
            <a:r>
              <a:rPr lang="en-US" altLang="zh-CN" sz="3600" b="0">
                <a:latin typeface="Times New Roman" panose="02020603050405020304" pitchFamily="18" charset="0"/>
              </a:rPr>
              <a:t>Milk.</a:t>
            </a:r>
          </a:p>
        </p:txBody>
      </p:sp>
      <p:sp>
        <p:nvSpPr>
          <p:cNvPr id="149516" name="Rectangle 12">
            <a:extLst>
              <a:ext uri="{FF2B5EF4-FFF2-40B4-BE49-F238E27FC236}">
                <a16:creationId xmlns:a16="http://schemas.microsoft.com/office/drawing/2014/main" id="{01B83594-CC5B-DA36-8BE4-68BB8DB3EE6B}"/>
              </a:ext>
            </a:extLst>
          </p:cNvPr>
          <p:cNvSpPr>
            <a:spLocks noChangeArrowheads="1"/>
          </p:cNvSpPr>
          <p:nvPr/>
        </p:nvSpPr>
        <p:spPr bwMode="auto">
          <a:xfrm>
            <a:off x="282575" y="815975"/>
            <a:ext cx="8105775" cy="5492750"/>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804863" indent="-804863">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6176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970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976438"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155825"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6130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0702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274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9846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0000"/>
              </a:lnSpc>
              <a:spcBef>
                <a:spcPct val="0"/>
              </a:spcBef>
              <a:buFontTx/>
              <a:buNone/>
            </a:pPr>
            <a:r>
              <a:rPr lang="en-US" altLang="zh-CN" sz="4600">
                <a:latin typeface="Times New Roman" panose="02020603050405020304" pitchFamily="18" charset="0"/>
              </a:rPr>
              <a:t>M: Hi, Cindy. What's your favourite food?</a:t>
            </a:r>
          </a:p>
          <a:p>
            <a:pPr>
              <a:lnSpc>
                <a:spcPct val="110000"/>
              </a:lnSpc>
              <a:spcBef>
                <a:spcPct val="0"/>
              </a:spcBef>
              <a:buFontTx/>
              <a:buNone/>
            </a:pPr>
            <a:r>
              <a:rPr lang="en-US" altLang="zh-CN" sz="4600">
                <a:latin typeface="Times New Roman" panose="02020603050405020304" pitchFamily="18" charset="0"/>
              </a:rPr>
              <a:t>W: Dumplings. They're delicious.</a:t>
            </a:r>
          </a:p>
          <a:p>
            <a:pPr>
              <a:lnSpc>
                <a:spcPct val="110000"/>
              </a:lnSpc>
              <a:spcBef>
                <a:spcPct val="0"/>
              </a:spcBef>
              <a:buFontTx/>
              <a:buNone/>
            </a:pPr>
            <a:r>
              <a:rPr lang="en-US" altLang="zh-CN" sz="4600">
                <a:latin typeface="Times New Roman" panose="02020603050405020304" pitchFamily="18" charset="0"/>
              </a:rPr>
              <a:t>M: What's your favourite drink?</a:t>
            </a:r>
          </a:p>
          <a:p>
            <a:pPr>
              <a:lnSpc>
                <a:spcPct val="110000"/>
              </a:lnSpc>
              <a:spcBef>
                <a:spcPct val="0"/>
              </a:spcBef>
              <a:buFontTx/>
              <a:buNone/>
            </a:pPr>
            <a:r>
              <a:rPr lang="en-US" altLang="zh-CN" sz="4600">
                <a:latin typeface="Times New Roman" panose="02020603050405020304" pitchFamily="18" charset="0"/>
              </a:rPr>
              <a:t>W: Milk. It's healthy.</a:t>
            </a:r>
          </a:p>
        </p:txBody>
      </p:sp>
      <p:pic>
        <p:nvPicPr>
          <p:cNvPr id="111630" name="Picture 14">
            <a:hlinkClick r:id="" action="ppaction://media"/>
            <a:extLst>
              <a:ext uri="{FF2B5EF4-FFF2-40B4-BE49-F238E27FC236}">
                <a16:creationId xmlns:a16="http://schemas.microsoft.com/office/drawing/2014/main" id="{C50B8D21-BE78-DB1B-C3BC-4847C1604CF7}"/>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36000" y="55895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32" name="Picture 16">
            <a:hlinkClick r:id="" action="ppaction://media"/>
            <a:extLst>
              <a:ext uri="{FF2B5EF4-FFF2-40B4-BE49-F238E27FC236}">
                <a16:creationId xmlns:a16="http://schemas.microsoft.com/office/drawing/2014/main" id="{9FC23C11-7EF2-97EC-A3F8-925AE178CBFB}"/>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7092950" y="1127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9096"/>
                                        </p:tgtEl>
                                        <p:attrNameLst>
                                          <p:attrName>style.visibility</p:attrName>
                                        </p:attrNameLst>
                                      </p:cBhvr>
                                      <p:to>
                                        <p:strVal val="visible"/>
                                      </p:to>
                                    </p:set>
                                    <p:anim calcmode="lin" valueType="num">
                                      <p:cBhvr additive="base">
                                        <p:cTn id="7" dur="500" fill="hold"/>
                                        <p:tgtEl>
                                          <p:spTgt spid="89096"/>
                                        </p:tgtEl>
                                        <p:attrNameLst>
                                          <p:attrName>ppt_x</p:attrName>
                                        </p:attrNameLst>
                                      </p:cBhvr>
                                      <p:tavLst>
                                        <p:tav tm="0">
                                          <p:val>
                                            <p:strVal val="1+#ppt_w/2"/>
                                          </p:val>
                                        </p:tav>
                                        <p:tav tm="100000">
                                          <p:val>
                                            <p:strVal val="#ppt_x"/>
                                          </p:val>
                                        </p:tav>
                                      </p:tavLst>
                                    </p:anim>
                                    <p:anim calcmode="lin" valueType="num">
                                      <p:cBhvr additive="base">
                                        <p:cTn id="8" dur="500" fill="hold"/>
                                        <p:tgtEl>
                                          <p:spTgt spid="890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89242"/>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52" fill="hold"/>
                                        <p:tgtEl>
                                          <p:spTgt spid="89242"/>
                                        </p:tgtEl>
                                      </p:cBhvr>
                                    </p:cmd>
                                  </p:childTnLst>
                                </p:cTn>
                              </p:par>
                            </p:childTnLst>
                          </p:cTn>
                        </p:par>
                      </p:childTnLst>
                    </p:cTn>
                  </p:par>
                </p:childTnLst>
              </p:cTn>
              <p:nextCondLst>
                <p:cond evt="onClick" delay="0">
                  <p:tgtEl>
                    <p:spTgt spid="89242"/>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89242"/>
                </p:tgtEl>
              </p:cMediaNode>
            </p:audio>
            <p:seq concurrent="1" nextAc="seek">
              <p:cTn id="15" restart="whenNotActive" fill="hold" evtFilter="cancelBubble" nodeType="interactiveSeq">
                <p:stCondLst>
                  <p:cond evt="onClick" delay="0">
                    <p:tgtEl>
                      <p:spTgt spid="89243"/>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16" fill="hold"/>
                                        <p:tgtEl>
                                          <p:spTgt spid="89243"/>
                                        </p:tgtEl>
                                      </p:cBhvr>
                                    </p:cmd>
                                  </p:childTnLst>
                                </p:cTn>
                              </p:par>
                            </p:childTnLst>
                          </p:cTn>
                        </p:par>
                      </p:childTnLst>
                    </p:cTn>
                  </p:par>
                </p:childTnLst>
              </p:cTn>
              <p:nextCondLst>
                <p:cond evt="onClick" delay="0">
                  <p:tgtEl>
                    <p:spTgt spid="89243"/>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89243"/>
                </p:tgtEl>
              </p:cMediaNode>
            </p:audio>
            <p:seq concurrent="1" nextAc="seek">
              <p:cTn id="21" restart="whenNotActive" fill="hold" evtFilter="cancelBubble" nodeType="interactiveSeq">
                <p:stCondLst>
                  <p:cond evt="onClick" delay="0">
                    <p:tgtEl>
                      <p:spTgt spid="111630"/>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28293" fill="hold"/>
                                        <p:tgtEl>
                                          <p:spTgt spid="111630"/>
                                        </p:tgtEl>
                                      </p:cBhvr>
                                    </p:cmd>
                                  </p:childTnLst>
                                </p:cTn>
                              </p:par>
                            </p:childTnLst>
                          </p:cTn>
                        </p:par>
                      </p:childTnLst>
                    </p:cTn>
                  </p:par>
                </p:childTnLst>
              </p:cTn>
              <p:nextCondLst>
                <p:cond evt="onClick" delay="0">
                  <p:tgtEl>
                    <p:spTgt spid="111630"/>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111630"/>
                </p:tgtEl>
              </p:cMediaNode>
            </p:audio>
            <p:seq concurrent="1" nextAc="seek">
              <p:cTn id="27" restart="whenNotActive" fill="hold" evtFilter="cancelBubble" nodeType="interactiveSeq">
                <p:stCondLst>
                  <p:cond evt="onClick" delay="0">
                    <p:tgtEl>
                      <p:spTgt spid="89091"/>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49516"/>
                                        </p:tgtEl>
                                        <p:attrNameLst>
                                          <p:attrName>style.visibility</p:attrName>
                                        </p:attrNameLst>
                                      </p:cBhvr>
                                      <p:to>
                                        <p:strVal val="visible"/>
                                      </p:to>
                                    </p:set>
                                    <p:animEffect transition="in" filter="box(in)">
                                      <p:cBhvr>
                                        <p:cTn id="32" dur="1000"/>
                                        <p:tgtEl>
                                          <p:spTgt spid="149516"/>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89093"/>
                                        </p:tgtEl>
                                        <p:attrNameLst>
                                          <p:attrName>style.visibility</p:attrName>
                                        </p:attrNameLst>
                                      </p:cBhvr>
                                      <p:to>
                                        <p:strVal val="visible"/>
                                      </p:to>
                                    </p:set>
                                    <p:animEffect transition="in" filter="checkerboard(across)">
                                      <p:cBhvr>
                                        <p:cTn id="36" dur="500"/>
                                        <p:tgtEl>
                                          <p:spTgt spid="89093"/>
                                        </p:tgtEl>
                                      </p:cBhvr>
                                    </p:animEffect>
                                  </p:childTnLst>
                                </p:cTn>
                              </p:par>
                            </p:childTnLst>
                          </p:cTn>
                        </p:par>
                      </p:childTnLst>
                    </p:cTn>
                  </p:par>
                </p:childTnLst>
              </p:cTn>
              <p:nextCondLst>
                <p:cond evt="onClick" delay="0">
                  <p:tgtEl>
                    <p:spTgt spid="89091"/>
                  </p:tgtEl>
                </p:cond>
              </p:nextCondLst>
            </p:seq>
            <p:seq concurrent="1" nextAc="seek">
              <p:cTn id="37" restart="whenNotActive" fill="hold" evtFilter="cancelBubble" nodeType="interactiveSeq">
                <p:stCondLst>
                  <p:cond evt="onClick" delay="0">
                    <p:tgtEl>
                      <p:spTgt spid="89093"/>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4" presetClass="exit" presetSubtype="32" fill="hold" grpId="1" nodeType="clickEffect">
                                  <p:stCondLst>
                                    <p:cond delay="0"/>
                                  </p:stCondLst>
                                  <p:childTnLst>
                                    <p:animEffect transition="out" filter="box(out)">
                                      <p:cBhvr>
                                        <p:cTn id="41" dur="1000"/>
                                        <p:tgtEl>
                                          <p:spTgt spid="149516"/>
                                        </p:tgtEl>
                                      </p:cBhvr>
                                    </p:animEffect>
                                    <p:set>
                                      <p:cBhvr>
                                        <p:cTn id="42" dur="1" fill="hold">
                                          <p:stCondLst>
                                            <p:cond delay="999"/>
                                          </p:stCondLst>
                                        </p:cTn>
                                        <p:tgtEl>
                                          <p:spTgt spid="149516"/>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89093"/>
                                        </p:tgtEl>
                                      </p:cBhvr>
                                    </p:animEffect>
                                    <p:set>
                                      <p:cBhvr>
                                        <p:cTn id="46" dur="1" fill="hold">
                                          <p:stCondLst>
                                            <p:cond delay="499"/>
                                          </p:stCondLst>
                                        </p:cTn>
                                        <p:tgtEl>
                                          <p:spTgt spid="89093"/>
                                        </p:tgtEl>
                                        <p:attrNameLst>
                                          <p:attrName>style.visibility</p:attrName>
                                        </p:attrNameLst>
                                      </p:cBhvr>
                                      <p:to>
                                        <p:strVal val="hidden"/>
                                      </p:to>
                                    </p:set>
                                  </p:childTnLst>
                                </p:cTn>
                              </p:par>
                            </p:childTnLst>
                          </p:cTn>
                        </p:par>
                      </p:childTnLst>
                    </p:cTn>
                  </p:par>
                </p:childTnLst>
              </p:cTn>
              <p:nextCondLst>
                <p:cond evt="onClick" delay="0">
                  <p:tgtEl>
                    <p:spTgt spid="89093"/>
                  </p:tgtEl>
                </p:cond>
              </p:nextCondLst>
            </p:seq>
          </p:childTnLst>
        </p:cTn>
      </p:par>
    </p:tnLst>
    <p:bldLst>
      <p:bldP spid="89096" grpId="0" autoUpdateAnimBg="0"/>
      <p:bldP spid="149516" grpId="0" animBg="1"/>
      <p:bldP spid="149516" grpId="1"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F3E47BDF-9663-EA4D-1FDB-5C0D0E08BAF4}"/>
              </a:ext>
            </a:extLst>
          </p:cNvPr>
          <p:cNvSpPr>
            <a:spLocks noGrp="1" noChangeArrowheads="1"/>
          </p:cNvSpPr>
          <p:nvPr>
            <p:ph type="title" idx="4294967295"/>
          </p:nvPr>
        </p:nvSpPr>
        <p:spPr>
          <a:xfrm>
            <a:off x="57150" y="44450"/>
            <a:ext cx="5795963" cy="614363"/>
          </a:xfrm>
        </p:spPr>
        <p:txBody>
          <a:bodyPr/>
          <a:lstStyle/>
          <a:p>
            <a:pPr eaLnBrk="1" hangingPunct="1">
              <a:defRPr/>
            </a:pPr>
            <a:r>
              <a:rPr lang="zh-CN" altLang="en-US" sz="2800" b="1">
                <a:effectLst/>
                <a:latin typeface="Times New Roman" panose="02020603050405020304" pitchFamily="18" charset="0"/>
              </a:rPr>
              <a:t>二、信息获取（共 </a:t>
            </a:r>
            <a:r>
              <a:rPr lang="en-US" altLang="zh-CN" sz="2800" b="1">
                <a:effectLst/>
                <a:latin typeface="Times New Roman" panose="02020603050405020304" pitchFamily="18" charset="0"/>
              </a:rPr>
              <a:t>10 </a:t>
            </a:r>
            <a:r>
              <a:rPr lang="zh-CN" altLang="en-US" sz="2800" b="1">
                <a:effectLst/>
                <a:latin typeface="Times New Roman" panose="02020603050405020304" pitchFamily="18" charset="0"/>
              </a:rPr>
              <a:t>分）</a:t>
            </a:r>
            <a:r>
              <a:rPr lang="zh-CN" altLang="en-US"/>
              <a:t> </a:t>
            </a:r>
          </a:p>
        </p:txBody>
      </p:sp>
      <p:sp>
        <p:nvSpPr>
          <p:cNvPr id="87043" name="Rectangle 3">
            <a:extLst>
              <a:ext uri="{FF2B5EF4-FFF2-40B4-BE49-F238E27FC236}">
                <a16:creationId xmlns:a16="http://schemas.microsoft.com/office/drawing/2014/main" id="{A71B7111-4F15-F81D-6F64-22FD5C40BA63}"/>
              </a:ext>
            </a:extLst>
          </p:cNvPr>
          <p:cNvSpPr>
            <a:spLocks noGrp="1" noChangeArrowheads="1"/>
          </p:cNvSpPr>
          <p:nvPr>
            <p:ph type="body" idx="4294967295"/>
          </p:nvPr>
        </p:nvSpPr>
        <p:spPr>
          <a:xfrm>
            <a:off x="98425" y="765175"/>
            <a:ext cx="8856663" cy="2808288"/>
          </a:xfrm>
        </p:spPr>
        <p:txBody>
          <a:bodyPr/>
          <a:lstStyle/>
          <a:p>
            <a:pPr marL="0" indent="0" eaLnBrk="1" hangingPunct="1">
              <a:lnSpc>
                <a:spcPct val="150000"/>
              </a:lnSpc>
              <a:spcBef>
                <a:spcPct val="0"/>
              </a:spcBef>
              <a:buFontTx/>
              <a:buNone/>
              <a:defRPr/>
            </a:pPr>
            <a:r>
              <a:rPr lang="zh-CN" altLang="en-US" sz="2800">
                <a:effectLst/>
                <a:latin typeface="Times New Roman" panose="02020603050405020304" pitchFamily="18" charset="0"/>
              </a:rPr>
              <a:t>第一节 听选信息（共 </a:t>
            </a:r>
            <a:r>
              <a:rPr lang="en-US" altLang="zh-CN" sz="2800" b="1">
                <a:effectLst/>
                <a:latin typeface="Times New Roman" panose="02020603050405020304" pitchFamily="18" charset="0"/>
              </a:rPr>
              <a:t>6</a:t>
            </a:r>
            <a:r>
              <a:rPr lang="en-US" altLang="zh-CN" sz="2800">
                <a:effectLst/>
                <a:latin typeface="Times New Roman" panose="02020603050405020304" pitchFamily="18" charset="0"/>
              </a:rPr>
              <a:t> </a:t>
            </a:r>
            <a:r>
              <a:rPr lang="zh-CN" altLang="en-US" sz="2800">
                <a:effectLst/>
                <a:latin typeface="Times New Roman" panose="02020603050405020304" pitchFamily="18" charset="0"/>
              </a:rPr>
              <a:t>分，每小题 </a:t>
            </a:r>
            <a:r>
              <a:rPr lang="en-US" altLang="zh-CN" sz="2800" b="1">
                <a:effectLst/>
                <a:latin typeface="Times New Roman" panose="02020603050405020304" pitchFamily="18" charset="0"/>
              </a:rPr>
              <a:t>1</a:t>
            </a:r>
            <a:r>
              <a:rPr lang="en-US" altLang="zh-CN" sz="2800">
                <a:effectLst/>
                <a:latin typeface="Times New Roman" panose="02020603050405020304" pitchFamily="18" charset="0"/>
              </a:rPr>
              <a:t> </a:t>
            </a:r>
            <a:r>
              <a:rPr lang="zh-CN" altLang="en-US" sz="2800">
                <a:effectLst/>
                <a:latin typeface="Times New Roman" panose="02020603050405020304" pitchFamily="18" charset="0"/>
              </a:rPr>
              <a:t>分）</a:t>
            </a:r>
            <a:r>
              <a:rPr lang="zh-CN" altLang="en-US" sz="2800" b="1">
                <a:effectLst/>
                <a:latin typeface="Times New Roman" panose="02020603050405020304" pitchFamily="18" charset="0"/>
              </a:rPr>
              <a:t> </a:t>
            </a:r>
          </a:p>
          <a:p>
            <a:pPr marL="0" indent="0" eaLnBrk="1" hangingPunct="1">
              <a:lnSpc>
                <a:spcPct val="150000"/>
              </a:lnSpc>
              <a:spcBef>
                <a:spcPct val="0"/>
              </a:spcBef>
              <a:buFontTx/>
              <a:buNone/>
              <a:defRPr/>
            </a:pPr>
            <a:r>
              <a:rPr lang="zh-CN" altLang="en-US" sz="2800" b="1">
                <a:effectLst/>
                <a:latin typeface="Times New Roman" panose="02020603050405020304" pitchFamily="18" charset="0"/>
              </a:rPr>
              <a:t>    </a:t>
            </a:r>
            <a:r>
              <a:rPr lang="zh-CN" altLang="en-US" sz="2800">
                <a:effectLst/>
                <a:latin typeface="Times New Roman" panose="02020603050405020304" pitchFamily="18" charset="0"/>
              </a:rPr>
              <a:t>听三段对话，每段播放两遍。各段播放前你有 </a:t>
            </a:r>
            <a:r>
              <a:rPr lang="en-US" altLang="zh-CN" sz="2800" b="1">
                <a:effectLst/>
                <a:latin typeface="Times New Roman" panose="02020603050405020304" pitchFamily="18" charset="0"/>
              </a:rPr>
              <a:t>10</a:t>
            </a:r>
            <a:r>
              <a:rPr lang="en-US" altLang="zh-CN" sz="2800">
                <a:effectLst/>
                <a:latin typeface="Times New Roman" panose="02020603050405020304" pitchFamily="18" charset="0"/>
              </a:rPr>
              <a:t> </a:t>
            </a:r>
            <a:r>
              <a:rPr lang="zh-CN" altLang="en-US" sz="2800">
                <a:effectLst/>
                <a:latin typeface="Times New Roman" panose="02020603050405020304" pitchFamily="18" charset="0"/>
              </a:rPr>
              <a:t>秒钟的阅题时间。各段播放后有两个问题。请根据所听到的问题，选择正确的答案，在 </a:t>
            </a:r>
            <a:r>
              <a:rPr lang="en-US" altLang="zh-CN" sz="2800" b="1">
                <a:effectLst/>
                <a:latin typeface="Times New Roman" panose="02020603050405020304" pitchFamily="18" charset="0"/>
              </a:rPr>
              <a:t>8</a:t>
            </a:r>
            <a:r>
              <a:rPr lang="en-US" altLang="zh-CN" sz="2800">
                <a:effectLst/>
                <a:latin typeface="Times New Roman" panose="02020603050405020304" pitchFamily="18" charset="0"/>
              </a:rPr>
              <a:t> </a:t>
            </a:r>
            <a:r>
              <a:rPr lang="zh-CN" altLang="en-US" sz="2800">
                <a:effectLst/>
                <a:latin typeface="Times New Roman" panose="02020603050405020304" pitchFamily="18" charset="0"/>
              </a:rPr>
              <a:t>秒钟内口头回答。</a:t>
            </a:r>
            <a:r>
              <a:rPr lang="zh-CN" altLang="en-US" sz="2800">
                <a:latin typeface="宋体" panose="02010600030101010101" pitchFamily="2" charset="-122"/>
              </a:rPr>
              <a:t> </a:t>
            </a:r>
          </a:p>
        </p:txBody>
      </p:sp>
      <p:pic>
        <p:nvPicPr>
          <p:cNvPr id="105476" name="Picture 4" descr="公司logo">
            <a:extLst>
              <a:ext uri="{FF2B5EF4-FFF2-40B4-BE49-F238E27FC236}">
                <a16:creationId xmlns:a16="http://schemas.microsoft.com/office/drawing/2014/main" id="{7A3290B2-38ED-88A9-B05C-2FA7FECA8DC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225" name="Picture 185">
            <a:hlinkClick r:id="" action="ppaction://media"/>
            <a:extLst>
              <a:ext uri="{FF2B5EF4-FFF2-40B4-BE49-F238E27FC236}">
                <a16:creationId xmlns:a16="http://schemas.microsoft.com/office/drawing/2014/main" id="{75935408-D572-97CA-431E-271B47D2A452}"/>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6">
            <a:extLst>
              <a:ext uri="{28A0092B-C50C-407E-A947-70E740481C1C}">
                <a14:useLocalDpi xmlns:a14="http://schemas.microsoft.com/office/drawing/2010/main" val="0"/>
              </a:ext>
            </a:extLst>
          </a:blip>
          <a:srcRect/>
          <a:stretch>
            <a:fillRect/>
          </a:stretch>
        </p:blipFill>
        <p:spPr bwMode="auto">
          <a:xfrm>
            <a:off x="8172450" y="285273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30212" fill="hold"/>
                                        <p:tgtEl>
                                          <p:spTgt spid="8722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7225"/>
                </p:tgtEl>
              </p:cMediaNode>
            </p:audio>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2" name="Picture 4" descr="公司logo">
            <a:extLst>
              <a:ext uri="{FF2B5EF4-FFF2-40B4-BE49-F238E27FC236}">
                <a16:creationId xmlns:a16="http://schemas.microsoft.com/office/drawing/2014/main" id="{C456D7E9-4902-2DB2-E0AC-EFF8462E36F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523" name="Rectangle 7">
            <a:extLst>
              <a:ext uri="{FF2B5EF4-FFF2-40B4-BE49-F238E27FC236}">
                <a16:creationId xmlns:a16="http://schemas.microsoft.com/office/drawing/2014/main" id="{B01D9D85-40FF-E96A-6AB0-8F71A893C9C1}"/>
              </a:ext>
            </a:extLst>
          </p:cNvPr>
          <p:cNvSpPr>
            <a:spLocks noChangeArrowheads="1"/>
          </p:cNvSpPr>
          <p:nvPr/>
        </p:nvSpPr>
        <p:spPr bwMode="auto">
          <a:xfrm>
            <a:off x="0" y="0"/>
            <a:ext cx="7812088" cy="57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buFontTx/>
              <a:buNone/>
            </a:pPr>
            <a:r>
              <a:rPr lang="zh-CN" altLang="en-US" sz="1800" b="0">
                <a:latin typeface="Times New Roman" panose="02020603050405020304" pitchFamily="18" charset="0"/>
              </a:rPr>
              <a:t>听第一段对话，回答第 </a:t>
            </a:r>
            <a:r>
              <a:rPr lang="en-US" altLang="zh-CN" sz="1800">
                <a:latin typeface="Times New Roman" panose="02020603050405020304" pitchFamily="18" charset="0"/>
              </a:rPr>
              <a:t>1</a:t>
            </a:r>
            <a:r>
              <a:rPr lang="en-US" altLang="zh-CN" sz="1800" b="0">
                <a:latin typeface="Times New Roman" panose="02020603050405020304" pitchFamily="18" charset="0"/>
              </a:rPr>
              <a:t> - </a:t>
            </a:r>
            <a:r>
              <a:rPr lang="en-US" altLang="zh-CN" sz="1800">
                <a:latin typeface="Times New Roman" panose="02020603050405020304" pitchFamily="18" charset="0"/>
              </a:rPr>
              <a:t>2</a:t>
            </a:r>
            <a:r>
              <a:rPr lang="en-US" altLang="zh-CN" sz="1800" b="0">
                <a:latin typeface="Times New Roman" panose="02020603050405020304" pitchFamily="18" charset="0"/>
              </a:rPr>
              <a:t> </a:t>
            </a:r>
            <a:r>
              <a:rPr lang="zh-CN" altLang="en-US" sz="1800" b="0">
                <a:latin typeface="Times New Roman" panose="02020603050405020304" pitchFamily="18" charset="0"/>
              </a:rPr>
              <a:t>两个问题。现在你有 </a:t>
            </a:r>
            <a:r>
              <a:rPr lang="en-US" altLang="zh-CN" sz="1800">
                <a:latin typeface="Times New Roman" panose="02020603050405020304" pitchFamily="18" charset="0"/>
              </a:rPr>
              <a:t>10</a:t>
            </a:r>
            <a:r>
              <a:rPr lang="en-US" altLang="zh-CN" sz="1800" b="0">
                <a:latin typeface="Times New Roman" panose="02020603050405020304" pitchFamily="18" charset="0"/>
              </a:rPr>
              <a:t> </a:t>
            </a:r>
            <a:r>
              <a:rPr lang="zh-CN" altLang="en-US" sz="1800" b="0">
                <a:latin typeface="Times New Roman" panose="02020603050405020304" pitchFamily="18" charset="0"/>
              </a:rPr>
              <a:t>秒钟的阅题时间。 </a:t>
            </a:r>
          </a:p>
        </p:txBody>
      </p:sp>
      <p:sp>
        <p:nvSpPr>
          <p:cNvPr id="107524" name="Rectangle 10">
            <a:extLst>
              <a:ext uri="{FF2B5EF4-FFF2-40B4-BE49-F238E27FC236}">
                <a16:creationId xmlns:a16="http://schemas.microsoft.com/office/drawing/2014/main" id="{0817E962-5A4F-B9AD-F0A4-544B1CD5D38D}"/>
              </a:ext>
            </a:extLst>
          </p:cNvPr>
          <p:cNvSpPr>
            <a:spLocks noChangeArrowheads="1"/>
          </p:cNvSpPr>
          <p:nvPr/>
        </p:nvSpPr>
        <p:spPr bwMode="auto">
          <a:xfrm>
            <a:off x="179388" y="642938"/>
            <a:ext cx="82804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spAutoFit/>
          </a:bodyPr>
          <a:lstStyle>
            <a:lvl1pPr marL="542925" indent="-5429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065213" indent="-34290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257300" indent="-3429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714500" indent="-3429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171700" indent="-3429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628900" indent="-3429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086100" indent="-3429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43300" indent="-3429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000500" indent="-3429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30000"/>
              </a:lnSpc>
              <a:spcBef>
                <a:spcPct val="0"/>
              </a:spcBef>
              <a:buFontTx/>
              <a:buNone/>
            </a:pPr>
            <a:r>
              <a:rPr lang="en-US" altLang="zh-CN" sz="3600">
                <a:latin typeface="Times New Roman" panose="02020603050405020304" pitchFamily="18" charset="0"/>
              </a:rPr>
              <a:t>1. Where did Linda go last weekend? </a:t>
            </a:r>
          </a:p>
          <a:p>
            <a:pPr>
              <a:lnSpc>
                <a:spcPct val="130000"/>
              </a:lnSpc>
              <a:spcBef>
                <a:spcPct val="0"/>
              </a:spcBef>
              <a:buFontTx/>
              <a:buNone/>
            </a:pPr>
            <a:r>
              <a:rPr lang="en-US" altLang="zh-CN" sz="3600" b="0">
                <a:latin typeface="Times New Roman" panose="02020603050405020304" pitchFamily="18" charset="0"/>
              </a:rPr>
              <a:t>    She went to Guangzhou. </a:t>
            </a:r>
          </a:p>
          <a:p>
            <a:pPr>
              <a:lnSpc>
                <a:spcPct val="130000"/>
              </a:lnSpc>
              <a:spcBef>
                <a:spcPct val="0"/>
              </a:spcBef>
              <a:buFontTx/>
              <a:buNone/>
            </a:pPr>
            <a:r>
              <a:rPr lang="en-US" altLang="zh-CN" sz="3600" b="0">
                <a:latin typeface="Times New Roman" panose="02020603050405020304" pitchFamily="18" charset="0"/>
              </a:rPr>
              <a:t>    She went to Hangzhou. </a:t>
            </a:r>
          </a:p>
          <a:p>
            <a:pPr>
              <a:lnSpc>
                <a:spcPct val="130000"/>
              </a:lnSpc>
              <a:spcBef>
                <a:spcPct val="0"/>
              </a:spcBef>
              <a:buFontTx/>
              <a:buNone/>
            </a:pPr>
            <a:r>
              <a:rPr lang="en-US" altLang="zh-CN" sz="3600" b="0">
                <a:latin typeface="Times New Roman" panose="02020603050405020304" pitchFamily="18" charset="0"/>
              </a:rPr>
              <a:t>    She went to Shenzhen. </a:t>
            </a:r>
          </a:p>
          <a:p>
            <a:pPr>
              <a:lnSpc>
                <a:spcPct val="130000"/>
              </a:lnSpc>
              <a:spcBef>
                <a:spcPct val="0"/>
              </a:spcBef>
              <a:buFontTx/>
              <a:buNone/>
            </a:pPr>
            <a:r>
              <a:rPr lang="en-US" altLang="zh-CN" sz="3600">
                <a:latin typeface="Times New Roman" panose="02020603050405020304" pitchFamily="18" charset="0"/>
              </a:rPr>
              <a:t>2. How did Linda go there? </a:t>
            </a:r>
          </a:p>
          <a:p>
            <a:pPr>
              <a:lnSpc>
                <a:spcPct val="130000"/>
              </a:lnSpc>
              <a:spcBef>
                <a:spcPct val="0"/>
              </a:spcBef>
              <a:buFontTx/>
              <a:buNone/>
            </a:pPr>
            <a:r>
              <a:rPr lang="en-US" altLang="zh-CN" sz="3600" b="0">
                <a:latin typeface="Times New Roman" panose="02020603050405020304" pitchFamily="18" charset="0"/>
              </a:rPr>
              <a:t>    She went there by plane. </a:t>
            </a:r>
          </a:p>
          <a:p>
            <a:pPr>
              <a:lnSpc>
                <a:spcPct val="130000"/>
              </a:lnSpc>
              <a:spcBef>
                <a:spcPct val="0"/>
              </a:spcBef>
              <a:buFontTx/>
              <a:buNone/>
            </a:pPr>
            <a:r>
              <a:rPr lang="en-US" altLang="zh-CN" sz="3600" b="0">
                <a:latin typeface="Times New Roman" panose="02020603050405020304" pitchFamily="18" charset="0"/>
              </a:rPr>
              <a:t>    She went there by train. </a:t>
            </a:r>
          </a:p>
          <a:p>
            <a:pPr>
              <a:lnSpc>
                <a:spcPct val="130000"/>
              </a:lnSpc>
              <a:spcBef>
                <a:spcPct val="0"/>
              </a:spcBef>
              <a:buFontTx/>
              <a:buNone/>
            </a:pPr>
            <a:r>
              <a:rPr lang="en-US" altLang="zh-CN" sz="3600" b="0">
                <a:latin typeface="Times New Roman" panose="02020603050405020304" pitchFamily="18" charset="0"/>
              </a:rPr>
              <a:t>    She went there by ship. </a:t>
            </a:r>
          </a:p>
        </p:txBody>
      </p:sp>
      <p:sp>
        <p:nvSpPr>
          <p:cNvPr id="149516" name="Rectangle 12">
            <a:extLst>
              <a:ext uri="{FF2B5EF4-FFF2-40B4-BE49-F238E27FC236}">
                <a16:creationId xmlns:a16="http://schemas.microsoft.com/office/drawing/2014/main" id="{ECA3FD7D-200E-B7A3-2B35-BEF2EC49A2CB}"/>
              </a:ext>
            </a:extLst>
          </p:cNvPr>
          <p:cNvSpPr>
            <a:spLocks noChangeArrowheads="1"/>
          </p:cNvSpPr>
          <p:nvPr/>
        </p:nvSpPr>
        <p:spPr bwMode="auto">
          <a:xfrm>
            <a:off x="179388" y="908050"/>
            <a:ext cx="8064500" cy="5354638"/>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804863" indent="-804863">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6176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970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976438"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155825"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6130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0702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274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9846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50000"/>
              </a:lnSpc>
              <a:spcBef>
                <a:spcPct val="0"/>
              </a:spcBef>
              <a:buFontTx/>
              <a:buNone/>
            </a:pPr>
            <a:r>
              <a:rPr lang="en-US" altLang="zh-CN" sz="4600">
                <a:latin typeface="Times New Roman" panose="02020603050405020304" pitchFamily="18" charset="0"/>
              </a:rPr>
              <a:t>M: Where did you go last weekend, Linda?</a:t>
            </a:r>
          </a:p>
          <a:p>
            <a:pPr>
              <a:lnSpc>
                <a:spcPct val="150000"/>
              </a:lnSpc>
              <a:spcBef>
                <a:spcPct val="0"/>
              </a:spcBef>
              <a:buFontTx/>
              <a:buNone/>
            </a:pPr>
            <a:r>
              <a:rPr lang="en-US" altLang="zh-CN" sz="4600">
                <a:latin typeface="Times New Roman" panose="02020603050405020304" pitchFamily="18" charset="0"/>
              </a:rPr>
              <a:t>W: I went to Hangzhou.</a:t>
            </a:r>
          </a:p>
          <a:p>
            <a:pPr>
              <a:lnSpc>
                <a:spcPct val="150000"/>
              </a:lnSpc>
              <a:spcBef>
                <a:spcPct val="0"/>
              </a:spcBef>
              <a:buFontTx/>
              <a:buNone/>
            </a:pPr>
            <a:r>
              <a:rPr lang="en-US" altLang="zh-CN" sz="4600">
                <a:latin typeface="Times New Roman" panose="02020603050405020304" pitchFamily="18" charset="0"/>
              </a:rPr>
              <a:t>M: How did you go there?</a:t>
            </a:r>
          </a:p>
          <a:p>
            <a:pPr>
              <a:lnSpc>
                <a:spcPct val="150000"/>
              </a:lnSpc>
              <a:spcBef>
                <a:spcPct val="0"/>
              </a:spcBef>
              <a:buFontTx/>
              <a:buNone/>
            </a:pPr>
            <a:r>
              <a:rPr lang="en-US" altLang="zh-CN" sz="4600">
                <a:latin typeface="Times New Roman" panose="02020603050405020304" pitchFamily="18" charset="0"/>
              </a:rPr>
              <a:t>W: By plane.</a:t>
            </a:r>
          </a:p>
        </p:txBody>
      </p:sp>
      <p:pic>
        <p:nvPicPr>
          <p:cNvPr id="149537" name="Picture 33">
            <a:hlinkClick r:id="" action="ppaction://media"/>
            <a:extLst>
              <a:ext uri="{FF2B5EF4-FFF2-40B4-BE49-F238E27FC236}">
                <a16:creationId xmlns:a16="http://schemas.microsoft.com/office/drawing/2014/main" id="{000FAF1C-F6BF-6F01-3A7A-6D79791DFD30}"/>
              </a:ext>
            </a:extLst>
          </p:cNvPr>
          <p:cNvPicPr>
            <a:picLocks noChangeAspect="1" noChangeArrowheads="1"/>
          </p:cNvPicPr>
          <p:nvPr>
            <p:ph sz="quarter" idx="4294967295"/>
            <a:audioFile r:link="rId2"/>
            <p:extLst>
              <p:ext uri="{DAA4B4D4-6D71-4841-9C94-3DE7FCFB9230}">
                <p14:media xmlns:p14="http://schemas.microsoft.com/office/powerpoint/2010/main" r:embed="rId1"/>
              </p:ext>
            </p:extLst>
          </p:nvPr>
        </p:nvPicPr>
        <p:blipFill>
          <a:blip r:embed="rId8">
            <a:extLst>
              <a:ext uri="{28A0092B-C50C-407E-A947-70E740481C1C}">
                <a14:useLocalDpi xmlns:a14="http://schemas.microsoft.com/office/drawing/2010/main" val="0"/>
              </a:ext>
            </a:extLst>
          </a:blip>
          <a:srcRect/>
          <a:stretch>
            <a:fillRect/>
          </a:stretch>
        </p:blipFill>
        <p:spPr>
          <a:xfrm>
            <a:off x="7308850" y="44450"/>
            <a:ext cx="504825" cy="504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49525" name="Picture 21" descr="originalText48">
            <a:extLst>
              <a:ext uri="{FF2B5EF4-FFF2-40B4-BE49-F238E27FC236}">
                <a16:creationId xmlns:a16="http://schemas.microsoft.com/office/drawing/2014/main" id="{42BB31B2-6CA4-DC01-3952-D9424E60D2FE}"/>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9518" name="Picture 14" descr="originalTextHide">
            <a:extLst>
              <a:ext uri="{FF2B5EF4-FFF2-40B4-BE49-F238E27FC236}">
                <a16:creationId xmlns:a16="http://schemas.microsoft.com/office/drawing/2014/main" id="{9EB8AD27-242D-16CB-C459-06114E8A2589}"/>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7002" name="Picture 10">
            <a:hlinkClick r:id="" action="ppaction://media"/>
            <a:extLst>
              <a:ext uri="{FF2B5EF4-FFF2-40B4-BE49-F238E27FC236}">
                <a16:creationId xmlns:a16="http://schemas.microsoft.com/office/drawing/2014/main" id="{A57B2A55-21E7-B554-3BF2-9F8BF3FA6EEC}"/>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8">
            <a:extLst>
              <a:ext uri="{28A0092B-C50C-407E-A947-70E740481C1C}">
                <a14:useLocalDpi xmlns:a14="http://schemas.microsoft.com/office/drawing/2010/main" val="0"/>
              </a:ext>
            </a:extLst>
          </a:blip>
          <a:srcRect/>
          <a:stretch>
            <a:fillRect/>
          </a:stretch>
        </p:blipFill>
        <p:spPr bwMode="auto">
          <a:xfrm>
            <a:off x="8604250" y="530066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restart="whenNotActive" fill="hold" evtFilter="cancelBubble" nodeType="interactiveSeq">
                <p:stCondLst>
                  <p:cond evt="onClick" delay="0">
                    <p:tgtEl>
                      <p:spTgt spid="149537"/>
                    </p:tgtEl>
                  </p:cond>
                </p:stCondLst>
                <p:endSync evt="end" delay="0">
                  <p:rtn val="all"/>
                </p:endSync>
                <p:childTnLst>
                  <p:par>
                    <p:cTn id="3" fill="hold" nodeType="clickPar">
                      <p:stCondLst>
                        <p:cond delay="0"/>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0194" fill="hold"/>
                                        <p:tgtEl>
                                          <p:spTgt spid="149537"/>
                                        </p:tgtEl>
                                      </p:cBhvr>
                                    </p:cmd>
                                  </p:childTnLst>
                                </p:cTn>
                              </p:par>
                            </p:childTnLst>
                          </p:cTn>
                        </p:par>
                      </p:childTnLst>
                    </p:cTn>
                  </p:par>
                </p:childTnLst>
              </p:cTn>
              <p:nextCondLst>
                <p:cond evt="onClick" delay="0">
                  <p:tgtEl>
                    <p:spTgt spid="149537"/>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49537"/>
                </p:tgtEl>
              </p:cMediaNode>
            </p:audio>
            <p:seq concurrent="1" nextAc="seek">
              <p:cTn id="8" restart="whenNotActive" fill="hold" evtFilter="cancelBubble" nodeType="interactiveSeq">
                <p:stCondLst>
                  <p:cond evt="onClick" delay="0">
                    <p:tgtEl>
                      <p:spTgt spid="149525"/>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49516"/>
                                        </p:tgtEl>
                                        <p:attrNameLst>
                                          <p:attrName>style.visibility</p:attrName>
                                        </p:attrNameLst>
                                      </p:cBhvr>
                                      <p:to>
                                        <p:strVal val="visible"/>
                                      </p:to>
                                    </p:set>
                                    <p:anim calcmode="lin" valueType="num">
                                      <p:cBhvr additive="base">
                                        <p:cTn id="13" dur="1000" fill="hold"/>
                                        <p:tgtEl>
                                          <p:spTgt spid="149516"/>
                                        </p:tgtEl>
                                        <p:attrNameLst>
                                          <p:attrName>ppt_x</p:attrName>
                                        </p:attrNameLst>
                                      </p:cBhvr>
                                      <p:tavLst>
                                        <p:tav tm="0">
                                          <p:val>
                                            <p:strVal val="0-#ppt_w/2"/>
                                          </p:val>
                                        </p:tav>
                                        <p:tav tm="100000">
                                          <p:val>
                                            <p:strVal val="#ppt_x"/>
                                          </p:val>
                                        </p:tav>
                                      </p:tavLst>
                                    </p:anim>
                                    <p:anim calcmode="lin" valueType="num">
                                      <p:cBhvr additive="base">
                                        <p:cTn id="14" dur="1000" fill="hold"/>
                                        <p:tgtEl>
                                          <p:spTgt spid="149516"/>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1000"/>
                            </p:stCondLst>
                            <p:childTnLst>
                              <p:par>
                                <p:cTn id="16" presetID="5" presetClass="entr" presetSubtype="10" fill="hold" nodeType="afterEffect">
                                  <p:stCondLst>
                                    <p:cond delay="0"/>
                                  </p:stCondLst>
                                  <p:childTnLst>
                                    <p:set>
                                      <p:cBhvr>
                                        <p:cTn id="17" dur="1" fill="hold">
                                          <p:stCondLst>
                                            <p:cond delay="0"/>
                                          </p:stCondLst>
                                        </p:cTn>
                                        <p:tgtEl>
                                          <p:spTgt spid="149518"/>
                                        </p:tgtEl>
                                        <p:attrNameLst>
                                          <p:attrName>style.visibility</p:attrName>
                                        </p:attrNameLst>
                                      </p:cBhvr>
                                      <p:to>
                                        <p:strVal val="visible"/>
                                      </p:to>
                                    </p:set>
                                    <p:animEffect transition="in" filter="checkerboard(across)">
                                      <p:cBhvr>
                                        <p:cTn id="18" dur="500"/>
                                        <p:tgtEl>
                                          <p:spTgt spid="149518"/>
                                        </p:tgtEl>
                                      </p:cBhvr>
                                    </p:animEffect>
                                  </p:childTnLst>
                                </p:cTn>
                              </p:par>
                            </p:childTnLst>
                          </p:cTn>
                        </p:par>
                      </p:childTnLst>
                    </p:cTn>
                  </p:par>
                </p:childTnLst>
              </p:cTn>
              <p:nextCondLst>
                <p:cond evt="onClick" delay="0">
                  <p:tgtEl>
                    <p:spTgt spid="149525"/>
                  </p:tgtEl>
                </p:cond>
              </p:nextCondLst>
            </p:seq>
            <p:seq concurrent="1" nextAc="seek">
              <p:cTn id="19" restart="whenNotActive" fill="hold" evtFilter="cancelBubble" nodeType="interactiveSeq">
                <p:stCondLst>
                  <p:cond evt="onClick" delay="0">
                    <p:tgtEl>
                      <p:spTgt spid="149518"/>
                    </p:tgtEl>
                  </p:cond>
                </p:stCondLst>
                <p:endSync evt="end" delay="0">
                  <p:rtn val="all"/>
                </p:endSync>
                <p:childTnLst>
                  <p:par>
                    <p:cTn id="20" fill="hold" nodeType="clickPar">
                      <p:stCondLst>
                        <p:cond delay="0"/>
                      </p:stCondLst>
                      <p:childTnLst>
                        <p:par>
                          <p:cTn id="21" fill="hold" nodeType="withGroup">
                            <p:stCondLst>
                              <p:cond delay="0"/>
                            </p:stCondLst>
                            <p:childTnLst>
                              <p:par>
                                <p:cTn id="22" presetID="2" presetClass="exit" presetSubtype="2" fill="hold" grpId="1" nodeType="clickEffect">
                                  <p:stCondLst>
                                    <p:cond delay="0"/>
                                  </p:stCondLst>
                                  <p:childTnLst>
                                    <p:anim calcmode="lin" valueType="num">
                                      <p:cBhvr additive="base">
                                        <p:cTn id="23" dur="1000"/>
                                        <p:tgtEl>
                                          <p:spTgt spid="149516"/>
                                        </p:tgtEl>
                                        <p:attrNameLst>
                                          <p:attrName>ppt_x</p:attrName>
                                        </p:attrNameLst>
                                      </p:cBhvr>
                                      <p:tavLst>
                                        <p:tav tm="0">
                                          <p:val>
                                            <p:strVal val="ppt_x"/>
                                          </p:val>
                                        </p:tav>
                                        <p:tav tm="100000">
                                          <p:val>
                                            <p:strVal val="1+ppt_w/2"/>
                                          </p:val>
                                        </p:tav>
                                      </p:tavLst>
                                    </p:anim>
                                    <p:anim calcmode="lin" valueType="num">
                                      <p:cBhvr additive="base">
                                        <p:cTn id="24" dur="1000"/>
                                        <p:tgtEl>
                                          <p:spTgt spid="149516"/>
                                        </p:tgtEl>
                                        <p:attrNameLst>
                                          <p:attrName>ppt_y</p:attrName>
                                        </p:attrNameLst>
                                      </p:cBhvr>
                                      <p:tavLst>
                                        <p:tav tm="0">
                                          <p:val>
                                            <p:strVal val="ppt_y"/>
                                          </p:val>
                                        </p:tav>
                                        <p:tav tm="100000">
                                          <p:val>
                                            <p:strVal val="ppt_y"/>
                                          </p:val>
                                        </p:tav>
                                      </p:tavLst>
                                    </p:anim>
                                    <p:set>
                                      <p:cBhvr>
                                        <p:cTn id="25" dur="1" fill="hold">
                                          <p:stCondLst>
                                            <p:cond delay="999"/>
                                          </p:stCondLst>
                                        </p:cTn>
                                        <p:tgtEl>
                                          <p:spTgt spid="149516"/>
                                        </p:tgtEl>
                                        <p:attrNameLst>
                                          <p:attrName>style.visibility</p:attrName>
                                        </p:attrNameLst>
                                      </p:cBhvr>
                                      <p:to>
                                        <p:strVal val="hidden"/>
                                      </p:to>
                                    </p:set>
                                  </p:childTnLst>
                                </p:cTn>
                              </p:par>
                            </p:childTnLst>
                          </p:cTn>
                        </p:par>
                        <p:par>
                          <p:cTn id="26" fill="hold" nodeType="afterGroup">
                            <p:stCondLst>
                              <p:cond delay="1000"/>
                            </p:stCondLst>
                            <p:childTnLst>
                              <p:par>
                                <p:cTn id="27" presetID="5" presetClass="exit" presetSubtype="10" fill="hold" nodeType="afterEffect">
                                  <p:stCondLst>
                                    <p:cond delay="0"/>
                                  </p:stCondLst>
                                  <p:childTnLst>
                                    <p:animEffect transition="out" filter="checkerboard(across)">
                                      <p:cBhvr>
                                        <p:cTn id="28" dur="500"/>
                                        <p:tgtEl>
                                          <p:spTgt spid="149518"/>
                                        </p:tgtEl>
                                      </p:cBhvr>
                                    </p:animEffect>
                                    <p:set>
                                      <p:cBhvr>
                                        <p:cTn id="29" dur="1" fill="hold">
                                          <p:stCondLst>
                                            <p:cond delay="499"/>
                                          </p:stCondLst>
                                        </p:cTn>
                                        <p:tgtEl>
                                          <p:spTgt spid="149518"/>
                                        </p:tgtEl>
                                        <p:attrNameLst>
                                          <p:attrName>style.visibility</p:attrName>
                                        </p:attrNameLst>
                                      </p:cBhvr>
                                      <p:to>
                                        <p:strVal val="hidden"/>
                                      </p:to>
                                    </p:set>
                                  </p:childTnLst>
                                </p:cTn>
                              </p:par>
                            </p:childTnLst>
                          </p:cTn>
                        </p:par>
                      </p:childTnLst>
                    </p:cTn>
                  </p:par>
                </p:childTnLst>
              </p:cTn>
              <p:nextCondLst>
                <p:cond evt="onClick" delay="0">
                  <p:tgtEl>
                    <p:spTgt spid="149518"/>
                  </p:tgtEl>
                </p:cond>
              </p:nextCondLst>
            </p:seq>
          </p:childTnLst>
        </p:cTn>
      </p:par>
    </p:tnLst>
    <p:bldLst>
      <p:bldP spid="149516" grpId="0" animBg="1"/>
      <p:bldP spid="149516" grpId="1"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245" name="Picture 181">
            <a:hlinkClick r:id="" action="ppaction://media"/>
            <a:extLst>
              <a:ext uri="{FF2B5EF4-FFF2-40B4-BE49-F238E27FC236}">
                <a16:creationId xmlns:a16="http://schemas.microsoft.com/office/drawing/2014/main" id="{1C3C04F6-7DC7-828B-FE26-13177180E4E4}"/>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244" name="Picture 180">
            <a:hlinkClick r:id="" action="ppaction://media"/>
            <a:extLst>
              <a:ext uri="{FF2B5EF4-FFF2-40B4-BE49-F238E27FC236}">
                <a16:creationId xmlns:a16="http://schemas.microsoft.com/office/drawing/2014/main" id="{022BB243-1277-6FEC-694F-543AD5EE594D}"/>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9572" name="Picture 4" descr="公司logo">
            <a:extLst>
              <a:ext uri="{FF2B5EF4-FFF2-40B4-BE49-F238E27FC236}">
                <a16:creationId xmlns:a16="http://schemas.microsoft.com/office/drawing/2014/main" id="{20CD7A35-2CC1-D8E1-8A00-6C85FE3EC3F3}"/>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73" name="Picture 9" descr="originalText48">
            <a:extLst>
              <a:ext uri="{FF2B5EF4-FFF2-40B4-BE49-F238E27FC236}">
                <a16:creationId xmlns:a16="http://schemas.microsoft.com/office/drawing/2014/main" id="{D064B7A2-1AF8-5496-583F-05E0CEF97F96}"/>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78" name="Picture 14" descr="originalTextHide">
            <a:extLst>
              <a:ext uri="{FF2B5EF4-FFF2-40B4-BE49-F238E27FC236}">
                <a16:creationId xmlns:a16="http://schemas.microsoft.com/office/drawing/2014/main" id="{7853E29E-9249-BE99-258A-8E63D80E3115}"/>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9575" name="Rectangle 16">
            <a:extLst>
              <a:ext uri="{FF2B5EF4-FFF2-40B4-BE49-F238E27FC236}">
                <a16:creationId xmlns:a16="http://schemas.microsoft.com/office/drawing/2014/main" id="{6D67F628-3B6C-7DC0-EF65-721D242A0927}"/>
              </a:ext>
            </a:extLst>
          </p:cNvPr>
          <p:cNvSpPr>
            <a:spLocks noChangeArrowheads="1"/>
          </p:cNvSpPr>
          <p:nvPr/>
        </p:nvSpPr>
        <p:spPr bwMode="auto">
          <a:xfrm>
            <a:off x="611188" y="4437063"/>
            <a:ext cx="734695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a:t>
            </a:r>
          </a:p>
        </p:txBody>
      </p:sp>
      <p:sp>
        <p:nvSpPr>
          <p:cNvPr id="88081" name="Rectangle 17">
            <a:extLst>
              <a:ext uri="{FF2B5EF4-FFF2-40B4-BE49-F238E27FC236}">
                <a16:creationId xmlns:a16="http://schemas.microsoft.com/office/drawing/2014/main" id="{B3D909C3-4813-A118-5F2C-C6DC3E2220CD}"/>
              </a:ext>
            </a:extLst>
          </p:cNvPr>
          <p:cNvSpPr>
            <a:spLocks noChangeArrowheads="1"/>
          </p:cNvSpPr>
          <p:nvPr/>
        </p:nvSpPr>
        <p:spPr bwMode="auto">
          <a:xfrm>
            <a:off x="2339975" y="4310063"/>
            <a:ext cx="5256213"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She went to Hangzhou.</a:t>
            </a:r>
          </a:p>
        </p:txBody>
      </p:sp>
      <p:sp>
        <p:nvSpPr>
          <p:cNvPr id="109577" name="Text Box 33">
            <a:extLst>
              <a:ext uri="{FF2B5EF4-FFF2-40B4-BE49-F238E27FC236}">
                <a16:creationId xmlns:a16="http://schemas.microsoft.com/office/drawing/2014/main" id="{0A42DD58-C8E2-BA3C-909B-906FD614135F}"/>
              </a:ext>
            </a:extLst>
          </p:cNvPr>
          <p:cNvSpPr txBox="1">
            <a:spLocks noChangeArrowheads="1"/>
          </p:cNvSpPr>
          <p:nvPr/>
        </p:nvSpPr>
        <p:spPr bwMode="auto">
          <a:xfrm>
            <a:off x="-468313" y="908050"/>
            <a:ext cx="3260726"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defTabSz="8096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defTabSz="809625">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defTabSz="809625">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defTabSz="809625">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defTabSz="809625">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buFont typeface="Wingdings" panose="05000000000000000000" pitchFamily="2" charset="2"/>
              <a:buNone/>
            </a:pPr>
            <a:endParaRPr lang="zh-CN" altLang="zh-CN" sz="2400">
              <a:latin typeface="Times New Roman" panose="02020603050405020304" pitchFamily="18" charset="0"/>
            </a:endParaRPr>
          </a:p>
        </p:txBody>
      </p:sp>
      <p:sp>
        <p:nvSpPr>
          <p:cNvPr id="109578" name="Text Box 34">
            <a:extLst>
              <a:ext uri="{FF2B5EF4-FFF2-40B4-BE49-F238E27FC236}">
                <a16:creationId xmlns:a16="http://schemas.microsoft.com/office/drawing/2014/main" id="{239CBB71-13B8-9447-3CBB-CFEF51BB5EEC}"/>
              </a:ext>
            </a:extLst>
          </p:cNvPr>
          <p:cNvSpPr txBox="1">
            <a:spLocks noChangeArrowheads="1"/>
          </p:cNvSpPr>
          <p:nvPr/>
        </p:nvSpPr>
        <p:spPr bwMode="auto">
          <a:xfrm>
            <a:off x="69850" y="76200"/>
            <a:ext cx="7742238" cy="658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marL="542925" indent="-542925" defTabSz="8096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22313" indent="-285750" defTabSz="809625">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defTabSz="809625">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defTabSz="809625">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defTabSz="809625">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lnSpc>
                <a:spcPct val="120000"/>
              </a:lnSpc>
              <a:spcBef>
                <a:spcPct val="0"/>
              </a:spcBef>
              <a:buClrTx/>
              <a:buSzTx/>
              <a:buFontTx/>
              <a:buNone/>
            </a:pPr>
            <a:r>
              <a:rPr lang="en-US" altLang="zh-CN" sz="3600">
                <a:latin typeface="Times New Roman" panose="02020603050405020304" pitchFamily="18" charset="0"/>
              </a:rPr>
              <a:t>1. Where did Linda go last weekend? </a:t>
            </a:r>
          </a:p>
        </p:txBody>
      </p:sp>
      <p:sp>
        <p:nvSpPr>
          <p:cNvPr id="109579" name="Rectangle 167">
            <a:extLst>
              <a:ext uri="{FF2B5EF4-FFF2-40B4-BE49-F238E27FC236}">
                <a16:creationId xmlns:a16="http://schemas.microsoft.com/office/drawing/2014/main" id="{554137D1-A55A-F21E-99C4-ED24E98245E8}"/>
              </a:ext>
            </a:extLst>
          </p:cNvPr>
          <p:cNvSpPr>
            <a:spLocks noChangeArrowheads="1"/>
          </p:cNvSpPr>
          <p:nvPr/>
        </p:nvSpPr>
        <p:spPr bwMode="auto">
          <a:xfrm>
            <a:off x="468313" y="692150"/>
            <a:ext cx="6767512" cy="2235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30000"/>
              </a:lnSpc>
              <a:spcBef>
                <a:spcPct val="0"/>
              </a:spcBef>
              <a:buFontTx/>
              <a:buNone/>
            </a:pPr>
            <a:r>
              <a:rPr lang="en-US" altLang="zh-CN" sz="3600" b="0">
                <a:latin typeface="Times New Roman" panose="02020603050405020304" pitchFamily="18" charset="0"/>
              </a:rPr>
              <a:t>She went to Guangzhou. </a:t>
            </a:r>
          </a:p>
          <a:p>
            <a:pPr>
              <a:lnSpc>
                <a:spcPct val="130000"/>
              </a:lnSpc>
              <a:spcBef>
                <a:spcPct val="0"/>
              </a:spcBef>
              <a:buFontTx/>
              <a:buNone/>
            </a:pPr>
            <a:r>
              <a:rPr lang="en-US" altLang="zh-CN" sz="3600" b="0">
                <a:latin typeface="Times New Roman" panose="02020603050405020304" pitchFamily="18" charset="0"/>
              </a:rPr>
              <a:t>She went to Hangzhou. </a:t>
            </a:r>
          </a:p>
          <a:p>
            <a:pPr>
              <a:lnSpc>
                <a:spcPct val="130000"/>
              </a:lnSpc>
              <a:spcBef>
                <a:spcPct val="0"/>
              </a:spcBef>
              <a:buFontTx/>
              <a:buNone/>
            </a:pPr>
            <a:r>
              <a:rPr lang="en-US" altLang="zh-CN" sz="3600" b="0">
                <a:latin typeface="Times New Roman" panose="02020603050405020304" pitchFamily="18" charset="0"/>
              </a:rPr>
              <a:t>She went to Shenzhen. </a:t>
            </a:r>
          </a:p>
        </p:txBody>
      </p:sp>
      <p:sp>
        <p:nvSpPr>
          <p:cNvPr id="149516" name="Rectangle 12">
            <a:extLst>
              <a:ext uri="{FF2B5EF4-FFF2-40B4-BE49-F238E27FC236}">
                <a16:creationId xmlns:a16="http://schemas.microsoft.com/office/drawing/2014/main" id="{530E5E24-5B4B-F2C4-F112-F9EA5F298269}"/>
              </a:ext>
            </a:extLst>
          </p:cNvPr>
          <p:cNvSpPr>
            <a:spLocks noChangeArrowheads="1"/>
          </p:cNvSpPr>
          <p:nvPr/>
        </p:nvSpPr>
        <p:spPr bwMode="auto">
          <a:xfrm>
            <a:off x="323850" y="981075"/>
            <a:ext cx="8208963" cy="5354638"/>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804863" indent="-804863">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6176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970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976438"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155825"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6130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0702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274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9846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50000"/>
              </a:lnSpc>
              <a:spcBef>
                <a:spcPct val="0"/>
              </a:spcBef>
              <a:buFontTx/>
              <a:buNone/>
            </a:pPr>
            <a:r>
              <a:rPr lang="en-US" altLang="zh-CN" sz="4600">
                <a:latin typeface="Times New Roman" panose="02020603050405020304" pitchFamily="18" charset="0"/>
              </a:rPr>
              <a:t>M: Where did you go last weekend, Linda?</a:t>
            </a:r>
          </a:p>
          <a:p>
            <a:pPr>
              <a:lnSpc>
                <a:spcPct val="150000"/>
              </a:lnSpc>
              <a:spcBef>
                <a:spcPct val="0"/>
              </a:spcBef>
              <a:buFontTx/>
              <a:buNone/>
            </a:pPr>
            <a:r>
              <a:rPr lang="en-US" altLang="zh-CN" sz="4600">
                <a:latin typeface="Times New Roman" panose="02020603050405020304" pitchFamily="18" charset="0"/>
              </a:rPr>
              <a:t>W: I went to Hangzhou.</a:t>
            </a:r>
          </a:p>
          <a:p>
            <a:pPr>
              <a:lnSpc>
                <a:spcPct val="150000"/>
              </a:lnSpc>
              <a:spcBef>
                <a:spcPct val="0"/>
              </a:spcBef>
              <a:buFontTx/>
              <a:buNone/>
            </a:pPr>
            <a:r>
              <a:rPr lang="en-US" altLang="zh-CN" sz="4600">
                <a:latin typeface="Times New Roman" panose="02020603050405020304" pitchFamily="18" charset="0"/>
              </a:rPr>
              <a:t>M: How did you go there?</a:t>
            </a:r>
          </a:p>
          <a:p>
            <a:pPr>
              <a:lnSpc>
                <a:spcPct val="150000"/>
              </a:lnSpc>
              <a:spcBef>
                <a:spcPct val="0"/>
              </a:spcBef>
              <a:buFontTx/>
              <a:buNone/>
            </a:pPr>
            <a:r>
              <a:rPr lang="en-US" altLang="zh-CN" sz="4600">
                <a:latin typeface="Times New Roman" panose="02020603050405020304" pitchFamily="18" charset="0"/>
              </a:rPr>
              <a:t>W: By plane.</a:t>
            </a:r>
          </a:p>
        </p:txBody>
      </p:sp>
      <p:pic>
        <p:nvPicPr>
          <p:cNvPr id="599055" name="Picture 15">
            <a:hlinkClick r:id="" action="ppaction://media"/>
            <a:extLst>
              <a:ext uri="{FF2B5EF4-FFF2-40B4-BE49-F238E27FC236}">
                <a16:creationId xmlns:a16="http://schemas.microsoft.com/office/drawing/2014/main" id="{EE16AC92-9FE0-59A8-B6DE-FFDF0EE2D335}"/>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30066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9056" name="Picture 16">
            <a:hlinkClick r:id="" action="ppaction://media"/>
            <a:extLst>
              <a:ext uri="{FF2B5EF4-FFF2-40B4-BE49-F238E27FC236}">
                <a16:creationId xmlns:a16="http://schemas.microsoft.com/office/drawing/2014/main" id="{E2C2C79A-0B22-90DF-DBF7-937BD40812C1}"/>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7596188"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8081"/>
                                        </p:tgtEl>
                                        <p:attrNameLst>
                                          <p:attrName>style.visibility</p:attrName>
                                        </p:attrNameLst>
                                      </p:cBhvr>
                                      <p:to>
                                        <p:strVal val="visible"/>
                                      </p:to>
                                    </p:set>
                                    <p:anim calcmode="lin" valueType="num">
                                      <p:cBhvr additive="base">
                                        <p:cTn id="7" dur="500" fill="hold"/>
                                        <p:tgtEl>
                                          <p:spTgt spid="88081"/>
                                        </p:tgtEl>
                                        <p:attrNameLst>
                                          <p:attrName>ppt_x</p:attrName>
                                        </p:attrNameLst>
                                      </p:cBhvr>
                                      <p:tavLst>
                                        <p:tav tm="0">
                                          <p:val>
                                            <p:strVal val="1+#ppt_w/2"/>
                                          </p:val>
                                        </p:tav>
                                        <p:tav tm="100000">
                                          <p:val>
                                            <p:strVal val="#ppt_x"/>
                                          </p:val>
                                        </p:tav>
                                      </p:tavLst>
                                    </p:anim>
                                    <p:anim calcmode="lin" valueType="num">
                                      <p:cBhvr additive="base">
                                        <p:cTn id="8" dur="500" fill="hold"/>
                                        <p:tgtEl>
                                          <p:spTgt spid="880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88245"/>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88245"/>
                                        </p:tgtEl>
                                      </p:cBhvr>
                                    </p:cmd>
                                  </p:childTnLst>
                                </p:cTn>
                              </p:par>
                            </p:childTnLst>
                          </p:cTn>
                        </p:par>
                      </p:childTnLst>
                    </p:cTn>
                  </p:par>
                </p:childTnLst>
              </p:cTn>
              <p:nextCondLst>
                <p:cond evt="onClick" delay="0">
                  <p:tgtEl>
                    <p:spTgt spid="88245"/>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88245"/>
                </p:tgtEl>
              </p:cMediaNode>
            </p:audio>
            <p:seq concurrent="1" nextAc="seek">
              <p:cTn id="15" restart="whenNotActive" fill="hold" evtFilter="cancelBubble" nodeType="interactiveSeq">
                <p:stCondLst>
                  <p:cond evt="onClick" delay="0">
                    <p:tgtEl>
                      <p:spTgt spid="88244"/>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88244"/>
                                        </p:tgtEl>
                                      </p:cBhvr>
                                    </p:cmd>
                                  </p:childTnLst>
                                </p:cTn>
                              </p:par>
                            </p:childTnLst>
                          </p:cTn>
                        </p:par>
                      </p:childTnLst>
                    </p:cTn>
                  </p:par>
                </p:childTnLst>
              </p:cTn>
              <p:nextCondLst>
                <p:cond evt="onClick" delay="0">
                  <p:tgtEl>
                    <p:spTgt spid="88244"/>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88244"/>
                </p:tgtEl>
              </p:cMediaNode>
            </p:audio>
            <p:seq concurrent="1" nextAc="seek">
              <p:cTn id="21" restart="whenNotActive" fill="hold" evtFilter="cancelBubble" nodeType="interactiveSeq">
                <p:stCondLst>
                  <p:cond evt="onClick" delay="0">
                    <p:tgtEl>
                      <p:spTgt spid="599055"/>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22781" fill="hold"/>
                                        <p:tgtEl>
                                          <p:spTgt spid="599055"/>
                                        </p:tgtEl>
                                      </p:cBhvr>
                                    </p:cmd>
                                  </p:childTnLst>
                                </p:cTn>
                              </p:par>
                            </p:childTnLst>
                          </p:cTn>
                        </p:par>
                      </p:childTnLst>
                    </p:cTn>
                  </p:par>
                </p:childTnLst>
              </p:cTn>
              <p:nextCondLst>
                <p:cond evt="onClick" delay="0">
                  <p:tgtEl>
                    <p:spTgt spid="599055"/>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599055"/>
                </p:tgtEl>
              </p:cMediaNode>
            </p:audio>
            <p:seq concurrent="1" nextAc="seek">
              <p:cTn id="27" restart="whenNotActive" fill="hold" evtFilter="cancelBubble" nodeType="interactiveSeq">
                <p:stCondLst>
                  <p:cond evt="onClick" delay="0">
                    <p:tgtEl>
                      <p:spTgt spid="88073"/>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49516"/>
                                        </p:tgtEl>
                                        <p:attrNameLst>
                                          <p:attrName>style.visibility</p:attrName>
                                        </p:attrNameLst>
                                      </p:cBhvr>
                                      <p:to>
                                        <p:strVal val="visible"/>
                                      </p:to>
                                    </p:set>
                                    <p:animEffect transition="in" filter="box(in)">
                                      <p:cBhvr>
                                        <p:cTn id="32" dur="1000"/>
                                        <p:tgtEl>
                                          <p:spTgt spid="149516"/>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88078"/>
                                        </p:tgtEl>
                                        <p:attrNameLst>
                                          <p:attrName>style.visibility</p:attrName>
                                        </p:attrNameLst>
                                      </p:cBhvr>
                                      <p:to>
                                        <p:strVal val="visible"/>
                                      </p:to>
                                    </p:set>
                                    <p:animEffect transition="in" filter="checkerboard(across)">
                                      <p:cBhvr>
                                        <p:cTn id="36" dur="500"/>
                                        <p:tgtEl>
                                          <p:spTgt spid="88078"/>
                                        </p:tgtEl>
                                      </p:cBhvr>
                                    </p:animEffect>
                                  </p:childTnLst>
                                </p:cTn>
                              </p:par>
                            </p:childTnLst>
                          </p:cTn>
                        </p:par>
                      </p:childTnLst>
                    </p:cTn>
                  </p:par>
                </p:childTnLst>
              </p:cTn>
              <p:nextCondLst>
                <p:cond evt="onClick" delay="0">
                  <p:tgtEl>
                    <p:spTgt spid="88073"/>
                  </p:tgtEl>
                </p:cond>
              </p:nextCondLst>
            </p:seq>
            <p:seq concurrent="1" nextAc="seek">
              <p:cTn id="37" restart="whenNotActive" fill="hold" evtFilter="cancelBubble" nodeType="interactiveSeq">
                <p:stCondLst>
                  <p:cond evt="onClick" delay="0">
                    <p:tgtEl>
                      <p:spTgt spid="88078"/>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4" presetClass="exit" presetSubtype="32" fill="hold" grpId="1" nodeType="clickEffect">
                                  <p:stCondLst>
                                    <p:cond delay="0"/>
                                  </p:stCondLst>
                                  <p:childTnLst>
                                    <p:animEffect transition="out" filter="box(out)">
                                      <p:cBhvr>
                                        <p:cTn id="41" dur="1000"/>
                                        <p:tgtEl>
                                          <p:spTgt spid="149516"/>
                                        </p:tgtEl>
                                      </p:cBhvr>
                                    </p:animEffect>
                                    <p:set>
                                      <p:cBhvr>
                                        <p:cTn id="42" dur="1" fill="hold">
                                          <p:stCondLst>
                                            <p:cond delay="999"/>
                                          </p:stCondLst>
                                        </p:cTn>
                                        <p:tgtEl>
                                          <p:spTgt spid="149516"/>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88078"/>
                                        </p:tgtEl>
                                      </p:cBhvr>
                                    </p:animEffect>
                                    <p:set>
                                      <p:cBhvr>
                                        <p:cTn id="46" dur="1" fill="hold">
                                          <p:stCondLst>
                                            <p:cond delay="499"/>
                                          </p:stCondLst>
                                        </p:cTn>
                                        <p:tgtEl>
                                          <p:spTgt spid="88078"/>
                                        </p:tgtEl>
                                        <p:attrNameLst>
                                          <p:attrName>style.visibility</p:attrName>
                                        </p:attrNameLst>
                                      </p:cBhvr>
                                      <p:to>
                                        <p:strVal val="hidden"/>
                                      </p:to>
                                    </p:set>
                                  </p:childTnLst>
                                </p:cTn>
                              </p:par>
                            </p:childTnLst>
                          </p:cTn>
                        </p:par>
                      </p:childTnLst>
                    </p:cTn>
                  </p:par>
                </p:childTnLst>
              </p:cTn>
              <p:nextCondLst>
                <p:cond evt="onClick" delay="0">
                  <p:tgtEl>
                    <p:spTgt spid="88078"/>
                  </p:tgtEl>
                </p:cond>
              </p:nextCondLst>
            </p:seq>
          </p:childTnLst>
        </p:cTn>
      </p:par>
    </p:tnLst>
    <p:bldLst>
      <p:bldP spid="88081" grpId="0" autoUpdateAnimBg="0"/>
      <p:bldP spid="149516" grpId="0" animBg="1"/>
      <p:bldP spid="149516" grpId="1"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242" name="Picture 154">
            <a:hlinkClick r:id="" action="ppaction://media"/>
            <a:extLst>
              <a:ext uri="{FF2B5EF4-FFF2-40B4-BE49-F238E27FC236}">
                <a16:creationId xmlns:a16="http://schemas.microsoft.com/office/drawing/2014/main" id="{335D9C9E-3EBD-3E51-8C5E-4676C10D59F0}"/>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243" name="Picture 155">
            <a:hlinkClick r:id="" action="ppaction://media"/>
            <a:extLst>
              <a:ext uri="{FF2B5EF4-FFF2-40B4-BE49-F238E27FC236}">
                <a16:creationId xmlns:a16="http://schemas.microsoft.com/office/drawing/2014/main" id="{74D58A97-D226-6714-93F6-71F2974C9030}"/>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20" name="Picture 2" descr="公司logo">
            <a:extLst>
              <a:ext uri="{FF2B5EF4-FFF2-40B4-BE49-F238E27FC236}">
                <a16:creationId xmlns:a16="http://schemas.microsoft.com/office/drawing/2014/main" id="{3981FEBA-CC5D-A454-EB82-FEA4979B8AFC}"/>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091" name="Picture 3" descr="originalText48">
            <a:extLst>
              <a:ext uri="{FF2B5EF4-FFF2-40B4-BE49-F238E27FC236}">
                <a16:creationId xmlns:a16="http://schemas.microsoft.com/office/drawing/2014/main" id="{7121F49B-CE37-9686-BABC-ED70AD99A23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1622" name="Rectangle 4">
            <a:extLst>
              <a:ext uri="{FF2B5EF4-FFF2-40B4-BE49-F238E27FC236}">
                <a16:creationId xmlns:a16="http://schemas.microsoft.com/office/drawing/2014/main" id="{AAC190D6-9F2D-BE42-7762-584635622D31}"/>
              </a:ext>
            </a:extLst>
          </p:cNvPr>
          <p:cNvSpPr>
            <a:spLocks noChangeArrowheads="1"/>
          </p:cNvSpPr>
          <p:nvPr/>
        </p:nvSpPr>
        <p:spPr bwMode="auto">
          <a:xfrm>
            <a:off x="73025" y="101600"/>
            <a:ext cx="565150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536575" indent="-5365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0017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4097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817688"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225675"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6828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1400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972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0544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2. How did Linda go there? </a:t>
            </a:r>
          </a:p>
        </p:txBody>
      </p:sp>
      <p:pic>
        <p:nvPicPr>
          <p:cNvPr id="89093" name="Picture 5" descr="originalTextHide">
            <a:extLst>
              <a:ext uri="{FF2B5EF4-FFF2-40B4-BE49-F238E27FC236}">
                <a16:creationId xmlns:a16="http://schemas.microsoft.com/office/drawing/2014/main" id="{758C4CA4-6F2C-97BE-5DCC-6F76484939D1}"/>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1624" name="Rectangle 7">
            <a:extLst>
              <a:ext uri="{FF2B5EF4-FFF2-40B4-BE49-F238E27FC236}">
                <a16:creationId xmlns:a16="http://schemas.microsoft.com/office/drawing/2014/main" id="{35BA20D9-1452-4222-B8C1-6A0C8AAB3115}"/>
              </a:ext>
            </a:extLst>
          </p:cNvPr>
          <p:cNvSpPr>
            <a:spLocks noChangeArrowheads="1"/>
          </p:cNvSpPr>
          <p:nvPr/>
        </p:nvSpPr>
        <p:spPr bwMode="auto">
          <a:xfrm>
            <a:off x="636588" y="4156075"/>
            <a:ext cx="7381875"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a:t>
            </a:r>
          </a:p>
        </p:txBody>
      </p:sp>
      <p:sp>
        <p:nvSpPr>
          <p:cNvPr id="89096" name="Rectangle 8">
            <a:extLst>
              <a:ext uri="{FF2B5EF4-FFF2-40B4-BE49-F238E27FC236}">
                <a16:creationId xmlns:a16="http://schemas.microsoft.com/office/drawing/2014/main" id="{4E48C937-4F6B-4F19-C8E4-B818D3F10310}"/>
              </a:ext>
            </a:extLst>
          </p:cNvPr>
          <p:cNvSpPr>
            <a:spLocks noChangeArrowheads="1"/>
          </p:cNvSpPr>
          <p:nvPr/>
        </p:nvSpPr>
        <p:spPr bwMode="auto">
          <a:xfrm>
            <a:off x="2411413" y="3357563"/>
            <a:ext cx="4967287"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She went there by plane.</a:t>
            </a:r>
          </a:p>
        </p:txBody>
      </p:sp>
      <p:sp>
        <p:nvSpPr>
          <p:cNvPr id="111626" name="Rectangle 143">
            <a:extLst>
              <a:ext uri="{FF2B5EF4-FFF2-40B4-BE49-F238E27FC236}">
                <a16:creationId xmlns:a16="http://schemas.microsoft.com/office/drawing/2014/main" id="{95F8DA71-9A0E-DC78-64F4-83F5A519A376}"/>
              </a:ext>
            </a:extLst>
          </p:cNvPr>
          <p:cNvSpPr>
            <a:spLocks noChangeArrowheads="1"/>
          </p:cNvSpPr>
          <p:nvPr/>
        </p:nvSpPr>
        <p:spPr bwMode="auto">
          <a:xfrm>
            <a:off x="539750" y="549275"/>
            <a:ext cx="6043613" cy="2235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30000"/>
              </a:lnSpc>
              <a:spcBef>
                <a:spcPct val="0"/>
              </a:spcBef>
              <a:buFontTx/>
              <a:buNone/>
            </a:pPr>
            <a:r>
              <a:rPr lang="en-US" altLang="zh-CN" sz="3600" b="0">
                <a:latin typeface="Times New Roman" panose="02020603050405020304" pitchFamily="18" charset="0"/>
              </a:rPr>
              <a:t>She went there by plane. </a:t>
            </a:r>
          </a:p>
          <a:p>
            <a:pPr>
              <a:lnSpc>
                <a:spcPct val="130000"/>
              </a:lnSpc>
              <a:spcBef>
                <a:spcPct val="0"/>
              </a:spcBef>
              <a:buFontTx/>
              <a:buNone/>
            </a:pPr>
            <a:r>
              <a:rPr lang="en-US" altLang="zh-CN" sz="3600" b="0">
                <a:latin typeface="Times New Roman" panose="02020603050405020304" pitchFamily="18" charset="0"/>
              </a:rPr>
              <a:t>She went there by train. </a:t>
            </a:r>
          </a:p>
          <a:p>
            <a:pPr>
              <a:lnSpc>
                <a:spcPct val="130000"/>
              </a:lnSpc>
              <a:spcBef>
                <a:spcPct val="0"/>
              </a:spcBef>
              <a:buFontTx/>
              <a:buNone/>
            </a:pPr>
            <a:r>
              <a:rPr lang="en-US" altLang="zh-CN" sz="3600" b="0">
                <a:latin typeface="Times New Roman" panose="02020603050405020304" pitchFamily="18" charset="0"/>
              </a:rPr>
              <a:t>She went there by ship. </a:t>
            </a:r>
          </a:p>
        </p:txBody>
      </p:sp>
      <p:sp>
        <p:nvSpPr>
          <p:cNvPr id="149516" name="Rectangle 12">
            <a:extLst>
              <a:ext uri="{FF2B5EF4-FFF2-40B4-BE49-F238E27FC236}">
                <a16:creationId xmlns:a16="http://schemas.microsoft.com/office/drawing/2014/main" id="{13F06B43-B786-8A74-F3CC-171CB7BBECFC}"/>
              </a:ext>
            </a:extLst>
          </p:cNvPr>
          <p:cNvSpPr>
            <a:spLocks noChangeArrowheads="1"/>
          </p:cNvSpPr>
          <p:nvPr/>
        </p:nvSpPr>
        <p:spPr bwMode="auto">
          <a:xfrm>
            <a:off x="250825" y="836613"/>
            <a:ext cx="8105775" cy="5354637"/>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804863" indent="-804863">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6176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970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976438"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155825"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6130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0702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274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9846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50000"/>
              </a:lnSpc>
              <a:spcBef>
                <a:spcPct val="0"/>
              </a:spcBef>
              <a:buFontTx/>
              <a:buNone/>
            </a:pPr>
            <a:r>
              <a:rPr lang="en-US" altLang="zh-CN" sz="4600">
                <a:latin typeface="Times New Roman" panose="02020603050405020304" pitchFamily="18" charset="0"/>
              </a:rPr>
              <a:t>M: Where did you go last weekend, Linda?</a:t>
            </a:r>
          </a:p>
          <a:p>
            <a:pPr>
              <a:lnSpc>
                <a:spcPct val="150000"/>
              </a:lnSpc>
              <a:spcBef>
                <a:spcPct val="0"/>
              </a:spcBef>
              <a:buFontTx/>
              <a:buNone/>
            </a:pPr>
            <a:r>
              <a:rPr lang="en-US" altLang="zh-CN" sz="4600">
                <a:latin typeface="Times New Roman" panose="02020603050405020304" pitchFamily="18" charset="0"/>
              </a:rPr>
              <a:t>W: I went to Hangzhou.</a:t>
            </a:r>
          </a:p>
          <a:p>
            <a:pPr>
              <a:lnSpc>
                <a:spcPct val="150000"/>
              </a:lnSpc>
              <a:spcBef>
                <a:spcPct val="0"/>
              </a:spcBef>
              <a:buFontTx/>
              <a:buNone/>
            </a:pPr>
            <a:r>
              <a:rPr lang="en-US" altLang="zh-CN" sz="4600">
                <a:latin typeface="Times New Roman" panose="02020603050405020304" pitchFamily="18" charset="0"/>
              </a:rPr>
              <a:t>M: How did you go there?</a:t>
            </a:r>
          </a:p>
          <a:p>
            <a:pPr>
              <a:lnSpc>
                <a:spcPct val="150000"/>
              </a:lnSpc>
              <a:spcBef>
                <a:spcPct val="0"/>
              </a:spcBef>
              <a:buFontTx/>
              <a:buNone/>
            </a:pPr>
            <a:r>
              <a:rPr lang="en-US" altLang="zh-CN" sz="4600">
                <a:latin typeface="Times New Roman" panose="02020603050405020304" pitchFamily="18" charset="0"/>
              </a:rPr>
              <a:t>W: By plane.</a:t>
            </a:r>
          </a:p>
        </p:txBody>
      </p:sp>
      <p:pic>
        <p:nvPicPr>
          <p:cNvPr id="601102" name="Picture 14">
            <a:hlinkClick r:id="" action="ppaction://media"/>
            <a:extLst>
              <a:ext uri="{FF2B5EF4-FFF2-40B4-BE49-F238E27FC236}">
                <a16:creationId xmlns:a16="http://schemas.microsoft.com/office/drawing/2014/main" id="{8CA28C9A-CB4B-5740-7428-C0177C53F678}"/>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30066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1103" name="Picture 15">
            <a:hlinkClick r:id="" action="ppaction://media"/>
            <a:extLst>
              <a:ext uri="{FF2B5EF4-FFF2-40B4-BE49-F238E27FC236}">
                <a16:creationId xmlns:a16="http://schemas.microsoft.com/office/drawing/2014/main" id="{FEDFE954-F7AD-D08B-67B9-865F416EB4E2}"/>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5867400"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9096"/>
                                        </p:tgtEl>
                                        <p:attrNameLst>
                                          <p:attrName>style.visibility</p:attrName>
                                        </p:attrNameLst>
                                      </p:cBhvr>
                                      <p:to>
                                        <p:strVal val="visible"/>
                                      </p:to>
                                    </p:set>
                                    <p:anim calcmode="lin" valueType="num">
                                      <p:cBhvr additive="base">
                                        <p:cTn id="7" dur="500" fill="hold"/>
                                        <p:tgtEl>
                                          <p:spTgt spid="89096"/>
                                        </p:tgtEl>
                                        <p:attrNameLst>
                                          <p:attrName>ppt_x</p:attrName>
                                        </p:attrNameLst>
                                      </p:cBhvr>
                                      <p:tavLst>
                                        <p:tav tm="0">
                                          <p:val>
                                            <p:strVal val="1+#ppt_w/2"/>
                                          </p:val>
                                        </p:tav>
                                        <p:tav tm="100000">
                                          <p:val>
                                            <p:strVal val="#ppt_x"/>
                                          </p:val>
                                        </p:tav>
                                      </p:tavLst>
                                    </p:anim>
                                    <p:anim calcmode="lin" valueType="num">
                                      <p:cBhvr additive="base">
                                        <p:cTn id="8" dur="500" fill="hold"/>
                                        <p:tgtEl>
                                          <p:spTgt spid="890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89242"/>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52" fill="hold"/>
                                        <p:tgtEl>
                                          <p:spTgt spid="89242"/>
                                        </p:tgtEl>
                                      </p:cBhvr>
                                    </p:cmd>
                                  </p:childTnLst>
                                </p:cTn>
                              </p:par>
                            </p:childTnLst>
                          </p:cTn>
                        </p:par>
                      </p:childTnLst>
                    </p:cTn>
                  </p:par>
                </p:childTnLst>
              </p:cTn>
              <p:nextCondLst>
                <p:cond evt="onClick" delay="0">
                  <p:tgtEl>
                    <p:spTgt spid="89242"/>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89242"/>
                </p:tgtEl>
              </p:cMediaNode>
            </p:audio>
            <p:seq concurrent="1" nextAc="seek">
              <p:cTn id="15" restart="whenNotActive" fill="hold" evtFilter="cancelBubble" nodeType="interactiveSeq">
                <p:stCondLst>
                  <p:cond evt="onClick" delay="0">
                    <p:tgtEl>
                      <p:spTgt spid="89243"/>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16" fill="hold"/>
                                        <p:tgtEl>
                                          <p:spTgt spid="89243"/>
                                        </p:tgtEl>
                                      </p:cBhvr>
                                    </p:cmd>
                                  </p:childTnLst>
                                </p:cTn>
                              </p:par>
                            </p:childTnLst>
                          </p:cTn>
                        </p:par>
                      </p:childTnLst>
                    </p:cTn>
                  </p:par>
                </p:childTnLst>
              </p:cTn>
              <p:nextCondLst>
                <p:cond evt="onClick" delay="0">
                  <p:tgtEl>
                    <p:spTgt spid="89243"/>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89243"/>
                </p:tgtEl>
              </p:cMediaNode>
            </p:audio>
            <p:seq concurrent="1" nextAc="seek">
              <p:cTn id="21" restart="whenNotActive" fill="hold" evtFilter="cancelBubble" nodeType="interactiveSeq">
                <p:stCondLst>
                  <p:cond evt="onClick" delay="0">
                    <p:tgtEl>
                      <p:spTgt spid="601102"/>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22781" fill="hold"/>
                                        <p:tgtEl>
                                          <p:spTgt spid="601102"/>
                                        </p:tgtEl>
                                      </p:cBhvr>
                                    </p:cmd>
                                  </p:childTnLst>
                                </p:cTn>
                              </p:par>
                            </p:childTnLst>
                          </p:cTn>
                        </p:par>
                      </p:childTnLst>
                    </p:cTn>
                  </p:par>
                </p:childTnLst>
              </p:cTn>
              <p:nextCondLst>
                <p:cond evt="onClick" delay="0">
                  <p:tgtEl>
                    <p:spTgt spid="601102"/>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601102"/>
                </p:tgtEl>
              </p:cMediaNode>
            </p:audio>
            <p:seq concurrent="1" nextAc="seek">
              <p:cTn id="27" restart="whenNotActive" fill="hold" evtFilter="cancelBubble" nodeType="interactiveSeq">
                <p:stCondLst>
                  <p:cond evt="onClick" delay="0">
                    <p:tgtEl>
                      <p:spTgt spid="89091"/>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149516"/>
                                        </p:tgtEl>
                                        <p:attrNameLst>
                                          <p:attrName>style.visibility</p:attrName>
                                        </p:attrNameLst>
                                      </p:cBhvr>
                                      <p:to>
                                        <p:strVal val="visible"/>
                                      </p:to>
                                    </p:set>
                                    <p:animEffect transition="in" filter="diamond(in)">
                                      <p:cBhvr>
                                        <p:cTn id="32" dur="1000"/>
                                        <p:tgtEl>
                                          <p:spTgt spid="149516"/>
                                        </p:tgtEl>
                                      </p:cBhvr>
                                    </p:animEffect>
                                  </p:childTnLst>
                                </p:cTn>
                              </p:par>
                              <p:par>
                                <p:cTn id="33" presetID="5" presetClass="entr" presetSubtype="10" fill="hold" nodeType="withEffect">
                                  <p:stCondLst>
                                    <p:cond delay="0"/>
                                  </p:stCondLst>
                                  <p:childTnLst>
                                    <p:set>
                                      <p:cBhvr>
                                        <p:cTn id="34" dur="1" fill="hold">
                                          <p:stCondLst>
                                            <p:cond delay="0"/>
                                          </p:stCondLst>
                                        </p:cTn>
                                        <p:tgtEl>
                                          <p:spTgt spid="89093"/>
                                        </p:tgtEl>
                                        <p:attrNameLst>
                                          <p:attrName>style.visibility</p:attrName>
                                        </p:attrNameLst>
                                      </p:cBhvr>
                                      <p:to>
                                        <p:strVal val="visible"/>
                                      </p:to>
                                    </p:set>
                                    <p:animEffect transition="in" filter="checkerboard(across)">
                                      <p:cBhvr>
                                        <p:cTn id="35" dur="500"/>
                                        <p:tgtEl>
                                          <p:spTgt spid="89093"/>
                                        </p:tgtEl>
                                      </p:cBhvr>
                                    </p:animEffect>
                                  </p:childTnLst>
                                </p:cTn>
                              </p:par>
                            </p:childTnLst>
                          </p:cTn>
                        </p:par>
                      </p:childTnLst>
                    </p:cTn>
                  </p:par>
                </p:childTnLst>
              </p:cTn>
              <p:nextCondLst>
                <p:cond evt="onClick" delay="0">
                  <p:tgtEl>
                    <p:spTgt spid="89091"/>
                  </p:tgtEl>
                </p:cond>
              </p:nextCondLst>
            </p:seq>
            <p:seq concurrent="1" nextAc="seek">
              <p:cTn id="36" restart="whenNotActive" fill="hold" evtFilter="cancelBubble" nodeType="interactiveSeq">
                <p:stCondLst>
                  <p:cond evt="onClick" delay="0">
                    <p:tgtEl>
                      <p:spTgt spid="89093"/>
                    </p:tgtEl>
                  </p:cond>
                </p:stCondLst>
                <p:endSync evt="end" delay="0">
                  <p:rtn val="all"/>
                </p:endSync>
                <p:childTnLst>
                  <p:par>
                    <p:cTn id="37" fill="hold" nodeType="clickPar">
                      <p:stCondLst>
                        <p:cond delay="0"/>
                      </p:stCondLst>
                      <p:childTnLst>
                        <p:par>
                          <p:cTn id="38" fill="hold" nodeType="withGroup">
                            <p:stCondLst>
                              <p:cond delay="0"/>
                            </p:stCondLst>
                            <p:childTnLst>
                              <p:par>
                                <p:cTn id="39" presetID="4" presetClass="exit" presetSubtype="32" fill="hold" grpId="1" nodeType="clickEffect">
                                  <p:stCondLst>
                                    <p:cond delay="0"/>
                                  </p:stCondLst>
                                  <p:childTnLst>
                                    <p:animEffect transition="out" filter="box(out)">
                                      <p:cBhvr>
                                        <p:cTn id="40" dur="1000"/>
                                        <p:tgtEl>
                                          <p:spTgt spid="149516"/>
                                        </p:tgtEl>
                                      </p:cBhvr>
                                    </p:animEffect>
                                    <p:set>
                                      <p:cBhvr>
                                        <p:cTn id="41" dur="1" fill="hold">
                                          <p:stCondLst>
                                            <p:cond delay="999"/>
                                          </p:stCondLst>
                                        </p:cTn>
                                        <p:tgtEl>
                                          <p:spTgt spid="149516"/>
                                        </p:tgtEl>
                                        <p:attrNameLst>
                                          <p:attrName>style.visibility</p:attrName>
                                        </p:attrNameLst>
                                      </p:cBhvr>
                                      <p:to>
                                        <p:strVal val="hidden"/>
                                      </p:to>
                                    </p:set>
                                  </p:childTnLst>
                                </p:cTn>
                              </p:par>
                            </p:childTnLst>
                          </p:cTn>
                        </p:par>
                        <p:par>
                          <p:cTn id="42" fill="hold" nodeType="afterGroup">
                            <p:stCondLst>
                              <p:cond delay="1000"/>
                            </p:stCondLst>
                            <p:childTnLst>
                              <p:par>
                                <p:cTn id="43" presetID="8" presetClass="exit" presetSubtype="16" fill="hold" nodeType="afterEffect">
                                  <p:stCondLst>
                                    <p:cond delay="0"/>
                                  </p:stCondLst>
                                  <p:childTnLst>
                                    <p:animEffect transition="out" filter="diamond(in)">
                                      <p:cBhvr>
                                        <p:cTn id="44" dur="2000"/>
                                        <p:tgtEl>
                                          <p:spTgt spid="89093"/>
                                        </p:tgtEl>
                                      </p:cBhvr>
                                    </p:animEffect>
                                    <p:set>
                                      <p:cBhvr>
                                        <p:cTn id="45" dur="1" fill="hold">
                                          <p:stCondLst>
                                            <p:cond delay="1999"/>
                                          </p:stCondLst>
                                        </p:cTn>
                                        <p:tgtEl>
                                          <p:spTgt spid="89093"/>
                                        </p:tgtEl>
                                        <p:attrNameLst>
                                          <p:attrName>style.visibility</p:attrName>
                                        </p:attrNameLst>
                                      </p:cBhvr>
                                      <p:to>
                                        <p:strVal val="hidden"/>
                                      </p:to>
                                    </p:set>
                                  </p:childTnLst>
                                </p:cTn>
                              </p:par>
                            </p:childTnLst>
                          </p:cTn>
                        </p:par>
                      </p:childTnLst>
                    </p:cTn>
                  </p:par>
                </p:childTnLst>
              </p:cTn>
              <p:nextCondLst>
                <p:cond evt="onClick" delay="0">
                  <p:tgtEl>
                    <p:spTgt spid="89093"/>
                  </p:tgtEl>
                </p:cond>
              </p:nextCondLst>
            </p:seq>
          </p:childTnLst>
        </p:cTn>
      </p:par>
    </p:tnLst>
    <p:bldLst>
      <p:bldP spid="89096" grpId="0" autoUpdateAnimBg="0"/>
      <p:bldP spid="149516" grpId="0" animBg="1"/>
      <p:bldP spid="149516" grpId="1"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6" name="Picture 7" descr="公司logo">
            <a:extLst>
              <a:ext uri="{FF2B5EF4-FFF2-40B4-BE49-F238E27FC236}">
                <a16:creationId xmlns:a16="http://schemas.microsoft.com/office/drawing/2014/main" id="{8399D9D1-01FD-0409-AA91-296CA890FC2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Picture 12" descr="originalText48">
            <a:extLst>
              <a:ext uri="{FF2B5EF4-FFF2-40B4-BE49-F238E27FC236}">
                <a16:creationId xmlns:a16="http://schemas.microsoft.com/office/drawing/2014/main" id="{C03AA132-F2E7-2A86-6953-DCF11F59FCB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0" name="Picture 14" descr="originalTextHide">
            <a:extLst>
              <a:ext uri="{FF2B5EF4-FFF2-40B4-BE49-F238E27FC236}">
                <a16:creationId xmlns:a16="http://schemas.microsoft.com/office/drawing/2014/main" id="{A4D2898E-6AF9-E6FE-24F3-5D4F030B74FE}"/>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3669" name="Rectangle 9">
            <a:extLst>
              <a:ext uri="{FF2B5EF4-FFF2-40B4-BE49-F238E27FC236}">
                <a16:creationId xmlns:a16="http://schemas.microsoft.com/office/drawing/2014/main" id="{4574A7C6-0209-07AA-53D7-96284648C38F}"/>
              </a:ext>
            </a:extLst>
          </p:cNvPr>
          <p:cNvSpPr>
            <a:spLocks noChangeArrowheads="1"/>
          </p:cNvSpPr>
          <p:nvPr/>
        </p:nvSpPr>
        <p:spPr bwMode="auto">
          <a:xfrm>
            <a:off x="69850" y="65088"/>
            <a:ext cx="7670800" cy="57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buFontTx/>
              <a:buNone/>
            </a:pPr>
            <a:r>
              <a:rPr lang="zh-CN" altLang="en-US" sz="1800" b="0">
                <a:latin typeface="Times New Roman" panose="02020603050405020304" pitchFamily="18" charset="0"/>
              </a:rPr>
              <a:t>听第二段对话，回答第 </a:t>
            </a:r>
            <a:r>
              <a:rPr lang="en-US" altLang="zh-CN" sz="1800">
                <a:latin typeface="Times New Roman" panose="02020603050405020304" pitchFamily="18" charset="0"/>
              </a:rPr>
              <a:t>3</a:t>
            </a:r>
            <a:r>
              <a:rPr lang="en-US" altLang="zh-CN" sz="1800" b="0">
                <a:latin typeface="Times New Roman" panose="02020603050405020304" pitchFamily="18" charset="0"/>
              </a:rPr>
              <a:t> - </a:t>
            </a:r>
            <a:r>
              <a:rPr lang="en-US" altLang="zh-CN" sz="1800">
                <a:latin typeface="Times New Roman" panose="02020603050405020304" pitchFamily="18" charset="0"/>
              </a:rPr>
              <a:t>4</a:t>
            </a:r>
            <a:r>
              <a:rPr lang="en-US" altLang="zh-CN" sz="1800" b="0">
                <a:latin typeface="Times New Roman" panose="02020603050405020304" pitchFamily="18" charset="0"/>
              </a:rPr>
              <a:t> </a:t>
            </a:r>
            <a:r>
              <a:rPr lang="zh-CN" altLang="en-US" sz="1800" b="0">
                <a:latin typeface="Times New Roman" panose="02020603050405020304" pitchFamily="18" charset="0"/>
              </a:rPr>
              <a:t>两个问题。现在你有 </a:t>
            </a:r>
            <a:r>
              <a:rPr lang="en-US" altLang="zh-CN" sz="1800">
                <a:latin typeface="Times New Roman" panose="02020603050405020304" pitchFamily="18" charset="0"/>
              </a:rPr>
              <a:t>10</a:t>
            </a:r>
            <a:r>
              <a:rPr lang="en-US" altLang="zh-CN" sz="1800" b="0">
                <a:latin typeface="Times New Roman" panose="02020603050405020304" pitchFamily="18" charset="0"/>
              </a:rPr>
              <a:t> </a:t>
            </a:r>
            <a:r>
              <a:rPr lang="zh-CN" altLang="en-US" sz="1800" b="0">
                <a:latin typeface="Times New Roman" panose="02020603050405020304" pitchFamily="18" charset="0"/>
              </a:rPr>
              <a:t>秒钟的阅题时间。 </a:t>
            </a:r>
          </a:p>
        </p:txBody>
      </p:sp>
      <p:sp>
        <p:nvSpPr>
          <p:cNvPr id="113670" name="Rectangle 29">
            <a:extLst>
              <a:ext uri="{FF2B5EF4-FFF2-40B4-BE49-F238E27FC236}">
                <a16:creationId xmlns:a16="http://schemas.microsoft.com/office/drawing/2014/main" id="{DCFB91FF-6CEF-F8CB-3E2A-A654E79A8E71}"/>
              </a:ext>
            </a:extLst>
          </p:cNvPr>
          <p:cNvSpPr>
            <a:spLocks noChangeArrowheads="1"/>
          </p:cNvSpPr>
          <p:nvPr/>
        </p:nvSpPr>
        <p:spPr bwMode="auto">
          <a:xfrm>
            <a:off x="323850" y="585788"/>
            <a:ext cx="8064500" cy="5807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9128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3208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728788"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136775"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939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0511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083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9655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30000"/>
              </a:lnSpc>
              <a:spcBef>
                <a:spcPct val="0"/>
              </a:spcBef>
              <a:buFontTx/>
              <a:buNone/>
            </a:pPr>
            <a:r>
              <a:rPr lang="en-US" altLang="zh-CN" sz="3600">
                <a:latin typeface="Times New Roman" panose="02020603050405020304" pitchFamily="18" charset="0"/>
              </a:rPr>
              <a:t>3. What will Anna do for her father? </a:t>
            </a:r>
          </a:p>
          <a:p>
            <a:pPr>
              <a:lnSpc>
                <a:spcPct val="130000"/>
              </a:lnSpc>
              <a:spcBef>
                <a:spcPct val="0"/>
              </a:spcBef>
              <a:buFontTx/>
              <a:buNone/>
            </a:pPr>
            <a:r>
              <a:rPr lang="en-US" altLang="zh-CN" sz="3600" b="0">
                <a:latin typeface="Times New Roman" panose="02020603050405020304" pitchFamily="18" charset="0"/>
              </a:rPr>
              <a:t>    She will buy a shirt for him. </a:t>
            </a:r>
          </a:p>
          <a:p>
            <a:pPr>
              <a:lnSpc>
                <a:spcPct val="130000"/>
              </a:lnSpc>
              <a:spcBef>
                <a:spcPct val="0"/>
              </a:spcBef>
              <a:buFontTx/>
              <a:buNone/>
            </a:pPr>
            <a:r>
              <a:rPr lang="en-US" altLang="zh-CN" sz="3600" b="0">
                <a:latin typeface="Times New Roman" panose="02020603050405020304" pitchFamily="18" charset="0"/>
              </a:rPr>
              <a:t>    She will buy a T-shirt for him. </a:t>
            </a:r>
          </a:p>
          <a:p>
            <a:pPr>
              <a:lnSpc>
                <a:spcPct val="130000"/>
              </a:lnSpc>
              <a:spcBef>
                <a:spcPct val="0"/>
              </a:spcBef>
              <a:buFontTx/>
              <a:buNone/>
            </a:pPr>
            <a:r>
              <a:rPr lang="en-US" altLang="zh-CN" sz="3600" b="0">
                <a:latin typeface="Times New Roman" panose="02020603050405020304" pitchFamily="18" charset="0"/>
              </a:rPr>
              <a:t>    She will cook noodles for him. </a:t>
            </a:r>
          </a:p>
          <a:p>
            <a:pPr>
              <a:lnSpc>
                <a:spcPct val="130000"/>
              </a:lnSpc>
              <a:spcBef>
                <a:spcPct val="0"/>
              </a:spcBef>
              <a:buFontTx/>
              <a:buNone/>
            </a:pPr>
            <a:r>
              <a:rPr lang="en-US" altLang="zh-CN" sz="3600">
                <a:latin typeface="Times New Roman" panose="02020603050405020304" pitchFamily="18" charset="0"/>
              </a:rPr>
              <a:t>4. What is Peter good at?</a:t>
            </a:r>
            <a:r>
              <a:rPr lang="en-US" altLang="zh-CN" sz="3600" b="0">
                <a:latin typeface="Times New Roman" panose="02020603050405020304" pitchFamily="18" charset="0"/>
              </a:rPr>
              <a:t> </a:t>
            </a:r>
          </a:p>
          <a:p>
            <a:pPr>
              <a:lnSpc>
                <a:spcPct val="130000"/>
              </a:lnSpc>
              <a:spcBef>
                <a:spcPct val="0"/>
              </a:spcBef>
              <a:buFontTx/>
              <a:buNone/>
            </a:pPr>
            <a:r>
              <a:rPr lang="en-US" altLang="zh-CN" sz="3600" b="0">
                <a:latin typeface="Times New Roman" panose="02020603050405020304" pitchFamily="18" charset="0"/>
              </a:rPr>
              <a:t>    Peter is good at singing. </a:t>
            </a:r>
          </a:p>
          <a:p>
            <a:pPr>
              <a:lnSpc>
                <a:spcPct val="130000"/>
              </a:lnSpc>
              <a:spcBef>
                <a:spcPct val="0"/>
              </a:spcBef>
              <a:buFontTx/>
              <a:buNone/>
            </a:pPr>
            <a:r>
              <a:rPr lang="en-US" altLang="zh-CN" sz="3600" b="0">
                <a:latin typeface="Times New Roman" panose="02020603050405020304" pitchFamily="18" charset="0"/>
              </a:rPr>
              <a:t>    Peter is good at cooking.</a:t>
            </a:r>
          </a:p>
          <a:p>
            <a:pPr>
              <a:lnSpc>
                <a:spcPct val="130000"/>
              </a:lnSpc>
              <a:spcBef>
                <a:spcPct val="0"/>
              </a:spcBef>
              <a:buFontTx/>
              <a:buNone/>
            </a:pPr>
            <a:r>
              <a:rPr lang="en-US" altLang="zh-CN" sz="3600" b="0">
                <a:latin typeface="Times New Roman" panose="02020603050405020304" pitchFamily="18" charset="0"/>
              </a:rPr>
              <a:t>    Peter is good at dancing.</a:t>
            </a:r>
            <a:r>
              <a:rPr lang="en-US" altLang="zh-CN" b="0"/>
              <a:t> </a:t>
            </a:r>
          </a:p>
        </p:txBody>
      </p:sp>
      <p:sp>
        <p:nvSpPr>
          <p:cNvPr id="19463" name="Rectangle 13">
            <a:extLst>
              <a:ext uri="{FF2B5EF4-FFF2-40B4-BE49-F238E27FC236}">
                <a16:creationId xmlns:a16="http://schemas.microsoft.com/office/drawing/2014/main" id="{4EC17CD5-4B3D-584D-CED9-336665FA8ED6}"/>
              </a:ext>
            </a:extLst>
          </p:cNvPr>
          <p:cNvSpPr>
            <a:spLocks noChangeArrowheads="1"/>
          </p:cNvSpPr>
          <p:nvPr/>
        </p:nvSpPr>
        <p:spPr bwMode="auto">
          <a:xfrm>
            <a:off x="250825" y="747713"/>
            <a:ext cx="8137525" cy="570547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714375" indent="-7143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8937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0731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5000"/>
              </a:lnSpc>
              <a:spcBef>
                <a:spcPct val="0"/>
              </a:spcBef>
              <a:buFontTx/>
              <a:buNone/>
            </a:pPr>
            <a:r>
              <a:rPr lang="en-US" altLang="zh-CN" sz="4000">
                <a:latin typeface="Times New Roman" panose="02020603050405020304" pitchFamily="18" charset="0"/>
              </a:rPr>
              <a:t>M: Hi, Anna. Father's Day is coming. What will you do for your father?</a:t>
            </a:r>
          </a:p>
          <a:p>
            <a:pPr>
              <a:lnSpc>
                <a:spcPct val="115000"/>
              </a:lnSpc>
              <a:spcBef>
                <a:spcPct val="0"/>
              </a:spcBef>
              <a:buFontTx/>
              <a:buNone/>
            </a:pPr>
            <a:r>
              <a:rPr lang="en-US" altLang="zh-CN" sz="4000">
                <a:latin typeface="Times New Roman" panose="02020603050405020304" pitchFamily="18" charset="0"/>
              </a:rPr>
              <a:t>W: Hi, Peter. I will buy a shirt for my father. What about you?</a:t>
            </a:r>
          </a:p>
          <a:p>
            <a:pPr>
              <a:lnSpc>
                <a:spcPct val="115000"/>
              </a:lnSpc>
              <a:spcBef>
                <a:spcPct val="0"/>
              </a:spcBef>
              <a:buFontTx/>
              <a:buNone/>
            </a:pPr>
            <a:r>
              <a:rPr lang="en-US" altLang="zh-CN" sz="4000">
                <a:latin typeface="Times New Roman" panose="02020603050405020304" pitchFamily="18" charset="0"/>
              </a:rPr>
              <a:t>M: I will cook meals for my father.</a:t>
            </a:r>
          </a:p>
          <a:p>
            <a:pPr>
              <a:lnSpc>
                <a:spcPct val="115000"/>
              </a:lnSpc>
              <a:spcBef>
                <a:spcPct val="0"/>
              </a:spcBef>
              <a:buFontTx/>
              <a:buNone/>
            </a:pPr>
            <a:r>
              <a:rPr lang="en-US" altLang="zh-CN" sz="4000">
                <a:latin typeface="Times New Roman" panose="02020603050405020304" pitchFamily="18" charset="0"/>
              </a:rPr>
              <a:t>W: Cool! Are you good at cooking?</a:t>
            </a:r>
          </a:p>
          <a:p>
            <a:pPr>
              <a:lnSpc>
                <a:spcPct val="115000"/>
              </a:lnSpc>
              <a:spcBef>
                <a:spcPct val="0"/>
              </a:spcBef>
              <a:buFontTx/>
              <a:buNone/>
            </a:pPr>
            <a:r>
              <a:rPr lang="en-US" altLang="zh-CN" sz="4000">
                <a:latin typeface="Times New Roman" panose="02020603050405020304" pitchFamily="18" charset="0"/>
              </a:rPr>
              <a:t>M: Yes, I am.</a:t>
            </a:r>
          </a:p>
        </p:txBody>
      </p:sp>
      <p:pic>
        <p:nvPicPr>
          <p:cNvPr id="94312" name="Picture 104">
            <a:hlinkClick r:id="" action="ppaction://media"/>
            <a:extLst>
              <a:ext uri="{FF2B5EF4-FFF2-40B4-BE49-F238E27FC236}">
                <a16:creationId xmlns:a16="http://schemas.microsoft.com/office/drawing/2014/main" id="{FE97FBC2-DE66-E00B-136A-93CFDDC098DD}"/>
              </a:ext>
            </a:extLst>
          </p:cNvPr>
          <p:cNvPicPr>
            <a:picLocks noChangeAspect="1" noChangeArrowheads="1"/>
          </p:cNvPicPr>
          <p:nvPr>
            <p:ph sz="half" idx="4294967295"/>
            <a:audioFile r:link="rId2"/>
            <p:extLst>
              <p:ext uri="{DAA4B4D4-6D71-4841-9C94-3DE7FCFB9230}">
                <p14:media xmlns:p14="http://schemas.microsoft.com/office/powerpoint/2010/main" r:embed="rId1"/>
              </p:ext>
            </p:extLst>
          </p:nvPr>
        </p:nvPicPr>
        <p:blipFill>
          <a:blip r:embed="rId10">
            <a:extLst>
              <a:ext uri="{28A0092B-C50C-407E-A947-70E740481C1C}">
                <a14:useLocalDpi xmlns:a14="http://schemas.microsoft.com/office/drawing/2010/main" val="0"/>
              </a:ext>
            </a:extLst>
          </a:blip>
          <a:srcRect/>
          <a:stretch>
            <a:fillRect/>
          </a:stretch>
        </p:blipFill>
        <p:spPr>
          <a:xfrm>
            <a:off x="7667625" y="115888"/>
            <a:ext cx="503238" cy="50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03146" name="Picture 10">
            <a:hlinkClick r:id="" action="ppaction://media"/>
            <a:extLst>
              <a:ext uri="{FF2B5EF4-FFF2-40B4-BE49-F238E27FC236}">
                <a16:creationId xmlns:a16="http://schemas.microsoft.com/office/drawing/2014/main" id="{7E2862A8-4832-D83D-82B2-D539B4AF2965}"/>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0">
            <a:extLst>
              <a:ext uri="{28A0092B-C50C-407E-A947-70E740481C1C}">
                <a14:useLocalDpi xmlns:a14="http://schemas.microsoft.com/office/drawing/2010/main" val="0"/>
              </a:ext>
            </a:extLst>
          </a:blip>
          <a:srcRect/>
          <a:stretch>
            <a:fillRect/>
          </a:stretch>
        </p:blipFill>
        <p:spPr bwMode="auto">
          <a:xfrm>
            <a:off x="8604250" y="53736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restart="whenNotActive" fill="hold" evtFilter="cancelBubble" nodeType="interactiveSeq">
                <p:stCondLst>
                  <p:cond evt="onClick" delay="0">
                    <p:tgtEl>
                      <p:spTgt spid="94312"/>
                    </p:tgtEl>
                  </p:cond>
                </p:stCondLst>
                <p:endSync evt="end" delay="0">
                  <p:rtn val="all"/>
                </p:endSync>
                <p:childTnLst>
                  <p:par>
                    <p:cTn id="3" fill="hold" nodeType="clickPar">
                      <p:stCondLst>
                        <p:cond delay="0"/>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0770" fill="hold"/>
                                        <p:tgtEl>
                                          <p:spTgt spid="94312"/>
                                        </p:tgtEl>
                                      </p:cBhvr>
                                    </p:cmd>
                                  </p:childTnLst>
                                </p:cTn>
                              </p:par>
                            </p:childTnLst>
                          </p:cTn>
                        </p:par>
                      </p:childTnLst>
                    </p:cTn>
                  </p:par>
                </p:childTnLst>
              </p:cTn>
              <p:nextCondLst>
                <p:cond evt="onClick" delay="0">
                  <p:tgtEl>
                    <p:spTgt spid="94312"/>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4312"/>
                </p:tgtEl>
              </p:cMediaNode>
            </p:audio>
            <p:seq concurrent="1" nextAc="seek">
              <p:cTn id="8" restart="whenNotActive" fill="hold" evtFilter="cancelBubble" nodeType="interactiveSeq">
                <p:stCondLst>
                  <p:cond evt="onClick" delay="0">
                    <p:tgtEl>
                      <p:spTgt spid="19459"/>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19463"/>
                                        </p:tgtEl>
                                        <p:attrNameLst>
                                          <p:attrName>style.visibility</p:attrName>
                                        </p:attrNameLst>
                                      </p:cBhvr>
                                      <p:to>
                                        <p:strVal val="visible"/>
                                      </p:to>
                                    </p:set>
                                    <p:animEffect transition="in" filter="diamond(in)">
                                      <p:cBhvr>
                                        <p:cTn id="13" dur="1000"/>
                                        <p:tgtEl>
                                          <p:spTgt spid="19463"/>
                                        </p:tgtEl>
                                      </p:cBhvr>
                                    </p:animEffect>
                                  </p:childTnLst>
                                </p:cTn>
                              </p:par>
                            </p:childTnLst>
                          </p:cTn>
                        </p:par>
                        <p:par>
                          <p:cTn id="14" fill="hold" nodeType="afterGroup">
                            <p:stCondLst>
                              <p:cond delay="1000"/>
                            </p:stCondLst>
                            <p:childTnLst>
                              <p:par>
                                <p:cTn id="15" presetID="5" presetClass="entr" presetSubtype="10" fill="hold" nodeType="afterEffect">
                                  <p:stCondLst>
                                    <p:cond delay="0"/>
                                  </p:stCondLst>
                                  <p:childTnLst>
                                    <p:set>
                                      <p:cBhvr>
                                        <p:cTn id="16" dur="1" fill="hold">
                                          <p:stCondLst>
                                            <p:cond delay="0"/>
                                          </p:stCondLst>
                                        </p:cTn>
                                        <p:tgtEl>
                                          <p:spTgt spid="19460"/>
                                        </p:tgtEl>
                                        <p:attrNameLst>
                                          <p:attrName>style.visibility</p:attrName>
                                        </p:attrNameLst>
                                      </p:cBhvr>
                                      <p:to>
                                        <p:strVal val="visible"/>
                                      </p:to>
                                    </p:set>
                                    <p:animEffect transition="in" filter="checkerboard(across)">
                                      <p:cBhvr>
                                        <p:cTn id="17" dur="500"/>
                                        <p:tgtEl>
                                          <p:spTgt spid="19460"/>
                                        </p:tgtEl>
                                      </p:cBhvr>
                                    </p:animEffect>
                                  </p:childTnLst>
                                </p:cTn>
                              </p:par>
                            </p:childTnLst>
                          </p:cTn>
                        </p:par>
                      </p:childTnLst>
                    </p:cTn>
                  </p:par>
                </p:childTnLst>
              </p:cTn>
              <p:nextCondLst>
                <p:cond evt="onClick" delay="0">
                  <p:tgtEl>
                    <p:spTgt spid="19459"/>
                  </p:tgtEl>
                </p:cond>
              </p:nextCondLst>
            </p:seq>
            <p:seq concurrent="1" nextAc="seek">
              <p:cTn id="18" restart="whenNotActive" fill="hold" evtFilter="cancelBubble" nodeType="interactiveSeq">
                <p:stCondLst>
                  <p:cond evt="onClick" delay="0">
                    <p:tgtEl>
                      <p:spTgt spid="19460"/>
                    </p:tgtEl>
                  </p:cond>
                </p:stCondLst>
                <p:endSync evt="end" delay="0">
                  <p:rtn val="all"/>
                </p:endSync>
                <p:childTnLst>
                  <p:par>
                    <p:cTn id="19" fill="hold" nodeType="clickPar">
                      <p:stCondLst>
                        <p:cond delay="0"/>
                      </p:stCondLst>
                      <p:childTnLst>
                        <p:par>
                          <p:cTn id="20" fill="hold" nodeType="withGroup">
                            <p:stCondLst>
                              <p:cond delay="0"/>
                            </p:stCondLst>
                            <p:childTnLst>
                              <p:par>
                                <p:cTn id="21" presetID="8" presetClass="exit" presetSubtype="32" fill="hold" grpId="1" nodeType="clickEffect">
                                  <p:stCondLst>
                                    <p:cond delay="0"/>
                                  </p:stCondLst>
                                  <p:childTnLst>
                                    <p:animEffect transition="out" filter="diamond(out)">
                                      <p:cBhvr>
                                        <p:cTn id="22" dur="1000"/>
                                        <p:tgtEl>
                                          <p:spTgt spid="19463"/>
                                        </p:tgtEl>
                                      </p:cBhvr>
                                    </p:animEffect>
                                    <p:set>
                                      <p:cBhvr>
                                        <p:cTn id="23" dur="1" fill="hold">
                                          <p:stCondLst>
                                            <p:cond delay="999"/>
                                          </p:stCondLst>
                                        </p:cTn>
                                        <p:tgtEl>
                                          <p:spTgt spid="19463"/>
                                        </p:tgtEl>
                                        <p:attrNameLst>
                                          <p:attrName>style.visibility</p:attrName>
                                        </p:attrNameLst>
                                      </p:cBhvr>
                                      <p:to>
                                        <p:strVal val="hidden"/>
                                      </p:to>
                                    </p:set>
                                  </p:childTnLst>
                                </p:cTn>
                              </p:par>
                            </p:childTnLst>
                          </p:cTn>
                        </p:par>
                        <p:par>
                          <p:cTn id="24" fill="hold" nodeType="afterGroup">
                            <p:stCondLst>
                              <p:cond delay="1000"/>
                            </p:stCondLst>
                            <p:childTnLst>
                              <p:par>
                                <p:cTn id="25" presetID="5" presetClass="exit" presetSubtype="10" fill="hold" nodeType="afterEffect">
                                  <p:stCondLst>
                                    <p:cond delay="0"/>
                                  </p:stCondLst>
                                  <p:childTnLst>
                                    <p:animEffect transition="out" filter="checkerboard(across)">
                                      <p:cBhvr>
                                        <p:cTn id="26" dur="500"/>
                                        <p:tgtEl>
                                          <p:spTgt spid="19460"/>
                                        </p:tgtEl>
                                      </p:cBhvr>
                                    </p:animEffect>
                                    <p:set>
                                      <p:cBhvr>
                                        <p:cTn id="27" dur="1" fill="hold">
                                          <p:stCondLst>
                                            <p:cond delay="499"/>
                                          </p:stCondLst>
                                        </p:cTn>
                                        <p:tgtEl>
                                          <p:spTgt spid="19460"/>
                                        </p:tgtEl>
                                        <p:attrNameLst>
                                          <p:attrName>style.visibility</p:attrName>
                                        </p:attrNameLst>
                                      </p:cBhvr>
                                      <p:to>
                                        <p:strVal val="hidden"/>
                                      </p:to>
                                    </p:set>
                                  </p:childTnLst>
                                </p:cTn>
                              </p:par>
                            </p:childTnLst>
                          </p:cTn>
                        </p:par>
                      </p:childTnLst>
                    </p:cTn>
                  </p:par>
                </p:childTnLst>
              </p:cTn>
              <p:nextCondLst>
                <p:cond evt="onClick" delay="0">
                  <p:tgtEl>
                    <p:spTgt spid="19460"/>
                  </p:tgtEl>
                </p:cond>
              </p:nextCondLst>
            </p:seq>
          </p:childTnLst>
        </p:cTn>
      </p:par>
    </p:tnLst>
    <p:bldLst>
      <p:bldP spid="19463" grpId="0" animBg="1"/>
      <p:bldP spid="19463" grpId="1"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293" name="Picture 181">
            <a:hlinkClick r:id="" action="ppaction://media"/>
            <a:extLst>
              <a:ext uri="{FF2B5EF4-FFF2-40B4-BE49-F238E27FC236}">
                <a16:creationId xmlns:a16="http://schemas.microsoft.com/office/drawing/2014/main" id="{B15995EA-9633-2DA2-B23D-3F8708C8550E}"/>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294" name="Picture 182">
            <a:hlinkClick r:id="" action="ppaction://media"/>
            <a:extLst>
              <a:ext uri="{FF2B5EF4-FFF2-40B4-BE49-F238E27FC236}">
                <a16:creationId xmlns:a16="http://schemas.microsoft.com/office/drawing/2014/main" id="{DC8C7A01-BA87-D236-D2EF-0D8D4D37A274}"/>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5716" name="Picture 2" descr="公司logo">
            <a:extLst>
              <a:ext uri="{FF2B5EF4-FFF2-40B4-BE49-F238E27FC236}">
                <a16:creationId xmlns:a16="http://schemas.microsoft.com/office/drawing/2014/main" id="{D271F6E4-E77E-714C-8CBA-D543D4F3696C}"/>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3" descr="originalText48">
            <a:extLst>
              <a:ext uri="{FF2B5EF4-FFF2-40B4-BE49-F238E27FC236}">
                <a16:creationId xmlns:a16="http://schemas.microsoft.com/office/drawing/2014/main" id="{E8E05454-5FB4-2760-5ABE-93BA92431E4E}"/>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5718" name="Rectangle 4">
            <a:extLst>
              <a:ext uri="{FF2B5EF4-FFF2-40B4-BE49-F238E27FC236}">
                <a16:creationId xmlns:a16="http://schemas.microsoft.com/office/drawing/2014/main" id="{1725C08D-ACA8-3915-D144-94F63D4D2C2E}"/>
              </a:ext>
            </a:extLst>
          </p:cNvPr>
          <p:cNvSpPr>
            <a:spLocks noChangeArrowheads="1"/>
          </p:cNvSpPr>
          <p:nvPr/>
        </p:nvSpPr>
        <p:spPr bwMode="auto">
          <a:xfrm>
            <a:off x="73025" y="93663"/>
            <a:ext cx="7451725"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223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3. What will Anna do for her father? </a:t>
            </a:r>
          </a:p>
        </p:txBody>
      </p:sp>
      <p:pic>
        <p:nvPicPr>
          <p:cNvPr id="21511" name="Picture 5" descr="originalTextHide">
            <a:extLst>
              <a:ext uri="{FF2B5EF4-FFF2-40B4-BE49-F238E27FC236}">
                <a16:creationId xmlns:a16="http://schemas.microsoft.com/office/drawing/2014/main" id="{3A285869-BA7C-60BC-D822-7DCAEB296E2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5720" name="Rectangle 6">
            <a:extLst>
              <a:ext uri="{FF2B5EF4-FFF2-40B4-BE49-F238E27FC236}">
                <a16:creationId xmlns:a16="http://schemas.microsoft.com/office/drawing/2014/main" id="{531E3C70-70B4-9C70-4D85-227F44B9E645}"/>
              </a:ext>
            </a:extLst>
          </p:cNvPr>
          <p:cNvSpPr>
            <a:spLocks noChangeArrowheads="1"/>
          </p:cNvSpPr>
          <p:nvPr/>
        </p:nvSpPr>
        <p:spPr bwMode="auto">
          <a:xfrm>
            <a:off x="611188" y="4803775"/>
            <a:ext cx="7273925"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a:t>
            </a:r>
          </a:p>
        </p:txBody>
      </p:sp>
      <p:sp>
        <p:nvSpPr>
          <p:cNvPr id="90119" name="Rectangle 7">
            <a:extLst>
              <a:ext uri="{FF2B5EF4-FFF2-40B4-BE49-F238E27FC236}">
                <a16:creationId xmlns:a16="http://schemas.microsoft.com/office/drawing/2014/main" id="{BA42D1BA-7749-CC5A-3F26-D08F00E7D2E0}"/>
              </a:ext>
            </a:extLst>
          </p:cNvPr>
          <p:cNvSpPr>
            <a:spLocks noChangeArrowheads="1"/>
          </p:cNvSpPr>
          <p:nvPr/>
        </p:nvSpPr>
        <p:spPr bwMode="auto">
          <a:xfrm>
            <a:off x="2339975" y="4076700"/>
            <a:ext cx="5113338"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She will buy a shirt for him.</a:t>
            </a:r>
          </a:p>
        </p:txBody>
      </p:sp>
      <p:sp>
        <p:nvSpPr>
          <p:cNvPr id="115722" name="Rectangle 162">
            <a:extLst>
              <a:ext uri="{FF2B5EF4-FFF2-40B4-BE49-F238E27FC236}">
                <a16:creationId xmlns:a16="http://schemas.microsoft.com/office/drawing/2014/main" id="{63C4775A-DED4-9197-BBB5-E6F04035C0FE}"/>
              </a:ext>
            </a:extLst>
          </p:cNvPr>
          <p:cNvSpPr>
            <a:spLocks noChangeArrowheads="1"/>
          </p:cNvSpPr>
          <p:nvPr/>
        </p:nvSpPr>
        <p:spPr bwMode="auto">
          <a:xfrm>
            <a:off x="611188" y="620713"/>
            <a:ext cx="6337300" cy="2235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30000"/>
              </a:lnSpc>
              <a:spcBef>
                <a:spcPct val="0"/>
              </a:spcBef>
              <a:buFontTx/>
              <a:buNone/>
            </a:pPr>
            <a:r>
              <a:rPr lang="en-US" altLang="zh-CN" sz="3600" b="0">
                <a:latin typeface="Times New Roman" panose="02020603050405020304" pitchFamily="18" charset="0"/>
              </a:rPr>
              <a:t>She will buy a shirt for him. </a:t>
            </a:r>
          </a:p>
          <a:p>
            <a:pPr>
              <a:lnSpc>
                <a:spcPct val="130000"/>
              </a:lnSpc>
              <a:spcBef>
                <a:spcPct val="0"/>
              </a:spcBef>
              <a:buFontTx/>
              <a:buNone/>
            </a:pPr>
            <a:r>
              <a:rPr lang="en-US" altLang="zh-CN" sz="3600" b="0">
                <a:latin typeface="Times New Roman" panose="02020603050405020304" pitchFamily="18" charset="0"/>
              </a:rPr>
              <a:t>She will buy a T-shirt for him. </a:t>
            </a:r>
          </a:p>
          <a:p>
            <a:pPr>
              <a:lnSpc>
                <a:spcPct val="130000"/>
              </a:lnSpc>
              <a:spcBef>
                <a:spcPct val="0"/>
              </a:spcBef>
              <a:buFontTx/>
              <a:buNone/>
            </a:pPr>
            <a:r>
              <a:rPr lang="en-US" altLang="zh-CN" sz="3600" b="0">
                <a:latin typeface="Times New Roman" panose="02020603050405020304" pitchFamily="18" charset="0"/>
              </a:rPr>
              <a:t>She will cook noodles for him. </a:t>
            </a:r>
          </a:p>
        </p:txBody>
      </p:sp>
      <p:sp>
        <p:nvSpPr>
          <p:cNvPr id="19463" name="Rectangle 13">
            <a:extLst>
              <a:ext uri="{FF2B5EF4-FFF2-40B4-BE49-F238E27FC236}">
                <a16:creationId xmlns:a16="http://schemas.microsoft.com/office/drawing/2014/main" id="{812D70D6-8BFF-92B7-CA30-4293141BF7A4}"/>
              </a:ext>
            </a:extLst>
          </p:cNvPr>
          <p:cNvSpPr>
            <a:spLocks noChangeArrowheads="1"/>
          </p:cNvSpPr>
          <p:nvPr/>
        </p:nvSpPr>
        <p:spPr bwMode="auto">
          <a:xfrm>
            <a:off x="322263" y="836613"/>
            <a:ext cx="8137525" cy="570547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714375" indent="-7143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8937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0731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5000"/>
              </a:lnSpc>
              <a:spcBef>
                <a:spcPct val="0"/>
              </a:spcBef>
              <a:buFontTx/>
              <a:buNone/>
            </a:pPr>
            <a:r>
              <a:rPr lang="en-US" altLang="zh-CN" sz="4000">
                <a:latin typeface="Times New Roman" panose="02020603050405020304" pitchFamily="18" charset="0"/>
              </a:rPr>
              <a:t>M: Hi, Anna. Father's Day is coming. What will you do for your father?</a:t>
            </a:r>
          </a:p>
          <a:p>
            <a:pPr>
              <a:lnSpc>
                <a:spcPct val="115000"/>
              </a:lnSpc>
              <a:spcBef>
                <a:spcPct val="0"/>
              </a:spcBef>
              <a:buFontTx/>
              <a:buNone/>
            </a:pPr>
            <a:r>
              <a:rPr lang="en-US" altLang="zh-CN" sz="4000">
                <a:latin typeface="Times New Roman" panose="02020603050405020304" pitchFamily="18" charset="0"/>
              </a:rPr>
              <a:t>W: Hi, Peter. I will buy a shirt for my father. What about you?</a:t>
            </a:r>
          </a:p>
          <a:p>
            <a:pPr>
              <a:lnSpc>
                <a:spcPct val="115000"/>
              </a:lnSpc>
              <a:spcBef>
                <a:spcPct val="0"/>
              </a:spcBef>
              <a:buFontTx/>
              <a:buNone/>
            </a:pPr>
            <a:r>
              <a:rPr lang="en-US" altLang="zh-CN" sz="4000">
                <a:latin typeface="Times New Roman" panose="02020603050405020304" pitchFamily="18" charset="0"/>
              </a:rPr>
              <a:t>M: I will cook meals for my father.</a:t>
            </a:r>
          </a:p>
          <a:p>
            <a:pPr>
              <a:lnSpc>
                <a:spcPct val="115000"/>
              </a:lnSpc>
              <a:spcBef>
                <a:spcPct val="0"/>
              </a:spcBef>
              <a:buFontTx/>
              <a:buNone/>
            </a:pPr>
            <a:r>
              <a:rPr lang="en-US" altLang="zh-CN" sz="4000">
                <a:latin typeface="Times New Roman" panose="02020603050405020304" pitchFamily="18" charset="0"/>
              </a:rPr>
              <a:t>W: Cool! Are you good at cooking?</a:t>
            </a:r>
          </a:p>
          <a:p>
            <a:pPr>
              <a:lnSpc>
                <a:spcPct val="115000"/>
              </a:lnSpc>
              <a:spcBef>
                <a:spcPct val="0"/>
              </a:spcBef>
              <a:buFontTx/>
              <a:buNone/>
            </a:pPr>
            <a:r>
              <a:rPr lang="en-US" altLang="zh-CN" sz="4000">
                <a:latin typeface="Times New Roman" panose="02020603050405020304" pitchFamily="18" charset="0"/>
              </a:rPr>
              <a:t>M: Yes, I am.</a:t>
            </a:r>
          </a:p>
        </p:txBody>
      </p:sp>
      <p:pic>
        <p:nvPicPr>
          <p:cNvPr id="605198" name="Picture 14">
            <a:hlinkClick r:id="" action="ppaction://media"/>
            <a:extLst>
              <a:ext uri="{FF2B5EF4-FFF2-40B4-BE49-F238E27FC236}">
                <a16:creationId xmlns:a16="http://schemas.microsoft.com/office/drawing/2014/main" id="{202D7886-3ACB-F7B5-311E-69AC3DDECEFF}"/>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3736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5199" name="Picture 15">
            <a:hlinkClick r:id="" action="ppaction://media"/>
            <a:extLst>
              <a:ext uri="{FF2B5EF4-FFF2-40B4-BE49-F238E27FC236}">
                <a16:creationId xmlns:a16="http://schemas.microsoft.com/office/drawing/2014/main" id="{CEDEC81A-DE88-B831-C74D-358586512F81}"/>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7740650"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0119"/>
                                        </p:tgtEl>
                                        <p:attrNameLst>
                                          <p:attrName>style.visibility</p:attrName>
                                        </p:attrNameLst>
                                      </p:cBhvr>
                                      <p:to>
                                        <p:strVal val="visible"/>
                                      </p:to>
                                    </p:set>
                                    <p:anim calcmode="lin" valueType="num">
                                      <p:cBhvr additive="base">
                                        <p:cTn id="7" dur="500" fill="hold"/>
                                        <p:tgtEl>
                                          <p:spTgt spid="90119"/>
                                        </p:tgtEl>
                                        <p:attrNameLst>
                                          <p:attrName>ppt_x</p:attrName>
                                        </p:attrNameLst>
                                      </p:cBhvr>
                                      <p:tavLst>
                                        <p:tav tm="0">
                                          <p:val>
                                            <p:strVal val="#ppt_x"/>
                                          </p:val>
                                        </p:tav>
                                        <p:tav tm="100000">
                                          <p:val>
                                            <p:strVal val="#ppt_x"/>
                                          </p:val>
                                        </p:tav>
                                      </p:tavLst>
                                    </p:anim>
                                    <p:anim calcmode="lin" valueType="num">
                                      <p:cBhvr additive="base">
                                        <p:cTn id="8" dur="500" fill="hold"/>
                                        <p:tgtEl>
                                          <p:spTgt spid="901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0293"/>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52" fill="hold"/>
                                        <p:tgtEl>
                                          <p:spTgt spid="90293"/>
                                        </p:tgtEl>
                                      </p:cBhvr>
                                    </p:cmd>
                                  </p:childTnLst>
                                </p:cTn>
                              </p:par>
                            </p:childTnLst>
                          </p:cTn>
                        </p:par>
                      </p:childTnLst>
                    </p:cTn>
                  </p:par>
                </p:childTnLst>
              </p:cTn>
              <p:nextCondLst>
                <p:cond evt="onClick" delay="0">
                  <p:tgtEl>
                    <p:spTgt spid="90293"/>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0293"/>
                </p:tgtEl>
              </p:cMediaNode>
            </p:audio>
            <p:seq concurrent="1" nextAc="seek">
              <p:cTn id="15" restart="whenNotActive" fill="hold" evtFilter="cancelBubble" nodeType="interactiveSeq">
                <p:stCondLst>
                  <p:cond evt="onClick" delay="0">
                    <p:tgtEl>
                      <p:spTgt spid="90294"/>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16" fill="hold"/>
                                        <p:tgtEl>
                                          <p:spTgt spid="90294"/>
                                        </p:tgtEl>
                                      </p:cBhvr>
                                    </p:cmd>
                                  </p:childTnLst>
                                </p:cTn>
                              </p:par>
                            </p:childTnLst>
                          </p:cTn>
                        </p:par>
                      </p:childTnLst>
                    </p:cTn>
                  </p:par>
                </p:childTnLst>
              </p:cTn>
              <p:nextCondLst>
                <p:cond evt="onClick" delay="0">
                  <p:tgtEl>
                    <p:spTgt spid="90294"/>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0294"/>
                </p:tgtEl>
              </p:cMediaNode>
            </p:audio>
            <p:seq concurrent="1" nextAc="seek">
              <p:cTn id="21" restart="whenNotActive" fill="hold" evtFilter="cancelBubble" nodeType="interactiveSeq">
                <p:stCondLst>
                  <p:cond evt="onClick" delay="0">
                    <p:tgtEl>
                      <p:spTgt spid="605198"/>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48199" fill="hold"/>
                                        <p:tgtEl>
                                          <p:spTgt spid="605198"/>
                                        </p:tgtEl>
                                      </p:cBhvr>
                                    </p:cmd>
                                  </p:childTnLst>
                                </p:cTn>
                              </p:par>
                            </p:childTnLst>
                          </p:cTn>
                        </p:par>
                      </p:childTnLst>
                    </p:cTn>
                  </p:par>
                </p:childTnLst>
              </p:cTn>
              <p:nextCondLst>
                <p:cond evt="onClick" delay="0">
                  <p:tgtEl>
                    <p:spTgt spid="605198"/>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605198"/>
                </p:tgtEl>
              </p:cMediaNode>
            </p:audio>
            <p:seq concurrent="1" nextAc="seek">
              <p:cTn id="27" restart="whenNotActive" fill="hold" evtFilter="cancelBubble" nodeType="interactiveSeq">
                <p:stCondLst>
                  <p:cond evt="onClick" delay="0">
                    <p:tgtEl>
                      <p:spTgt spid="21509"/>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19463"/>
                                        </p:tgtEl>
                                        <p:attrNameLst>
                                          <p:attrName>style.visibility</p:attrName>
                                        </p:attrNameLst>
                                      </p:cBhvr>
                                      <p:to>
                                        <p:strVal val="visible"/>
                                      </p:to>
                                    </p:set>
                                    <p:animEffect transition="in" filter="diamond(in)">
                                      <p:cBhvr>
                                        <p:cTn id="32" dur="1000"/>
                                        <p:tgtEl>
                                          <p:spTgt spid="19463"/>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21511"/>
                                        </p:tgtEl>
                                        <p:attrNameLst>
                                          <p:attrName>style.visibility</p:attrName>
                                        </p:attrNameLst>
                                      </p:cBhvr>
                                      <p:to>
                                        <p:strVal val="visible"/>
                                      </p:to>
                                    </p:set>
                                    <p:animEffect transition="in" filter="checkerboard(across)">
                                      <p:cBhvr>
                                        <p:cTn id="36" dur="500"/>
                                        <p:tgtEl>
                                          <p:spTgt spid="21511"/>
                                        </p:tgtEl>
                                      </p:cBhvr>
                                    </p:animEffect>
                                  </p:childTnLst>
                                </p:cTn>
                              </p:par>
                            </p:childTnLst>
                          </p:cTn>
                        </p:par>
                      </p:childTnLst>
                    </p:cTn>
                  </p:par>
                </p:childTnLst>
              </p:cTn>
              <p:nextCondLst>
                <p:cond evt="onClick" delay="0">
                  <p:tgtEl>
                    <p:spTgt spid="21509"/>
                  </p:tgtEl>
                </p:cond>
              </p:nextCondLst>
            </p:seq>
            <p:seq concurrent="1" nextAc="seek">
              <p:cTn id="37" restart="whenNotActive" fill="hold" evtFilter="cancelBubble" nodeType="interactiveSeq">
                <p:stCondLst>
                  <p:cond evt="onClick" delay="0">
                    <p:tgtEl>
                      <p:spTgt spid="21511"/>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8" presetClass="exit" presetSubtype="32" fill="hold" grpId="1" nodeType="clickEffect">
                                  <p:stCondLst>
                                    <p:cond delay="0"/>
                                  </p:stCondLst>
                                  <p:childTnLst>
                                    <p:animEffect transition="out" filter="diamond(out)">
                                      <p:cBhvr>
                                        <p:cTn id="41" dur="1000"/>
                                        <p:tgtEl>
                                          <p:spTgt spid="19463"/>
                                        </p:tgtEl>
                                      </p:cBhvr>
                                    </p:animEffect>
                                    <p:set>
                                      <p:cBhvr>
                                        <p:cTn id="42" dur="1" fill="hold">
                                          <p:stCondLst>
                                            <p:cond delay="999"/>
                                          </p:stCondLst>
                                        </p:cTn>
                                        <p:tgtEl>
                                          <p:spTgt spid="19463"/>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21511"/>
                                        </p:tgtEl>
                                      </p:cBhvr>
                                    </p:animEffect>
                                    <p:set>
                                      <p:cBhvr>
                                        <p:cTn id="46" dur="1" fill="hold">
                                          <p:stCondLst>
                                            <p:cond delay="499"/>
                                          </p:stCondLst>
                                        </p:cTn>
                                        <p:tgtEl>
                                          <p:spTgt spid="21511"/>
                                        </p:tgtEl>
                                        <p:attrNameLst>
                                          <p:attrName>style.visibility</p:attrName>
                                        </p:attrNameLst>
                                      </p:cBhvr>
                                      <p:to>
                                        <p:strVal val="hidden"/>
                                      </p:to>
                                    </p:set>
                                  </p:childTnLst>
                                </p:cTn>
                              </p:par>
                            </p:childTnLst>
                          </p:cTn>
                        </p:par>
                      </p:childTnLst>
                    </p:cTn>
                  </p:par>
                </p:childTnLst>
              </p:cTn>
              <p:nextCondLst>
                <p:cond evt="onClick" delay="0">
                  <p:tgtEl>
                    <p:spTgt spid="21511"/>
                  </p:tgtEl>
                </p:cond>
              </p:nextCondLst>
            </p:seq>
          </p:childTnLst>
        </p:cTn>
      </p:par>
    </p:tnLst>
    <p:bldLst>
      <p:bldP spid="90119" grpId="0" autoUpdateAnimBg="0"/>
      <p:bldP spid="19463" grpId="0" animBg="1"/>
      <p:bldP spid="19463" grpId="1"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300" name="Picture 164">
            <a:hlinkClick r:id="" action="ppaction://media"/>
            <a:extLst>
              <a:ext uri="{FF2B5EF4-FFF2-40B4-BE49-F238E27FC236}">
                <a16:creationId xmlns:a16="http://schemas.microsoft.com/office/drawing/2014/main" id="{E08AB4C5-62A0-B2AA-0FFF-373E1198FC61}"/>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299" name="Picture 163">
            <a:hlinkClick r:id="" action="ppaction://media"/>
            <a:extLst>
              <a:ext uri="{FF2B5EF4-FFF2-40B4-BE49-F238E27FC236}">
                <a16:creationId xmlns:a16="http://schemas.microsoft.com/office/drawing/2014/main" id="{674B63D7-8866-4FFE-1B44-8A112D91BA30}"/>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7764" name="Picture 2" descr="公司logo">
            <a:extLst>
              <a:ext uri="{FF2B5EF4-FFF2-40B4-BE49-F238E27FC236}">
                <a16:creationId xmlns:a16="http://schemas.microsoft.com/office/drawing/2014/main" id="{269B4870-4C50-F783-A7FE-39A3020974BF}"/>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Picture 3" descr="originalText48">
            <a:extLst>
              <a:ext uri="{FF2B5EF4-FFF2-40B4-BE49-F238E27FC236}">
                <a16:creationId xmlns:a16="http://schemas.microsoft.com/office/drawing/2014/main" id="{5111A0E1-DC6C-E6B5-E94C-C630D6213838}"/>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7766" name="Rectangle 4">
            <a:extLst>
              <a:ext uri="{FF2B5EF4-FFF2-40B4-BE49-F238E27FC236}">
                <a16:creationId xmlns:a16="http://schemas.microsoft.com/office/drawing/2014/main" id="{2942280C-4B25-5070-672F-4752FE54AE3A}"/>
              </a:ext>
            </a:extLst>
          </p:cNvPr>
          <p:cNvSpPr>
            <a:spLocks noChangeArrowheads="1"/>
          </p:cNvSpPr>
          <p:nvPr/>
        </p:nvSpPr>
        <p:spPr bwMode="auto">
          <a:xfrm>
            <a:off x="76200" y="73025"/>
            <a:ext cx="5287963"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4. What is Peter good at?</a:t>
            </a:r>
            <a:r>
              <a:rPr lang="en-US" altLang="zh-CN" sz="3600" b="0">
                <a:latin typeface="Times New Roman" panose="02020603050405020304" pitchFamily="18" charset="0"/>
              </a:rPr>
              <a:t> </a:t>
            </a:r>
          </a:p>
        </p:txBody>
      </p:sp>
      <p:pic>
        <p:nvPicPr>
          <p:cNvPr id="23559" name="Picture 5" descr="originalTextHide">
            <a:extLst>
              <a:ext uri="{FF2B5EF4-FFF2-40B4-BE49-F238E27FC236}">
                <a16:creationId xmlns:a16="http://schemas.microsoft.com/office/drawing/2014/main" id="{464AE5C7-1E94-8A29-CDA7-4E9A860F6971}"/>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7768" name="Rectangle 6">
            <a:extLst>
              <a:ext uri="{FF2B5EF4-FFF2-40B4-BE49-F238E27FC236}">
                <a16:creationId xmlns:a16="http://schemas.microsoft.com/office/drawing/2014/main" id="{D51B6AA1-D1A1-57F9-DA1B-BCCB3516695D}"/>
              </a:ext>
            </a:extLst>
          </p:cNvPr>
          <p:cNvSpPr>
            <a:spLocks noChangeArrowheads="1"/>
          </p:cNvSpPr>
          <p:nvPr/>
        </p:nvSpPr>
        <p:spPr bwMode="auto">
          <a:xfrm>
            <a:off x="684213" y="4437063"/>
            <a:ext cx="7453312"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a:t>
            </a:r>
          </a:p>
        </p:txBody>
      </p:sp>
      <p:sp>
        <p:nvSpPr>
          <p:cNvPr id="91143" name="Rectangle 7">
            <a:extLst>
              <a:ext uri="{FF2B5EF4-FFF2-40B4-BE49-F238E27FC236}">
                <a16:creationId xmlns:a16="http://schemas.microsoft.com/office/drawing/2014/main" id="{738423B6-8ECE-0073-CF78-868037044D63}"/>
              </a:ext>
            </a:extLst>
          </p:cNvPr>
          <p:cNvSpPr>
            <a:spLocks noChangeArrowheads="1"/>
          </p:cNvSpPr>
          <p:nvPr/>
        </p:nvSpPr>
        <p:spPr bwMode="auto">
          <a:xfrm>
            <a:off x="2484438" y="4148138"/>
            <a:ext cx="5759450" cy="884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30000"/>
              </a:lnSpc>
              <a:spcBef>
                <a:spcPct val="0"/>
              </a:spcBef>
              <a:buFontTx/>
              <a:buNone/>
            </a:pPr>
            <a:r>
              <a:rPr lang="en-US" altLang="zh-CN" sz="4000">
                <a:solidFill>
                  <a:srgbClr val="FF0000"/>
                </a:solidFill>
                <a:latin typeface="Times New Roman" panose="02020603050405020304" pitchFamily="18" charset="0"/>
              </a:rPr>
              <a:t>Peter is good at cooking.</a:t>
            </a:r>
          </a:p>
        </p:txBody>
      </p:sp>
      <p:sp>
        <p:nvSpPr>
          <p:cNvPr id="117770" name="Rectangle 148">
            <a:extLst>
              <a:ext uri="{FF2B5EF4-FFF2-40B4-BE49-F238E27FC236}">
                <a16:creationId xmlns:a16="http://schemas.microsoft.com/office/drawing/2014/main" id="{44FDB1A5-C57A-B939-3EF3-06255917C338}"/>
              </a:ext>
            </a:extLst>
          </p:cNvPr>
          <p:cNvSpPr>
            <a:spLocks noChangeArrowheads="1"/>
          </p:cNvSpPr>
          <p:nvPr/>
        </p:nvSpPr>
        <p:spPr bwMode="auto">
          <a:xfrm>
            <a:off x="612775" y="692150"/>
            <a:ext cx="6551613" cy="2235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30000"/>
              </a:lnSpc>
              <a:spcBef>
                <a:spcPct val="0"/>
              </a:spcBef>
              <a:buFontTx/>
              <a:buNone/>
            </a:pPr>
            <a:r>
              <a:rPr lang="en-US" altLang="zh-CN" sz="3600" b="0">
                <a:latin typeface="Times New Roman" panose="02020603050405020304" pitchFamily="18" charset="0"/>
              </a:rPr>
              <a:t>Peter is good at singing. </a:t>
            </a:r>
          </a:p>
          <a:p>
            <a:pPr>
              <a:lnSpc>
                <a:spcPct val="130000"/>
              </a:lnSpc>
              <a:spcBef>
                <a:spcPct val="0"/>
              </a:spcBef>
              <a:buFontTx/>
              <a:buNone/>
            </a:pPr>
            <a:r>
              <a:rPr lang="en-US" altLang="zh-CN" sz="3600" b="0">
                <a:latin typeface="Times New Roman" panose="02020603050405020304" pitchFamily="18" charset="0"/>
              </a:rPr>
              <a:t>Peter is good at cooking.</a:t>
            </a:r>
          </a:p>
          <a:p>
            <a:pPr>
              <a:lnSpc>
                <a:spcPct val="130000"/>
              </a:lnSpc>
              <a:spcBef>
                <a:spcPct val="0"/>
              </a:spcBef>
              <a:buFontTx/>
              <a:buNone/>
            </a:pPr>
            <a:r>
              <a:rPr lang="en-US" altLang="zh-CN" sz="3600" b="0">
                <a:latin typeface="Times New Roman" panose="02020603050405020304" pitchFamily="18" charset="0"/>
              </a:rPr>
              <a:t>Peter is good at dancing.</a:t>
            </a:r>
            <a:r>
              <a:rPr lang="en-US" altLang="zh-CN" b="0"/>
              <a:t> </a:t>
            </a:r>
          </a:p>
        </p:txBody>
      </p:sp>
      <p:sp>
        <p:nvSpPr>
          <p:cNvPr id="19463" name="Rectangle 13">
            <a:extLst>
              <a:ext uri="{FF2B5EF4-FFF2-40B4-BE49-F238E27FC236}">
                <a16:creationId xmlns:a16="http://schemas.microsoft.com/office/drawing/2014/main" id="{D6BDE7C0-2B17-F3A1-26C4-92E63F659FFA}"/>
              </a:ext>
            </a:extLst>
          </p:cNvPr>
          <p:cNvSpPr>
            <a:spLocks noChangeArrowheads="1"/>
          </p:cNvSpPr>
          <p:nvPr/>
        </p:nvSpPr>
        <p:spPr bwMode="auto">
          <a:xfrm>
            <a:off x="250825" y="908050"/>
            <a:ext cx="8137525" cy="570547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714375" indent="-7143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8937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0731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5000"/>
              </a:lnSpc>
              <a:spcBef>
                <a:spcPct val="0"/>
              </a:spcBef>
              <a:buFontTx/>
              <a:buNone/>
            </a:pPr>
            <a:r>
              <a:rPr lang="en-US" altLang="zh-CN" sz="4000">
                <a:latin typeface="Times New Roman" panose="02020603050405020304" pitchFamily="18" charset="0"/>
              </a:rPr>
              <a:t>M: Hi, Anna. Father's Day is coming. What will you do for your father?</a:t>
            </a:r>
          </a:p>
          <a:p>
            <a:pPr>
              <a:lnSpc>
                <a:spcPct val="115000"/>
              </a:lnSpc>
              <a:spcBef>
                <a:spcPct val="0"/>
              </a:spcBef>
              <a:buFontTx/>
              <a:buNone/>
            </a:pPr>
            <a:r>
              <a:rPr lang="en-US" altLang="zh-CN" sz="4000">
                <a:latin typeface="Times New Roman" panose="02020603050405020304" pitchFamily="18" charset="0"/>
              </a:rPr>
              <a:t>W: Hi, Peter. I will buy a shirt for my father. What about you?</a:t>
            </a:r>
          </a:p>
          <a:p>
            <a:pPr>
              <a:lnSpc>
                <a:spcPct val="115000"/>
              </a:lnSpc>
              <a:spcBef>
                <a:spcPct val="0"/>
              </a:spcBef>
              <a:buFontTx/>
              <a:buNone/>
            </a:pPr>
            <a:r>
              <a:rPr lang="en-US" altLang="zh-CN" sz="4000">
                <a:latin typeface="Times New Roman" panose="02020603050405020304" pitchFamily="18" charset="0"/>
              </a:rPr>
              <a:t>M: I will cook meals for my father.</a:t>
            </a:r>
          </a:p>
          <a:p>
            <a:pPr>
              <a:lnSpc>
                <a:spcPct val="115000"/>
              </a:lnSpc>
              <a:spcBef>
                <a:spcPct val="0"/>
              </a:spcBef>
              <a:buFontTx/>
              <a:buNone/>
            </a:pPr>
            <a:r>
              <a:rPr lang="en-US" altLang="zh-CN" sz="4000">
                <a:latin typeface="Times New Roman" panose="02020603050405020304" pitchFamily="18" charset="0"/>
              </a:rPr>
              <a:t>W: Cool! Are you good at cooking?</a:t>
            </a:r>
          </a:p>
          <a:p>
            <a:pPr>
              <a:lnSpc>
                <a:spcPct val="115000"/>
              </a:lnSpc>
              <a:spcBef>
                <a:spcPct val="0"/>
              </a:spcBef>
              <a:buFontTx/>
              <a:buNone/>
            </a:pPr>
            <a:r>
              <a:rPr lang="en-US" altLang="zh-CN" sz="4000">
                <a:latin typeface="Times New Roman" panose="02020603050405020304" pitchFamily="18" charset="0"/>
              </a:rPr>
              <a:t>M: Yes, I am.</a:t>
            </a:r>
          </a:p>
        </p:txBody>
      </p:sp>
      <p:pic>
        <p:nvPicPr>
          <p:cNvPr id="607246" name="Picture 14">
            <a:hlinkClick r:id="" action="ppaction://media"/>
            <a:extLst>
              <a:ext uri="{FF2B5EF4-FFF2-40B4-BE49-F238E27FC236}">
                <a16:creationId xmlns:a16="http://schemas.microsoft.com/office/drawing/2014/main" id="{D6B80A9E-36BC-4EA6-C1A3-8540574FFD0E}"/>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3736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7247" name="Picture 15">
            <a:hlinkClick r:id="" action="ppaction://media"/>
            <a:extLst>
              <a:ext uri="{FF2B5EF4-FFF2-40B4-BE49-F238E27FC236}">
                <a16:creationId xmlns:a16="http://schemas.microsoft.com/office/drawing/2014/main" id="{AD9E6F4C-0655-B70D-0E15-0CB1F0A74334}"/>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5508625" y="184150"/>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1143"/>
                                        </p:tgtEl>
                                        <p:attrNameLst>
                                          <p:attrName>style.visibility</p:attrName>
                                        </p:attrNameLst>
                                      </p:cBhvr>
                                      <p:to>
                                        <p:strVal val="visible"/>
                                      </p:to>
                                    </p:set>
                                    <p:anim calcmode="lin" valueType="num">
                                      <p:cBhvr additive="base">
                                        <p:cTn id="7" dur="500" fill="hold"/>
                                        <p:tgtEl>
                                          <p:spTgt spid="91143"/>
                                        </p:tgtEl>
                                        <p:attrNameLst>
                                          <p:attrName>ppt_x</p:attrName>
                                        </p:attrNameLst>
                                      </p:cBhvr>
                                      <p:tavLst>
                                        <p:tav tm="0">
                                          <p:val>
                                            <p:strVal val="1+#ppt_w/2"/>
                                          </p:val>
                                        </p:tav>
                                        <p:tav tm="100000">
                                          <p:val>
                                            <p:strVal val="#ppt_x"/>
                                          </p:val>
                                        </p:tav>
                                      </p:tavLst>
                                    </p:anim>
                                    <p:anim calcmode="lin" valueType="num">
                                      <p:cBhvr additive="base">
                                        <p:cTn id="8" dur="500" fill="hold"/>
                                        <p:tgtEl>
                                          <p:spTgt spid="911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1300"/>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91300"/>
                                        </p:tgtEl>
                                      </p:cBhvr>
                                    </p:cmd>
                                  </p:childTnLst>
                                </p:cTn>
                              </p:par>
                            </p:childTnLst>
                          </p:cTn>
                        </p:par>
                      </p:childTnLst>
                    </p:cTn>
                  </p:par>
                </p:childTnLst>
              </p:cTn>
              <p:nextCondLst>
                <p:cond evt="onClick" delay="0">
                  <p:tgtEl>
                    <p:spTgt spid="91300"/>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1300"/>
                </p:tgtEl>
              </p:cMediaNode>
            </p:audio>
            <p:seq concurrent="1" nextAc="seek">
              <p:cTn id="15" restart="whenNotActive" fill="hold" evtFilter="cancelBubble" nodeType="interactiveSeq">
                <p:stCondLst>
                  <p:cond evt="onClick" delay="0">
                    <p:tgtEl>
                      <p:spTgt spid="91299"/>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91299"/>
                                        </p:tgtEl>
                                      </p:cBhvr>
                                    </p:cmd>
                                  </p:childTnLst>
                                </p:cTn>
                              </p:par>
                            </p:childTnLst>
                          </p:cTn>
                        </p:par>
                      </p:childTnLst>
                    </p:cTn>
                  </p:par>
                </p:childTnLst>
              </p:cTn>
              <p:nextCondLst>
                <p:cond evt="onClick" delay="0">
                  <p:tgtEl>
                    <p:spTgt spid="91299"/>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1299"/>
                </p:tgtEl>
              </p:cMediaNode>
            </p:audio>
            <p:seq concurrent="1" nextAc="seek">
              <p:cTn id="21" restart="whenNotActive" fill="hold" evtFilter="cancelBubble" nodeType="interactiveSeq">
                <p:stCondLst>
                  <p:cond evt="onClick" delay="0">
                    <p:tgtEl>
                      <p:spTgt spid="607246"/>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48199" fill="hold"/>
                                        <p:tgtEl>
                                          <p:spTgt spid="607246"/>
                                        </p:tgtEl>
                                      </p:cBhvr>
                                    </p:cmd>
                                  </p:childTnLst>
                                </p:cTn>
                              </p:par>
                            </p:childTnLst>
                          </p:cTn>
                        </p:par>
                      </p:childTnLst>
                    </p:cTn>
                  </p:par>
                </p:childTnLst>
              </p:cTn>
              <p:nextCondLst>
                <p:cond evt="onClick" delay="0">
                  <p:tgtEl>
                    <p:spTgt spid="607246"/>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607246"/>
                </p:tgtEl>
              </p:cMediaNode>
            </p:audio>
            <p:seq concurrent="1" nextAc="seek">
              <p:cTn id="27" restart="whenNotActive" fill="hold" evtFilter="cancelBubble" nodeType="interactiveSeq">
                <p:stCondLst>
                  <p:cond evt="onClick" delay="0">
                    <p:tgtEl>
                      <p:spTgt spid="23557"/>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9463"/>
                                        </p:tgtEl>
                                        <p:attrNameLst>
                                          <p:attrName>style.visibility</p:attrName>
                                        </p:attrNameLst>
                                      </p:cBhvr>
                                      <p:to>
                                        <p:strVal val="visible"/>
                                      </p:to>
                                    </p:set>
                                    <p:animEffect transition="in" filter="checkerboard(across)">
                                      <p:cBhvr>
                                        <p:cTn id="32" dur="1000"/>
                                        <p:tgtEl>
                                          <p:spTgt spid="19463"/>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23559"/>
                                        </p:tgtEl>
                                        <p:attrNameLst>
                                          <p:attrName>style.visibility</p:attrName>
                                        </p:attrNameLst>
                                      </p:cBhvr>
                                      <p:to>
                                        <p:strVal val="visible"/>
                                      </p:to>
                                    </p:set>
                                    <p:animEffect transition="in" filter="checkerboard(across)">
                                      <p:cBhvr>
                                        <p:cTn id="36" dur="500"/>
                                        <p:tgtEl>
                                          <p:spTgt spid="23559"/>
                                        </p:tgtEl>
                                      </p:cBhvr>
                                    </p:animEffect>
                                  </p:childTnLst>
                                </p:cTn>
                              </p:par>
                            </p:childTnLst>
                          </p:cTn>
                        </p:par>
                      </p:childTnLst>
                    </p:cTn>
                  </p:par>
                </p:childTnLst>
              </p:cTn>
              <p:nextCondLst>
                <p:cond evt="onClick" delay="0">
                  <p:tgtEl>
                    <p:spTgt spid="23557"/>
                  </p:tgtEl>
                </p:cond>
              </p:nextCondLst>
            </p:seq>
            <p:seq concurrent="1" nextAc="seek">
              <p:cTn id="37" restart="whenNotActive" fill="hold" evtFilter="cancelBubble" nodeType="interactiveSeq">
                <p:stCondLst>
                  <p:cond evt="onClick" delay="0">
                    <p:tgtEl>
                      <p:spTgt spid="23559"/>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5" presetClass="exit" presetSubtype="5" fill="hold" grpId="1" nodeType="clickEffect">
                                  <p:stCondLst>
                                    <p:cond delay="0"/>
                                  </p:stCondLst>
                                  <p:childTnLst>
                                    <p:animEffect transition="out" filter="checkerboard(down)">
                                      <p:cBhvr>
                                        <p:cTn id="41" dur="1000"/>
                                        <p:tgtEl>
                                          <p:spTgt spid="19463"/>
                                        </p:tgtEl>
                                      </p:cBhvr>
                                    </p:animEffect>
                                    <p:set>
                                      <p:cBhvr>
                                        <p:cTn id="42" dur="1" fill="hold">
                                          <p:stCondLst>
                                            <p:cond delay="999"/>
                                          </p:stCondLst>
                                        </p:cTn>
                                        <p:tgtEl>
                                          <p:spTgt spid="19463"/>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23559"/>
                                        </p:tgtEl>
                                      </p:cBhvr>
                                    </p:animEffect>
                                    <p:set>
                                      <p:cBhvr>
                                        <p:cTn id="46" dur="1" fill="hold">
                                          <p:stCondLst>
                                            <p:cond delay="499"/>
                                          </p:stCondLst>
                                        </p:cTn>
                                        <p:tgtEl>
                                          <p:spTgt spid="23559"/>
                                        </p:tgtEl>
                                        <p:attrNameLst>
                                          <p:attrName>style.visibility</p:attrName>
                                        </p:attrNameLst>
                                      </p:cBhvr>
                                      <p:to>
                                        <p:strVal val="hidden"/>
                                      </p:to>
                                    </p:set>
                                  </p:childTnLst>
                                </p:cTn>
                              </p:par>
                            </p:childTnLst>
                          </p:cTn>
                        </p:par>
                      </p:childTnLst>
                    </p:cTn>
                  </p:par>
                </p:childTnLst>
              </p:cTn>
              <p:nextCondLst>
                <p:cond evt="onClick" delay="0">
                  <p:tgtEl>
                    <p:spTgt spid="23559"/>
                  </p:tgtEl>
                </p:cond>
              </p:nextCondLst>
            </p:seq>
          </p:childTnLst>
        </p:cTn>
      </p:par>
    </p:tnLst>
    <p:bldLst>
      <p:bldP spid="91143" grpId="0" autoUpdateAnimBg="0"/>
      <p:bldP spid="19463" grpId="0" animBg="1"/>
      <p:bldP spid="19463" grpId="1"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810" name="Picture 2" descr="公司logo">
            <a:extLst>
              <a:ext uri="{FF2B5EF4-FFF2-40B4-BE49-F238E27FC236}">
                <a16:creationId xmlns:a16="http://schemas.microsoft.com/office/drawing/2014/main" id="{6C9AA885-ED7C-194A-C99A-7AC8E772EAD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3" name="Picture 4" descr="originalText48">
            <a:extLst>
              <a:ext uri="{FF2B5EF4-FFF2-40B4-BE49-F238E27FC236}">
                <a16:creationId xmlns:a16="http://schemas.microsoft.com/office/drawing/2014/main" id="{756F2FF6-3B0D-7D8B-9925-7F5B5EA8DA8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4" name="Picture 5" descr="originalTextHide">
            <a:extLst>
              <a:ext uri="{FF2B5EF4-FFF2-40B4-BE49-F238E27FC236}">
                <a16:creationId xmlns:a16="http://schemas.microsoft.com/office/drawing/2014/main" id="{2AC86A3E-11C2-8941-D339-1E95EB70FA6E}"/>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9813" name="Rectangle 3">
            <a:extLst>
              <a:ext uri="{FF2B5EF4-FFF2-40B4-BE49-F238E27FC236}">
                <a16:creationId xmlns:a16="http://schemas.microsoft.com/office/drawing/2014/main" id="{4378961A-4309-BF5A-5A24-7DC08CF6BD6F}"/>
              </a:ext>
            </a:extLst>
          </p:cNvPr>
          <p:cNvSpPr>
            <a:spLocks noChangeArrowheads="1"/>
          </p:cNvSpPr>
          <p:nvPr/>
        </p:nvSpPr>
        <p:spPr bwMode="auto">
          <a:xfrm>
            <a:off x="55563" y="44450"/>
            <a:ext cx="7685087" cy="57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buFontTx/>
              <a:buNone/>
            </a:pPr>
            <a:r>
              <a:rPr lang="zh-CN" altLang="en-US" sz="1800" b="0">
                <a:latin typeface="Times New Roman" panose="02020603050405020304" pitchFamily="18" charset="0"/>
              </a:rPr>
              <a:t>听第三段对话，回答第 </a:t>
            </a:r>
            <a:r>
              <a:rPr lang="en-US" altLang="zh-CN" sz="1800">
                <a:latin typeface="Times New Roman" panose="02020603050405020304" pitchFamily="18" charset="0"/>
              </a:rPr>
              <a:t>5</a:t>
            </a:r>
            <a:r>
              <a:rPr lang="en-US" altLang="zh-CN" sz="1800" b="0">
                <a:latin typeface="Times New Roman" panose="02020603050405020304" pitchFamily="18" charset="0"/>
              </a:rPr>
              <a:t> - </a:t>
            </a:r>
            <a:r>
              <a:rPr lang="en-US" altLang="zh-CN" sz="1800">
                <a:latin typeface="Times New Roman" panose="02020603050405020304" pitchFamily="18" charset="0"/>
              </a:rPr>
              <a:t>6</a:t>
            </a:r>
            <a:r>
              <a:rPr lang="en-US" altLang="zh-CN" sz="1800" b="0">
                <a:latin typeface="Times New Roman" panose="02020603050405020304" pitchFamily="18" charset="0"/>
              </a:rPr>
              <a:t> </a:t>
            </a:r>
            <a:r>
              <a:rPr lang="zh-CN" altLang="en-US" sz="1800" b="0">
                <a:latin typeface="Times New Roman" panose="02020603050405020304" pitchFamily="18" charset="0"/>
              </a:rPr>
              <a:t>两个问题。现在你有 </a:t>
            </a:r>
            <a:r>
              <a:rPr lang="en-US" altLang="zh-CN" sz="1800">
                <a:latin typeface="Times New Roman" panose="02020603050405020304" pitchFamily="18" charset="0"/>
              </a:rPr>
              <a:t>10</a:t>
            </a:r>
            <a:r>
              <a:rPr lang="en-US" altLang="zh-CN" sz="1800" b="0">
                <a:latin typeface="Times New Roman" panose="02020603050405020304" pitchFamily="18" charset="0"/>
              </a:rPr>
              <a:t> </a:t>
            </a:r>
            <a:r>
              <a:rPr lang="zh-CN" altLang="en-US" sz="1800" b="0">
                <a:latin typeface="Times New Roman" panose="02020603050405020304" pitchFamily="18" charset="0"/>
              </a:rPr>
              <a:t>秒钟的阅题时间。</a:t>
            </a:r>
            <a:r>
              <a:rPr lang="zh-CN" altLang="en-US" sz="1800"/>
              <a:t> </a:t>
            </a:r>
          </a:p>
        </p:txBody>
      </p:sp>
      <p:sp>
        <p:nvSpPr>
          <p:cNvPr id="119814" name="Rectangle 46">
            <a:extLst>
              <a:ext uri="{FF2B5EF4-FFF2-40B4-BE49-F238E27FC236}">
                <a16:creationId xmlns:a16="http://schemas.microsoft.com/office/drawing/2014/main" id="{A0CF3799-2785-9B70-17B5-5BF33ADBD24E}"/>
              </a:ext>
            </a:extLst>
          </p:cNvPr>
          <p:cNvSpPr>
            <a:spLocks noChangeArrowheads="1"/>
          </p:cNvSpPr>
          <p:nvPr/>
        </p:nvSpPr>
        <p:spPr bwMode="auto">
          <a:xfrm>
            <a:off x="107950" y="730250"/>
            <a:ext cx="8280400" cy="5807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30000"/>
              </a:lnSpc>
              <a:spcBef>
                <a:spcPct val="0"/>
              </a:spcBef>
              <a:buFontTx/>
              <a:buNone/>
            </a:pPr>
            <a:r>
              <a:rPr lang="en-US" altLang="zh-CN" sz="3600">
                <a:latin typeface="Times New Roman" panose="02020603050405020304" pitchFamily="18" charset="0"/>
              </a:rPr>
              <a:t>5. What does Sam do?  </a:t>
            </a:r>
          </a:p>
          <a:p>
            <a:pPr>
              <a:lnSpc>
                <a:spcPct val="130000"/>
              </a:lnSpc>
              <a:spcBef>
                <a:spcPct val="0"/>
              </a:spcBef>
              <a:buFontTx/>
              <a:buNone/>
            </a:pPr>
            <a:r>
              <a:rPr lang="en-US" altLang="zh-CN" sz="3600" b="0">
                <a:latin typeface="Times New Roman" panose="02020603050405020304" pitchFamily="18" charset="0"/>
              </a:rPr>
              <a:t>    He’s a student. </a:t>
            </a:r>
          </a:p>
          <a:p>
            <a:pPr>
              <a:lnSpc>
                <a:spcPct val="130000"/>
              </a:lnSpc>
              <a:spcBef>
                <a:spcPct val="0"/>
              </a:spcBef>
              <a:buFontTx/>
              <a:buNone/>
            </a:pPr>
            <a:r>
              <a:rPr lang="en-US" altLang="zh-CN" sz="3600" b="0">
                <a:latin typeface="Times New Roman" panose="02020603050405020304" pitchFamily="18" charset="0"/>
              </a:rPr>
              <a:t>    He’s a teacher. </a:t>
            </a:r>
          </a:p>
          <a:p>
            <a:pPr>
              <a:lnSpc>
                <a:spcPct val="130000"/>
              </a:lnSpc>
              <a:spcBef>
                <a:spcPct val="0"/>
              </a:spcBef>
              <a:buFontTx/>
              <a:buNone/>
            </a:pPr>
            <a:r>
              <a:rPr lang="en-US" altLang="zh-CN" sz="3600" b="0">
                <a:latin typeface="Times New Roman" panose="02020603050405020304" pitchFamily="18" charset="0"/>
              </a:rPr>
              <a:t>    He’s a writer.  </a:t>
            </a:r>
          </a:p>
          <a:p>
            <a:pPr>
              <a:lnSpc>
                <a:spcPct val="130000"/>
              </a:lnSpc>
              <a:spcBef>
                <a:spcPct val="0"/>
              </a:spcBef>
              <a:buFontTx/>
              <a:buNone/>
            </a:pPr>
            <a:r>
              <a:rPr lang="en-US" altLang="zh-CN" sz="3600">
                <a:latin typeface="Times New Roman" panose="02020603050405020304" pitchFamily="18" charset="0"/>
              </a:rPr>
              <a:t>6. Who is the girl's favourite player?</a:t>
            </a:r>
            <a:r>
              <a:rPr lang="en-US" altLang="zh-CN" sz="3600" b="0">
                <a:latin typeface="Times New Roman" panose="02020603050405020304" pitchFamily="18" charset="0"/>
              </a:rPr>
              <a:t>  </a:t>
            </a:r>
          </a:p>
          <a:p>
            <a:pPr>
              <a:lnSpc>
                <a:spcPct val="130000"/>
              </a:lnSpc>
              <a:spcBef>
                <a:spcPct val="0"/>
              </a:spcBef>
              <a:buFontTx/>
              <a:buNone/>
            </a:pPr>
            <a:r>
              <a:rPr lang="en-US" altLang="zh-CN" sz="3600" b="0">
                <a:latin typeface="Times New Roman" panose="02020603050405020304" pitchFamily="18" charset="0"/>
              </a:rPr>
              <a:t>    Messi. </a:t>
            </a:r>
          </a:p>
          <a:p>
            <a:pPr>
              <a:lnSpc>
                <a:spcPct val="130000"/>
              </a:lnSpc>
              <a:spcBef>
                <a:spcPct val="0"/>
              </a:spcBef>
              <a:buFontTx/>
              <a:buNone/>
            </a:pPr>
            <a:r>
              <a:rPr lang="en-US" altLang="zh-CN" sz="3600" b="0">
                <a:latin typeface="Times New Roman" panose="02020603050405020304" pitchFamily="18" charset="0"/>
              </a:rPr>
              <a:t>    David. </a:t>
            </a:r>
          </a:p>
          <a:p>
            <a:pPr>
              <a:lnSpc>
                <a:spcPct val="130000"/>
              </a:lnSpc>
              <a:spcBef>
                <a:spcPct val="0"/>
              </a:spcBef>
              <a:buFontTx/>
              <a:buNone/>
            </a:pPr>
            <a:r>
              <a:rPr lang="en-US" altLang="zh-CN" sz="3600" b="0">
                <a:latin typeface="Times New Roman" panose="02020603050405020304" pitchFamily="18" charset="0"/>
              </a:rPr>
              <a:t>    Mbappé. </a:t>
            </a:r>
          </a:p>
        </p:txBody>
      </p:sp>
      <p:sp>
        <p:nvSpPr>
          <p:cNvPr id="25607" name="Rectangle 30">
            <a:extLst>
              <a:ext uri="{FF2B5EF4-FFF2-40B4-BE49-F238E27FC236}">
                <a16:creationId xmlns:a16="http://schemas.microsoft.com/office/drawing/2014/main" id="{54D5779C-48FB-E68F-BED3-9643AF87D2F5}"/>
              </a:ext>
            </a:extLst>
          </p:cNvPr>
          <p:cNvSpPr>
            <a:spLocks noChangeArrowheads="1"/>
          </p:cNvSpPr>
          <p:nvPr/>
        </p:nvSpPr>
        <p:spPr bwMode="auto">
          <a:xfrm>
            <a:off x="225425" y="692150"/>
            <a:ext cx="8208963" cy="5778500"/>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542925" indent="-5429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223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5000"/>
              </a:lnSpc>
              <a:spcBef>
                <a:spcPct val="0"/>
              </a:spcBef>
              <a:buFontTx/>
              <a:buNone/>
            </a:pPr>
            <a:r>
              <a:rPr lang="en-US" altLang="zh-CN" sz="3600">
                <a:latin typeface="Times New Roman" panose="02020603050405020304" pitchFamily="18" charset="0"/>
              </a:rPr>
              <a:t>M: Hi, I'm Sam. I'm a student from Yucai School. May I ask you some questions?</a:t>
            </a:r>
          </a:p>
          <a:p>
            <a:pPr>
              <a:lnSpc>
                <a:spcPct val="115000"/>
              </a:lnSpc>
              <a:spcBef>
                <a:spcPct val="0"/>
              </a:spcBef>
              <a:buFontTx/>
              <a:buNone/>
            </a:pPr>
            <a:r>
              <a:rPr lang="en-US" altLang="zh-CN" sz="3600">
                <a:latin typeface="Times New Roman" panose="02020603050405020304" pitchFamily="18" charset="0"/>
              </a:rPr>
              <a:t>W: Of course.</a:t>
            </a:r>
          </a:p>
          <a:p>
            <a:pPr>
              <a:lnSpc>
                <a:spcPct val="115000"/>
              </a:lnSpc>
              <a:spcBef>
                <a:spcPct val="0"/>
              </a:spcBef>
              <a:buFontTx/>
              <a:buNone/>
            </a:pPr>
            <a:r>
              <a:rPr lang="en-US" altLang="zh-CN" sz="3600">
                <a:latin typeface="Times New Roman" panose="02020603050405020304" pitchFamily="18" charset="0"/>
              </a:rPr>
              <a:t>M: Do you like playing football?</a:t>
            </a:r>
          </a:p>
          <a:p>
            <a:pPr>
              <a:lnSpc>
                <a:spcPct val="115000"/>
              </a:lnSpc>
              <a:spcBef>
                <a:spcPct val="0"/>
              </a:spcBef>
              <a:buFontTx/>
              <a:buNone/>
            </a:pPr>
            <a:r>
              <a:rPr lang="en-US" altLang="zh-CN" sz="3600">
                <a:latin typeface="Times New Roman" panose="02020603050405020304" pitchFamily="18" charset="0"/>
              </a:rPr>
              <a:t>W: Yes, I do.</a:t>
            </a:r>
          </a:p>
          <a:p>
            <a:pPr>
              <a:lnSpc>
                <a:spcPct val="115000"/>
              </a:lnSpc>
              <a:spcBef>
                <a:spcPct val="0"/>
              </a:spcBef>
              <a:buFontTx/>
              <a:buNone/>
            </a:pPr>
            <a:r>
              <a:rPr lang="en-US" altLang="zh-CN" sz="3600">
                <a:latin typeface="Times New Roman" panose="02020603050405020304" pitchFamily="18" charset="0"/>
              </a:rPr>
              <a:t>M: Who's your favourite football player? </a:t>
            </a:r>
          </a:p>
          <a:p>
            <a:pPr>
              <a:lnSpc>
                <a:spcPct val="115000"/>
              </a:lnSpc>
              <a:spcBef>
                <a:spcPct val="0"/>
              </a:spcBef>
              <a:buFontTx/>
              <a:buNone/>
            </a:pPr>
            <a:r>
              <a:rPr lang="en-US" altLang="zh-CN" sz="3600">
                <a:latin typeface="Times New Roman" panose="02020603050405020304" pitchFamily="18" charset="0"/>
              </a:rPr>
              <a:t>W: David.</a:t>
            </a:r>
          </a:p>
        </p:txBody>
      </p:sp>
      <p:pic>
        <p:nvPicPr>
          <p:cNvPr id="95358" name="Picture 126">
            <a:hlinkClick r:id="" action="ppaction://media"/>
            <a:extLst>
              <a:ext uri="{FF2B5EF4-FFF2-40B4-BE49-F238E27FC236}">
                <a16:creationId xmlns:a16="http://schemas.microsoft.com/office/drawing/2014/main" id="{E962BD82-7849-E2FF-D49C-D43D6CA11995}"/>
              </a:ext>
            </a:extLst>
          </p:cNvPr>
          <p:cNvPicPr>
            <a:picLocks noChangeAspect="1" noChangeArrowheads="1"/>
          </p:cNvPicPr>
          <p:nvPr>
            <p:ph sz="half" idx="4294967295"/>
            <a:audioFile r:link="rId2"/>
            <p:extLst>
              <p:ext uri="{DAA4B4D4-6D71-4841-9C94-3DE7FCFB9230}">
                <p14:media xmlns:p14="http://schemas.microsoft.com/office/powerpoint/2010/main" r:embed="rId1"/>
              </p:ext>
            </p:extLst>
          </p:nvPr>
        </p:nvPicPr>
        <p:blipFill>
          <a:blip r:embed="rId10">
            <a:extLst>
              <a:ext uri="{28A0092B-C50C-407E-A947-70E740481C1C}">
                <a14:useLocalDpi xmlns:a14="http://schemas.microsoft.com/office/drawing/2010/main" val="0"/>
              </a:ext>
            </a:extLst>
          </a:blip>
          <a:srcRect/>
          <a:stretch>
            <a:fillRect/>
          </a:stretch>
        </p:blipFill>
        <p:spPr>
          <a:xfrm>
            <a:off x="7380288" y="58738"/>
            <a:ext cx="504825" cy="504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09290" name="Picture 10">
            <a:hlinkClick r:id="" action="ppaction://media"/>
            <a:extLst>
              <a:ext uri="{FF2B5EF4-FFF2-40B4-BE49-F238E27FC236}">
                <a16:creationId xmlns:a16="http://schemas.microsoft.com/office/drawing/2014/main" id="{2C1EA7A7-AD81-3BB1-3939-760EF6134CAF}"/>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0">
            <a:extLst>
              <a:ext uri="{28A0092B-C50C-407E-A947-70E740481C1C}">
                <a14:useLocalDpi xmlns:a14="http://schemas.microsoft.com/office/drawing/2010/main" val="0"/>
              </a:ext>
            </a:extLst>
          </a:blip>
          <a:srcRect/>
          <a:stretch>
            <a:fillRect/>
          </a:stretch>
        </p:blipFill>
        <p:spPr bwMode="auto">
          <a:xfrm>
            <a:off x="8604250" y="53736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restart="whenNotActive" fill="hold" evtFilter="cancelBubble" nodeType="interactiveSeq">
                <p:stCondLst>
                  <p:cond evt="onClick" delay="0">
                    <p:tgtEl>
                      <p:spTgt spid="95358"/>
                    </p:tgtEl>
                  </p:cond>
                </p:stCondLst>
                <p:endSync evt="end" delay="0">
                  <p:rtn val="all"/>
                </p:endSync>
                <p:childTnLst>
                  <p:par>
                    <p:cTn id="3" fill="hold" nodeType="clickPar">
                      <p:stCondLst>
                        <p:cond delay="0"/>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0266" fill="hold"/>
                                        <p:tgtEl>
                                          <p:spTgt spid="95358"/>
                                        </p:tgtEl>
                                      </p:cBhvr>
                                    </p:cmd>
                                  </p:childTnLst>
                                </p:cTn>
                              </p:par>
                            </p:childTnLst>
                          </p:cTn>
                        </p:par>
                      </p:childTnLst>
                    </p:cTn>
                  </p:par>
                </p:childTnLst>
              </p:cTn>
              <p:nextCondLst>
                <p:cond evt="onClick" delay="0">
                  <p:tgtEl>
                    <p:spTgt spid="95358"/>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5358"/>
                </p:tgtEl>
              </p:cMediaNode>
            </p:audio>
            <p:seq concurrent="1" nextAc="seek">
              <p:cTn id="8" restart="whenNotActive" fill="hold" evtFilter="cancelBubble" nodeType="interactiveSeq">
                <p:stCondLst>
                  <p:cond evt="onClick" delay="0">
                    <p:tgtEl>
                      <p:spTgt spid="25603"/>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5607"/>
                                        </p:tgtEl>
                                        <p:attrNameLst>
                                          <p:attrName>style.visibility</p:attrName>
                                        </p:attrNameLst>
                                      </p:cBhvr>
                                      <p:to>
                                        <p:strVal val="visible"/>
                                      </p:to>
                                    </p:set>
                                    <p:animEffect transition="in" filter="blinds(horizontal)">
                                      <p:cBhvr>
                                        <p:cTn id="13" dur="1000"/>
                                        <p:tgtEl>
                                          <p:spTgt spid="25607"/>
                                        </p:tgtEl>
                                      </p:cBhvr>
                                    </p:animEffect>
                                  </p:childTnLst>
                                </p:cTn>
                              </p:par>
                            </p:childTnLst>
                          </p:cTn>
                        </p:par>
                        <p:par>
                          <p:cTn id="14" fill="hold" nodeType="afterGroup">
                            <p:stCondLst>
                              <p:cond delay="1000"/>
                            </p:stCondLst>
                            <p:childTnLst>
                              <p:par>
                                <p:cTn id="15" presetID="5" presetClass="entr" presetSubtype="10" fill="hold" nodeType="afterEffect">
                                  <p:stCondLst>
                                    <p:cond delay="0"/>
                                  </p:stCondLst>
                                  <p:childTnLst>
                                    <p:set>
                                      <p:cBhvr>
                                        <p:cTn id="16" dur="1" fill="hold">
                                          <p:stCondLst>
                                            <p:cond delay="0"/>
                                          </p:stCondLst>
                                        </p:cTn>
                                        <p:tgtEl>
                                          <p:spTgt spid="25604"/>
                                        </p:tgtEl>
                                        <p:attrNameLst>
                                          <p:attrName>style.visibility</p:attrName>
                                        </p:attrNameLst>
                                      </p:cBhvr>
                                      <p:to>
                                        <p:strVal val="visible"/>
                                      </p:to>
                                    </p:set>
                                    <p:animEffect transition="in" filter="checkerboard(across)">
                                      <p:cBhvr>
                                        <p:cTn id="17" dur="500"/>
                                        <p:tgtEl>
                                          <p:spTgt spid="25604"/>
                                        </p:tgtEl>
                                      </p:cBhvr>
                                    </p:animEffect>
                                  </p:childTnLst>
                                </p:cTn>
                              </p:par>
                            </p:childTnLst>
                          </p:cTn>
                        </p:par>
                      </p:childTnLst>
                    </p:cTn>
                  </p:par>
                </p:childTnLst>
              </p:cTn>
              <p:nextCondLst>
                <p:cond evt="onClick" delay="0">
                  <p:tgtEl>
                    <p:spTgt spid="25603"/>
                  </p:tgtEl>
                </p:cond>
              </p:nextCondLst>
            </p:seq>
            <p:seq concurrent="1" nextAc="seek">
              <p:cTn id="18" restart="whenNotActive" fill="hold" evtFilter="cancelBubble" nodeType="interactiveSeq">
                <p:stCondLst>
                  <p:cond evt="onClick" delay="0">
                    <p:tgtEl>
                      <p:spTgt spid="25604"/>
                    </p:tgtEl>
                  </p:cond>
                </p:stCondLst>
                <p:endSync evt="end" delay="0">
                  <p:rtn val="all"/>
                </p:endSync>
                <p:childTnLst>
                  <p:par>
                    <p:cTn id="19" fill="hold" nodeType="clickPar">
                      <p:stCondLst>
                        <p:cond delay="0"/>
                      </p:stCondLst>
                      <p:childTnLst>
                        <p:par>
                          <p:cTn id="20" fill="hold" nodeType="withGroup">
                            <p:stCondLst>
                              <p:cond delay="0"/>
                            </p:stCondLst>
                            <p:childTnLst>
                              <p:par>
                                <p:cTn id="21" presetID="3" presetClass="exit" presetSubtype="5" fill="hold" grpId="1" nodeType="clickEffect">
                                  <p:stCondLst>
                                    <p:cond delay="0"/>
                                  </p:stCondLst>
                                  <p:childTnLst>
                                    <p:animEffect transition="out" filter="blinds(vertical)">
                                      <p:cBhvr>
                                        <p:cTn id="22" dur="1000"/>
                                        <p:tgtEl>
                                          <p:spTgt spid="25607"/>
                                        </p:tgtEl>
                                      </p:cBhvr>
                                    </p:animEffect>
                                    <p:set>
                                      <p:cBhvr>
                                        <p:cTn id="23" dur="1" fill="hold">
                                          <p:stCondLst>
                                            <p:cond delay="999"/>
                                          </p:stCondLst>
                                        </p:cTn>
                                        <p:tgtEl>
                                          <p:spTgt spid="25607"/>
                                        </p:tgtEl>
                                        <p:attrNameLst>
                                          <p:attrName>style.visibility</p:attrName>
                                        </p:attrNameLst>
                                      </p:cBhvr>
                                      <p:to>
                                        <p:strVal val="hidden"/>
                                      </p:to>
                                    </p:set>
                                  </p:childTnLst>
                                </p:cTn>
                              </p:par>
                            </p:childTnLst>
                          </p:cTn>
                        </p:par>
                        <p:par>
                          <p:cTn id="24" fill="hold" nodeType="afterGroup">
                            <p:stCondLst>
                              <p:cond delay="1000"/>
                            </p:stCondLst>
                            <p:childTnLst>
                              <p:par>
                                <p:cTn id="25" presetID="5" presetClass="exit" presetSubtype="10" fill="hold" nodeType="afterEffect">
                                  <p:stCondLst>
                                    <p:cond delay="0"/>
                                  </p:stCondLst>
                                  <p:childTnLst>
                                    <p:animEffect transition="out" filter="checkerboard(across)">
                                      <p:cBhvr>
                                        <p:cTn id="26" dur="500"/>
                                        <p:tgtEl>
                                          <p:spTgt spid="25604"/>
                                        </p:tgtEl>
                                      </p:cBhvr>
                                    </p:animEffect>
                                    <p:set>
                                      <p:cBhvr>
                                        <p:cTn id="27" dur="1" fill="hold">
                                          <p:stCondLst>
                                            <p:cond delay="499"/>
                                          </p:stCondLst>
                                        </p:cTn>
                                        <p:tgtEl>
                                          <p:spTgt spid="25604"/>
                                        </p:tgtEl>
                                        <p:attrNameLst>
                                          <p:attrName>style.visibility</p:attrName>
                                        </p:attrNameLst>
                                      </p:cBhvr>
                                      <p:to>
                                        <p:strVal val="hidden"/>
                                      </p:to>
                                    </p:set>
                                  </p:childTnLst>
                                </p:cTn>
                              </p:par>
                            </p:childTnLst>
                          </p:cTn>
                        </p:par>
                      </p:childTnLst>
                    </p:cTn>
                  </p:par>
                </p:childTnLst>
              </p:cTn>
              <p:nextCondLst>
                <p:cond evt="onClick" delay="0">
                  <p:tgtEl>
                    <p:spTgt spid="25604"/>
                  </p:tgtEl>
                </p:cond>
              </p:nextCondLst>
            </p:seq>
          </p:childTnLst>
        </p:cTn>
      </p:par>
    </p:tnLst>
    <p:bldLst>
      <p:bldP spid="25607" grpId="0" animBg="1"/>
      <p:bldP spid="25607" grpId="1"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341" name="Picture 181">
            <a:hlinkClick r:id="" action="ppaction://media"/>
            <a:extLst>
              <a:ext uri="{FF2B5EF4-FFF2-40B4-BE49-F238E27FC236}">
                <a16:creationId xmlns:a16="http://schemas.microsoft.com/office/drawing/2014/main" id="{07241B94-82C1-4FAB-2728-50A524EDC202}"/>
              </a:ext>
            </a:extLst>
          </p:cNvPr>
          <p:cNvPicPr>
            <a:picLocks noChangeAspect="1" noChangeArrowheads="1"/>
          </p:cNvPicPr>
          <p:nvPr>
            <p:ph sz="quarter" idx="4294967295"/>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a:xfrm>
            <a:off x="8604250" y="188913"/>
            <a:ext cx="304800" cy="30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2344" name="Picture 184">
            <a:hlinkClick r:id="" action="ppaction://media"/>
            <a:extLst>
              <a:ext uri="{FF2B5EF4-FFF2-40B4-BE49-F238E27FC236}">
                <a16:creationId xmlns:a16="http://schemas.microsoft.com/office/drawing/2014/main" id="{43FB51C3-A652-53B2-C877-32ABE763EE79}"/>
              </a:ext>
            </a:extLst>
          </p:cNvPr>
          <p:cNvPicPr>
            <a:picLocks noChangeAspect="1" noChangeArrowheads="1"/>
          </p:cNvPicPr>
          <p:nvPr>
            <p:ph sz="quarter" idx="4294967295"/>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a:xfrm>
            <a:off x="8675688" y="115888"/>
            <a:ext cx="304800" cy="30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21860" name="Picture 2" descr="公司logo">
            <a:extLst>
              <a:ext uri="{FF2B5EF4-FFF2-40B4-BE49-F238E27FC236}">
                <a16:creationId xmlns:a16="http://schemas.microsoft.com/office/drawing/2014/main" id="{9A46E5C4-8490-FE53-0614-7A5914C0D006}"/>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Picture 3" descr="originalText48">
            <a:extLst>
              <a:ext uri="{FF2B5EF4-FFF2-40B4-BE49-F238E27FC236}">
                <a16:creationId xmlns:a16="http://schemas.microsoft.com/office/drawing/2014/main" id="{3BB2BBFD-ABD9-2627-F8A0-F760ED426E91}"/>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1862" name="Rectangle 4">
            <a:extLst>
              <a:ext uri="{FF2B5EF4-FFF2-40B4-BE49-F238E27FC236}">
                <a16:creationId xmlns:a16="http://schemas.microsoft.com/office/drawing/2014/main" id="{6941BC8E-7D4D-CCDE-F5DE-468E42D3EB2C}"/>
              </a:ext>
            </a:extLst>
          </p:cNvPr>
          <p:cNvSpPr>
            <a:spLocks noChangeArrowheads="1"/>
          </p:cNvSpPr>
          <p:nvPr/>
        </p:nvSpPr>
        <p:spPr bwMode="auto">
          <a:xfrm>
            <a:off x="88900" y="88900"/>
            <a:ext cx="4987925"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5. What does Sam do? </a:t>
            </a:r>
          </a:p>
        </p:txBody>
      </p:sp>
      <p:pic>
        <p:nvPicPr>
          <p:cNvPr id="27655" name="Picture 5" descr="originalTextHide">
            <a:extLst>
              <a:ext uri="{FF2B5EF4-FFF2-40B4-BE49-F238E27FC236}">
                <a16:creationId xmlns:a16="http://schemas.microsoft.com/office/drawing/2014/main" id="{F16C478C-E926-6783-A880-9C5E51DE687B}"/>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1864" name="Rectangle 6">
            <a:extLst>
              <a:ext uri="{FF2B5EF4-FFF2-40B4-BE49-F238E27FC236}">
                <a16:creationId xmlns:a16="http://schemas.microsoft.com/office/drawing/2014/main" id="{B110600B-88D7-49A0-D4C1-5250150928CB}"/>
              </a:ext>
            </a:extLst>
          </p:cNvPr>
          <p:cNvSpPr>
            <a:spLocks noChangeArrowheads="1"/>
          </p:cNvSpPr>
          <p:nvPr/>
        </p:nvSpPr>
        <p:spPr bwMode="auto">
          <a:xfrm>
            <a:off x="755650" y="4868863"/>
            <a:ext cx="7129463"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a:t>
            </a:r>
          </a:p>
        </p:txBody>
      </p:sp>
      <p:sp>
        <p:nvSpPr>
          <p:cNvPr id="92167" name="Rectangle 7">
            <a:extLst>
              <a:ext uri="{FF2B5EF4-FFF2-40B4-BE49-F238E27FC236}">
                <a16:creationId xmlns:a16="http://schemas.microsoft.com/office/drawing/2014/main" id="{0E12270E-D0AF-6BD1-7FBD-004FA2000BEE}"/>
              </a:ext>
            </a:extLst>
          </p:cNvPr>
          <p:cNvSpPr>
            <a:spLocks noChangeArrowheads="1"/>
          </p:cNvSpPr>
          <p:nvPr/>
        </p:nvSpPr>
        <p:spPr bwMode="auto">
          <a:xfrm>
            <a:off x="2555875" y="4819650"/>
            <a:ext cx="5183188" cy="549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000">
                <a:solidFill>
                  <a:srgbClr val="FF0000"/>
                </a:solidFill>
                <a:latin typeface="Times New Roman" panose="02020603050405020304" pitchFamily="18" charset="0"/>
              </a:rPr>
              <a:t>He’s a student.</a:t>
            </a:r>
          </a:p>
        </p:txBody>
      </p:sp>
      <p:sp>
        <p:nvSpPr>
          <p:cNvPr id="121866" name="Rectangle 168">
            <a:extLst>
              <a:ext uri="{FF2B5EF4-FFF2-40B4-BE49-F238E27FC236}">
                <a16:creationId xmlns:a16="http://schemas.microsoft.com/office/drawing/2014/main" id="{1737DBE2-D6DA-3605-2011-1D5B9EA6FBFE}"/>
              </a:ext>
            </a:extLst>
          </p:cNvPr>
          <p:cNvSpPr>
            <a:spLocks noChangeArrowheads="1"/>
          </p:cNvSpPr>
          <p:nvPr/>
        </p:nvSpPr>
        <p:spPr bwMode="auto">
          <a:xfrm>
            <a:off x="630238" y="749300"/>
            <a:ext cx="5957887" cy="2235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30000"/>
              </a:lnSpc>
              <a:spcBef>
                <a:spcPct val="0"/>
              </a:spcBef>
              <a:buFontTx/>
              <a:buNone/>
            </a:pPr>
            <a:r>
              <a:rPr lang="en-US" altLang="zh-CN" sz="3600" b="0">
                <a:latin typeface="Times New Roman" panose="02020603050405020304" pitchFamily="18" charset="0"/>
              </a:rPr>
              <a:t>He’s a student. </a:t>
            </a:r>
          </a:p>
          <a:p>
            <a:pPr>
              <a:lnSpc>
                <a:spcPct val="130000"/>
              </a:lnSpc>
              <a:spcBef>
                <a:spcPct val="0"/>
              </a:spcBef>
              <a:buFontTx/>
              <a:buNone/>
            </a:pPr>
            <a:r>
              <a:rPr lang="en-US" altLang="zh-CN" sz="3600" b="0">
                <a:latin typeface="Times New Roman" panose="02020603050405020304" pitchFamily="18" charset="0"/>
              </a:rPr>
              <a:t>He’s a teacher. </a:t>
            </a:r>
          </a:p>
          <a:p>
            <a:pPr>
              <a:lnSpc>
                <a:spcPct val="130000"/>
              </a:lnSpc>
              <a:spcBef>
                <a:spcPct val="0"/>
              </a:spcBef>
              <a:buFontTx/>
              <a:buNone/>
            </a:pPr>
            <a:r>
              <a:rPr lang="en-US" altLang="zh-CN" sz="3600" b="0">
                <a:latin typeface="Times New Roman" panose="02020603050405020304" pitchFamily="18" charset="0"/>
              </a:rPr>
              <a:t>He’s a writer.  </a:t>
            </a:r>
          </a:p>
        </p:txBody>
      </p:sp>
      <p:sp>
        <p:nvSpPr>
          <p:cNvPr id="27659" name="Rectangle 192">
            <a:extLst>
              <a:ext uri="{FF2B5EF4-FFF2-40B4-BE49-F238E27FC236}">
                <a16:creationId xmlns:a16="http://schemas.microsoft.com/office/drawing/2014/main" id="{F1E6FBB0-CC0F-4DCC-BC9E-2CC45F856488}"/>
              </a:ext>
            </a:extLst>
          </p:cNvPr>
          <p:cNvSpPr>
            <a:spLocks noChangeArrowheads="1"/>
          </p:cNvSpPr>
          <p:nvPr/>
        </p:nvSpPr>
        <p:spPr bwMode="auto">
          <a:xfrm>
            <a:off x="250825" y="1052513"/>
            <a:ext cx="8353425" cy="514667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542925" indent="-5429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223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5000"/>
              </a:lnSpc>
              <a:spcBef>
                <a:spcPct val="0"/>
              </a:spcBef>
              <a:buFontTx/>
              <a:buNone/>
            </a:pPr>
            <a:r>
              <a:rPr lang="en-US" altLang="zh-CN" sz="3600">
                <a:latin typeface="Times New Roman" panose="02020603050405020304" pitchFamily="18" charset="0"/>
              </a:rPr>
              <a:t>M: Hi, I'm Sam. I'm a student from Yucai School. May I ask you some questions?</a:t>
            </a:r>
          </a:p>
          <a:p>
            <a:pPr>
              <a:lnSpc>
                <a:spcPct val="115000"/>
              </a:lnSpc>
              <a:spcBef>
                <a:spcPct val="0"/>
              </a:spcBef>
              <a:buFontTx/>
              <a:buNone/>
            </a:pPr>
            <a:r>
              <a:rPr lang="en-US" altLang="zh-CN" sz="3600">
                <a:latin typeface="Times New Roman" panose="02020603050405020304" pitchFamily="18" charset="0"/>
              </a:rPr>
              <a:t>W: Of course.</a:t>
            </a:r>
          </a:p>
          <a:p>
            <a:pPr>
              <a:lnSpc>
                <a:spcPct val="115000"/>
              </a:lnSpc>
              <a:spcBef>
                <a:spcPct val="0"/>
              </a:spcBef>
              <a:buFontTx/>
              <a:buNone/>
            </a:pPr>
            <a:r>
              <a:rPr lang="en-US" altLang="zh-CN" sz="3600">
                <a:latin typeface="Times New Roman" panose="02020603050405020304" pitchFamily="18" charset="0"/>
              </a:rPr>
              <a:t>M: Do you like playing football?</a:t>
            </a:r>
          </a:p>
          <a:p>
            <a:pPr>
              <a:lnSpc>
                <a:spcPct val="115000"/>
              </a:lnSpc>
              <a:spcBef>
                <a:spcPct val="0"/>
              </a:spcBef>
              <a:buFontTx/>
              <a:buNone/>
            </a:pPr>
            <a:r>
              <a:rPr lang="en-US" altLang="zh-CN" sz="3600">
                <a:latin typeface="Times New Roman" panose="02020603050405020304" pitchFamily="18" charset="0"/>
              </a:rPr>
              <a:t>W: Yes, I do.</a:t>
            </a:r>
          </a:p>
          <a:p>
            <a:pPr>
              <a:lnSpc>
                <a:spcPct val="115000"/>
              </a:lnSpc>
              <a:spcBef>
                <a:spcPct val="0"/>
              </a:spcBef>
              <a:buFontTx/>
              <a:buNone/>
            </a:pPr>
            <a:r>
              <a:rPr lang="en-US" altLang="zh-CN" sz="3600">
                <a:latin typeface="Times New Roman" panose="02020603050405020304" pitchFamily="18" charset="0"/>
              </a:rPr>
              <a:t>M: Who's your favourite football player? </a:t>
            </a:r>
          </a:p>
          <a:p>
            <a:pPr>
              <a:lnSpc>
                <a:spcPct val="115000"/>
              </a:lnSpc>
              <a:spcBef>
                <a:spcPct val="0"/>
              </a:spcBef>
              <a:buFontTx/>
              <a:buNone/>
            </a:pPr>
            <a:r>
              <a:rPr lang="en-US" altLang="zh-CN" sz="3600">
                <a:latin typeface="Times New Roman" panose="02020603050405020304" pitchFamily="18" charset="0"/>
              </a:rPr>
              <a:t>W: David.</a:t>
            </a:r>
          </a:p>
        </p:txBody>
      </p:sp>
      <p:pic>
        <p:nvPicPr>
          <p:cNvPr id="611342" name="Picture 14">
            <a:hlinkClick r:id="" action="ppaction://media"/>
            <a:extLst>
              <a:ext uri="{FF2B5EF4-FFF2-40B4-BE49-F238E27FC236}">
                <a16:creationId xmlns:a16="http://schemas.microsoft.com/office/drawing/2014/main" id="{D0BE4BDB-B7DA-BDE3-9371-3E446526A9DB}"/>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3736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1343" name="Picture 15">
            <a:hlinkClick r:id="" action="ppaction://media"/>
            <a:extLst>
              <a:ext uri="{FF2B5EF4-FFF2-40B4-BE49-F238E27FC236}">
                <a16:creationId xmlns:a16="http://schemas.microsoft.com/office/drawing/2014/main" id="{790D03C4-4673-BB7B-4E9B-DBE38DEBED17}"/>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4859338"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2167"/>
                                        </p:tgtEl>
                                        <p:attrNameLst>
                                          <p:attrName>style.visibility</p:attrName>
                                        </p:attrNameLst>
                                      </p:cBhvr>
                                      <p:to>
                                        <p:strVal val="visible"/>
                                      </p:to>
                                    </p:set>
                                    <p:anim calcmode="lin" valueType="num">
                                      <p:cBhvr additive="base">
                                        <p:cTn id="7" dur="500" fill="hold"/>
                                        <p:tgtEl>
                                          <p:spTgt spid="92167"/>
                                        </p:tgtEl>
                                        <p:attrNameLst>
                                          <p:attrName>ppt_x</p:attrName>
                                        </p:attrNameLst>
                                      </p:cBhvr>
                                      <p:tavLst>
                                        <p:tav tm="0">
                                          <p:val>
                                            <p:strVal val="1+#ppt_w/2"/>
                                          </p:val>
                                        </p:tav>
                                        <p:tav tm="100000">
                                          <p:val>
                                            <p:strVal val="#ppt_x"/>
                                          </p:val>
                                        </p:tav>
                                      </p:tavLst>
                                    </p:anim>
                                    <p:anim calcmode="lin" valueType="num">
                                      <p:cBhvr additive="base">
                                        <p:cTn id="8" dur="500" fill="hold"/>
                                        <p:tgtEl>
                                          <p:spTgt spid="921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2341"/>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92341"/>
                                        </p:tgtEl>
                                      </p:cBhvr>
                                    </p:cmd>
                                  </p:childTnLst>
                                </p:cTn>
                              </p:par>
                            </p:childTnLst>
                          </p:cTn>
                        </p:par>
                      </p:childTnLst>
                    </p:cTn>
                  </p:par>
                </p:childTnLst>
              </p:cTn>
              <p:nextCondLst>
                <p:cond evt="onClick" delay="0">
                  <p:tgtEl>
                    <p:spTgt spid="92341"/>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2341"/>
                </p:tgtEl>
              </p:cMediaNode>
            </p:audio>
            <p:seq concurrent="1" nextAc="seek">
              <p:cTn id="15" restart="whenNotActive" fill="hold" evtFilter="cancelBubble" nodeType="interactiveSeq">
                <p:stCondLst>
                  <p:cond evt="onClick" delay="0">
                    <p:tgtEl>
                      <p:spTgt spid="92344"/>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92344"/>
                                        </p:tgtEl>
                                      </p:cBhvr>
                                    </p:cmd>
                                  </p:childTnLst>
                                </p:cTn>
                              </p:par>
                            </p:childTnLst>
                          </p:cTn>
                        </p:par>
                      </p:childTnLst>
                    </p:cTn>
                  </p:par>
                </p:childTnLst>
              </p:cTn>
              <p:nextCondLst>
                <p:cond evt="onClick" delay="0">
                  <p:tgtEl>
                    <p:spTgt spid="92344"/>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2344"/>
                </p:tgtEl>
              </p:cMediaNode>
            </p:audio>
            <p:seq concurrent="1" nextAc="seek">
              <p:cTn id="21" restart="whenNotActive" fill="hold" evtFilter="cancelBubble" nodeType="interactiveSeq">
                <p:stCondLst>
                  <p:cond evt="onClick" delay="0">
                    <p:tgtEl>
                      <p:spTgt spid="611342"/>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44568" fill="hold"/>
                                        <p:tgtEl>
                                          <p:spTgt spid="611342"/>
                                        </p:tgtEl>
                                      </p:cBhvr>
                                    </p:cmd>
                                  </p:childTnLst>
                                </p:cTn>
                              </p:par>
                            </p:childTnLst>
                          </p:cTn>
                        </p:par>
                      </p:childTnLst>
                    </p:cTn>
                  </p:par>
                </p:childTnLst>
              </p:cTn>
              <p:nextCondLst>
                <p:cond evt="onClick" delay="0">
                  <p:tgtEl>
                    <p:spTgt spid="611342"/>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611342"/>
                </p:tgtEl>
              </p:cMediaNode>
            </p:audio>
            <p:seq concurrent="1" nextAc="seek">
              <p:cTn id="27" restart="whenNotActive" fill="hold" evtFilter="cancelBubble" nodeType="interactiveSeq">
                <p:stCondLst>
                  <p:cond evt="onClick" delay="0">
                    <p:tgtEl>
                      <p:spTgt spid="27653"/>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2" presetClass="entr" presetSubtype="8" fill="hold" grpId="0" nodeType="clickEffect">
                                  <p:stCondLst>
                                    <p:cond delay="0"/>
                                  </p:stCondLst>
                                  <p:childTnLst>
                                    <p:set>
                                      <p:cBhvr>
                                        <p:cTn id="31" dur="1" fill="hold">
                                          <p:stCondLst>
                                            <p:cond delay="0"/>
                                          </p:stCondLst>
                                        </p:cTn>
                                        <p:tgtEl>
                                          <p:spTgt spid="27659"/>
                                        </p:tgtEl>
                                        <p:attrNameLst>
                                          <p:attrName>style.visibility</p:attrName>
                                        </p:attrNameLst>
                                      </p:cBhvr>
                                      <p:to>
                                        <p:strVal val="visible"/>
                                      </p:to>
                                    </p:set>
                                    <p:anim calcmode="lin" valueType="num">
                                      <p:cBhvr additive="base">
                                        <p:cTn id="32" dur="1000" fill="hold"/>
                                        <p:tgtEl>
                                          <p:spTgt spid="27659"/>
                                        </p:tgtEl>
                                        <p:attrNameLst>
                                          <p:attrName>ppt_x</p:attrName>
                                        </p:attrNameLst>
                                      </p:cBhvr>
                                      <p:tavLst>
                                        <p:tav tm="0">
                                          <p:val>
                                            <p:strVal val="0-#ppt_w/2"/>
                                          </p:val>
                                        </p:tav>
                                        <p:tav tm="100000">
                                          <p:val>
                                            <p:strVal val="#ppt_x"/>
                                          </p:val>
                                        </p:tav>
                                      </p:tavLst>
                                    </p:anim>
                                    <p:anim calcmode="lin" valueType="num">
                                      <p:cBhvr additive="base">
                                        <p:cTn id="33" dur="1000" fill="hold"/>
                                        <p:tgtEl>
                                          <p:spTgt spid="27659"/>
                                        </p:tgtEl>
                                        <p:attrNameLst>
                                          <p:attrName>ppt_y</p:attrName>
                                        </p:attrNameLst>
                                      </p:cBhvr>
                                      <p:tavLst>
                                        <p:tav tm="0">
                                          <p:val>
                                            <p:strVal val="#ppt_y"/>
                                          </p:val>
                                        </p:tav>
                                        <p:tav tm="100000">
                                          <p:val>
                                            <p:strVal val="#ppt_y"/>
                                          </p:val>
                                        </p:tav>
                                      </p:tavLst>
                                    </p:anim>
                                  </p:childTnLst>
                                </p:cTn>
                              </p:par>
                            </p:childTnLst>
                          </p:cTn>
                        </p:par>
                        <p:par>
                          <p:cTn id="34" fill="hold" nodeType="afterGroup">
                            <p:stCondLst>
                              <p:cond delay="1000"/>
                            </p:stCondLst>
                            <p:childTnLst>
                              <p:par>
                                <p:cTn id="35" presetID="5" presetClass="entr" presetSubtype="10" fill="hold" nodeType="afterEffect">
                                  <p:stCondLst>
                                    <p:cond delay="0"/>
                                  </p:stCondLst>
                                  <p:childTnLst>
                                    <p:set>
                                      <p:cBhvr>
                                        <p:cTn id="36" dur="1" fill="hold">
                                          <p:stCondLst>
                                            <p:cond delay="0"/>
                                          </p:stCondLst>
                                        </p:cTn>
                                        <p:tgtEl>
                                          <p:spTgt spid="27655"/>
                                        </p:tgtEl>
                                        <p:attrNameLst>
                                          <p:attrName>style.visibility</p:attrName>
                                        </p:attrNameLst>
                                      </p:cBhvr>
                                      <p:to>
                                        <p:strVal val="visible"/>
                                      </p:to>
                                    </p:set>
                                    <p:animEffect transition="in" filter="checkerboard(across)">
                                      <p:cBhvr>
                                        <p:cTn id="37" dur="500"/>
                                        <p:tgtEl>
                                          <p:spTgt spid="27655"/>
                                        </p:tgtEl>
                                      </p:cBhvr>
                                    </p:animEffect>
                                  </p:childTnLst>
                                </p:cTn>
                              </p:par>
                            </p:childTnLst>
                          </p:cTn>
                        </p:par>
                      </p:childTnLst>
                    </p:cTn>
                  </p:par>
                </p:childTnLst>
              </p:cTn>
              <p:nextCondLst>
                <p:cond evt="onClick" delay="0">
                  <p:tgtEl>
                    <p:spTgt spid="27653"/>
                  </p:tgtEl>
                </p:cond>
              </p:nextCondLst>
            </p:seq>
            <p:seq concurrent="1" nextAc="seek">
              <p:cTn id="38" restart="whenNotActive" fill="hold" evtFilter="cancelBubble" nodeType="interactiveSeq">
                <p:stCondLst>
                  <p:cond evt="onClick" delay="0">
                    <p:tgtEl>
                      <p:spTgt spid="27655"/>
                    </p:tgtEl>
                  </p:cond>
                </p:stCondLst>
                <p:endSync evt="end" delay="0">
                  <p:rtn val="all"/>
                </p:endSync>
                <p:childTnLst>
                  <p:par>
                    <p:cTn id="39" fill="hold" nodeType="clickPar">
                      <p:stCondLst>
                        <p:cond delay="0"/>
                      </p:stCondLst>
                      <p:childTnLst>
                        <p:par>
                          <p:cTn id="40" fill="hold" nodeType="withGroup">
                            <p:stCondLst>
                              <p:cond delay="0"/>
                            </p:stCondLst>
                            <p:childTnLst>
                              <p:par>
                                <p:cTn id="41" presetID="2" presetClass="exit" presetSubtype="2" fill="hold" grpId="1" nodeType="clickEffect">
                                  <p:stCondLst>
                                    <p:cond delay="0"/>
                                  </p:stCondLst>
                                  <p:childTnLst>
                                    <p:anim calcmode="lin" valueType="num">
                                      <p:cBhvr additive="base">
                                        <p:cTn id="42" dur="1000"/>
                                        <p:tgtEl>
                                          <p:spTgt spid="27659"/>
                                        </p:tgtEl>
                                        <p:attrNameLst>
                                          <p:attrName>ppt_x</p:attrName>
                                        </p:attrNameLst>
                                      </p:cBhvr>
                                      <p:tavLst>
                                        <p:tav tm="0">
                                          <p:val>
                                            <p:strVal val="ppt_x"/>
                                          </p:val>
                                        </p:tav>
                                        <p:tav tm="100000">
                                          <p:val>
                                            <p:strVal val="1+ppt_w/2"/>
                                          </p:val>
                                        </p:tav>
                                      </p:tavLst>
                                    </p:anim>
                                    <p:anim calcmode="lin" valueType="num">
                                      <p:cBhvr additive="base">
                                        <p:cTn id="43" dur="1000"/>
                                        <p:tgtEl>
                                          <p:spTgt spid="27659"/>
                                        </p:tgtEl>
                                        <p:attrNameLst>
                                          <p:attrName>ppt_y</p:attrName>
                                        </p:attrNameLst>
                                      </p:cBhvr>
                                      <p:tavLst>
                                        <p:tav tm="0">
                                          <p:val>
                                            <p:strVal val="ppt_y"/>
                                          </p:val>
                                        </p:tav>
                                        <p:tav tm="100000">
                                          <p:val>
                                            <p:strVal val="ppt_y"/>
                                          </p:val>
                                        </p:tav>
                                      </p:tavLst>
                                    </p:anim>
                                    <p:set>
                                      <p:cBhvr>
                                        <p:cTn id="44" dur="1" fill="hold">
                                          <p:stCondLst>
                                            <p:cond delay="999"/>
                                          </p:stCondLst>
                                        </p:cTn>
                                        <p:tgtEl>
                                          <p:spTgt spid="27659"/>
                                        </p:tgtEl>
                                        <p:attrNameLst>
                                          <p:attrName>style.visibility</p:attrName>
                                        </p:attrNameLst>
                                      </p:cBhvr>
                                      <p:to>
                                        <p:strVal val="hidden"/>
                                      </p:to>
                                    </p:set>
                                  </p:childTnLst>
                                </p:cTn>
                              </p:par>
                            </p:childTnLst>
                          </p:cTn>
                        </p:par>
                        <p:par>
                          <p:cTn id="45" fill="hold" nodeType="afterGroup">
                            <p:stCondLst>
                              <p:cond delay="1000"/>
                            </p:stCondLst>
                            <p:childTnLst>
                              <p:par>
                                <p:cTn id="46" presetID="5" presetClass="exit" presetSubtype="10" fill="hold" nodeType="afterEffect">
                                  <p:stCondLst>
                                    <p:cond delay="0"/>
                                  </p:stCondLst>
                                  <p:childTnLst>
                                    <p:animEffect transition="out" filter="checkerboard(across)">
                                      <p:cBhvr>
                                        <p:cTn id="47" dur="500"/>
                                        <p:tgtEl>
                                          <p:spTgt spid="27655"/>
                                        </p:tgtEl>
                                      </p:cBhvr>
                                    </p:animEffect>
                                    <p:set>
                                      <p:cBhvr>
                                        <p:cTn id="48" dur="1" fill="hold">
                                          <p:stCondLst>
                                            <p:cond delay="499"/>
                                          </p:stCondLst>
                                        </p:cTn>
                                        <p:tgtEl>
                                          <p:spTgt spid="27655"/>
                                        </p:tgtEl>
                                        <p:attrNameLst>
                                          <p:attrName>style.visibility</p:attrName>
                                        </p:attrNameLst>
                                      </p:cBhvr>
                                      <p:to>
                                        <p:strVal val="hidden"/>
                                      </p:to>
                                    </p:set>
                                  </p:childTnLst>
                                </p:cTn>
                              </p:par>
                            </p:childTnLst>
                          </p:cTn>
                        </p:par>
                      </p:childTnLst>
                    </p:cTn>
                  </p:par>
                </p:childTnLst>
              </p:cTn>
              <p:nextCondLst>
                <p:cond evt="onClick" delay="0">
                  <p:tgtEl>
                    <p:spTgt spid="27655"/>
                  </p:tgtEl>
                </p:cond>
              </p:nextCondLst>
            </p:seq>
          </p:childTnLst>
        </p:cTn>
      </p:par>
    </p:tnLst>
    <p:bldLst>
      <p:bldP spid="92167" grpId="0" autoUpdateAnimBg="0"/>
      <p:bldP spid="27659" grpId="0" animBg="1"/>
      <p:bldP spid="27659" grpId="1"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346" name="Picture 162">
            <a:hlinkClick r:id="" action="ppaction://media"/>
            <a:extLst>
              <a:ext uri="{FF2B5EF4-FFF2-40B4-BE49-F238E27FC236}">
                <a16:creationId xmlns:a16="http://schemas.microsoft.com/office/drawing/2014/main" id="{A810FD58-B0F6-6BCF-218F-E0D7D1F10A48}"/>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345" name="Picture 161">
            <a:hlinkClick r:id="" action="ppaction://media"/>
            <a:extLst>
              <a:ext uri="{FF2B5EF4-FFF2-40B4-BE49-F238E27FC236}">
                <a16:creationId xmlns:a16="http://schemas.microsoft.com/office/drawing/2014/main" id="{45BF9EFD-AEE2-3B28-9825-8514BD2C67C4}"/>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908" name="Picture 2" descr="公司logo">
            <a:extLst>
              <a:ext uri="{FF2B5EF4-FFF2-40B4-BE49-F238E27FC236}">
                <a16:creationId xmlns:a16="http://schemas.microsoft.com/office/drawing/2014/main" id="{D77F1CA3-57CF-D6AE-C2A6-65E723EC40D1}"/>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1" name="Picture 3" descr="originalText48">
            <a:extLst>
              <a:ext uri="{FF2B5EF4-FFF2-40B4-BE49-F238E27FC236}">
                <a16:creationId xmlns:a16="http://schemas.microsoft.com/office/drawing/2014/main" id="{5B14D5B0-91A6-F839-874C-1BB1CF287C11}"/>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910" name="Rectangle 4">
            <a:extLst>
              <a:ext uri="{FF2B5EF4-FFF2-40B4-BE49-F238E27FC236}">
                <a16:creationId xmlns:a16="http://schemas.microsoft.com/office/drawing/2014/main" id="{C8DC9BD7-77C1-7844-4921-D29A47F9473D}"/>
              </a:ext>
            </a:extLst>
          </p:cNvPr>
          <p:cNvSpPr>
            <a:spLocks noChangeArrowheads="1"/>
          </p:cNvSpPr>
          <p:nvPr/>
        </p:nvSpPr>
        <p:spPr bwMode="auto">
          <a:xfrm>
            <a:off x="85725" y="93663"/>
            <a:ext cx="758190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6. Who is the girl's favourite player?</a:t>
            </a:r>
            <a:r>
              <a:rPr lang="en-US" altLang="zh-CN" sz="3600" b="0">
                <a:latin typeface="Times New Roman" panose="02020603050405020304" pitchFamily="18" charset="0"/>
              </a:rPr>
              <a:t> </a:t>
            </a:r>
          </a:p>
        </p:txBody>
      </p:sp>
      <p:pic>
        <p:nvPicPr>
          <p:cNvPr id="29703" name="Picture 5" descr="originalTextHide">
            <a:extLst>
              <a:ext uri="{FF2B5EF4-FFF2-40B4-BE49-F238E27FC236}">
                <a16:creationId xmlns:a16="http://schemas.microsoft.com/office/drawing/2014/main" id="{7A9F92CE-F642-4895-9B60-5CB653379AB7}"/>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912" name="Rectangle 6">
            <a:extLst>
              <a:ext uri="{FF2B5EF4-FFF2-40B4-BE49-F238E27FC236}">
                <a16:creationId xmlns:a16="http://schemas.microsoft.com/office/drawing/2014/main" id="{9A894E11-60C2-B96A-CFE0-410DE75BBC48}"/>
              </a:ext>
            </a:extLst>
          </p:cNvPr>
          <p:cNvSpPr>
            <a:spLocks noChangeArrowheads="1"/>
          </p:cNvSpPr>
          <p:nvPr/>
        </p:nvSpPr>
        <p:spPr bwMode="auto">
          <a:xfrm>
            <a:off x="611188" y="4365625"/>
            <a:ext cx="741680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a:t>
            </a:r>
          </a:p>
        </p:txBody>
      </p:sp>
      <p:sp>
        <p:nvSpPr>
          <p:cNvPr id="93191" name="Rectangle 7">
            <a:extLst>
              <a:ext uri="{FF2B5EF4-FFF2-40B4-BE49-F238E27FC236}">
                <a16:creationId xmlns:a16="http://schemas.microsoft.com/office/drawing/2014/main" id="{ADDD97E6-75B1-F37F-B31A-F119A08AC660}"/>
              </a:ext>
            </a:extLst>
          </p:cNvPr>
          <p:cNvSpPr>
            <a:spLocks noChangeArrowheads="1"/>
          </p:cNvSpPr>
          <p:nvPr/>
        </p:nvSpPr>
        <p:spPr bwMode="auto">
          <a:xfrm>
            <a:off x="2339975" y="4238625"/>
            <a:ext cx="5903913"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David.</a:t>
            </a:r>
          </a:p>
        </p:txBody>
      </p:sp>
      <p:sp>
        <p:nvSpPr>
          <p:cNvPr id="123914" name="Rectangle 148">
            <a:extLst>
              <a:ext uri="{FF2B5EF4-FFF2-40B4-BE49-F238E27FC236}">
                <a16:creationId xmlns:a16="http://schemas.microsoft.com/office/drawing/2014/main" id="{57B7987E-ED0C-3571-DB1E-B008F6AB1919}"/>
              </a:ext>
            </a:extLst>
          </p:cNvPr>
          <p:cNvSpPr>
            <a:spLocks noChangeArrowheads="1"/>
          </p:cNvSpPr>
          <p:nvPr/>
        </p:nvSpPr>
        <p:spPr bwMode="auto">
          <a:xfrm>
            <a:off x="611188" y="620713"/>
            <a:ext cx="7704137" cy="2235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30000"/>
              </a:lnSpc>
              <a:spcBef>
                <a:spcPct val="0"/>
              </a:spcBef>
              <a:buFontTx/>
              <a:buNone/>
            </a:pPr>
            <a:r>
              <a:rPr lang="en-US" altLang="zh-CN" sz="3600" b="0">
                <a:latin typeface="Times New Roman" panose="02020603050405020304" pitchFamily="18" charset="0"/>
              </a:rPr>
              <a:t>Messi. </a:t>
            </a:r>
          </a:p>
          <a:p>
            <a:pPr>
              <a:lnSpc>
                <a:spcPct val="130000"/>
              </a:lnSpc>
              <a:spcBef>
                <a:spcPct val="0"/>
              </a:spcBef>
              <a:buFontTx/>
              <a:buNone/>
            </a:pPr>
            <a:r>
              <a:rPr lang="en-US" altLang="zh-CN" sz="3600" b="0">
                <a:latin typeface="Times New Roman" panose="02020603050405020304" pitchFamily="18" charset="0"/>
              </a:rPr>
              <a:t>David. </a:t>
            </a:r>
          </a:p>
          <a:p>
            <a:pPr>
              <a:lnSpc>
                <a:spcPct val="130000"/>
              </a:lnSpc>
              <a:spcBef>
                <a:spcPct val="0"/>
              </a:spcBef>
              <a:buFontTx/>
              <a:buNone/>
            </a:pPr>
            <a:r>
              <a:rPr lang="en-US" altLang="zh-CN" sz="3600" b="0">
                <a:latin typeface="Times New Roman" panose="02020603050405020304" pitchFamily="18" charset="0"/>
              </a:rPr>
              <a:t>Mbappé. </a:t>
            </a:r>
          </a:p>
        </p:txBody>
      </p:sp>
      <p:sp>
        <p:nvSpPr>
          <p:cNvPr id="29707" name="Rectangle 167">
            <a:extLst>
              <a:ext uri="{FF2B5EF4-FFF2-40B4-BE49-F238E27FC236}">
                <a16:creationId xmlns:a16="http://schemas.microsoft.com/office/drawing/2014/main" id="{44C3E78D-63CC-26C2-543E-0ADAF2C9C4B0}"/>
              </a:ext>
            </a:extLst>
          </p:cNvPr>
          <p:cNvSpPr>
            <a:spLocks noChangeArrowheads="1"/>
          </p:cNvSpPr>
          <p:nvPr/>
        </p:nvSpPr>
        <p:spPr bwMode="auto">
          <a:xfrm>
            <a:off x="250825" y="908050"/>
            <a:ext cx="8280400" cy="514667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542925" indent="-5429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223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5000"/>
              </a:lnSpc>
              <a:spcBef>
                <a:spcPct val="0"/>
              </a:spcBef>
              <a:buFontTx/>
              <a:buNone/>
            </a:pPr>
            <a:r>
              <a:rPr lang="en-US" altLang="zh-CN" sz="3600">
                <a:latin typeface="Times New Roman" panose="02020603050405020304" pitchFamily="18" charset="0"/>
              </a:rPr>
              <a:t>M: Hi, I'm Sam. I'm a student from Yucai School. May I ask you some questions?</a:t>
            </a:r>
          </a:p>
          <a:p>
            <a:pPr>
              <a:lnSpc>
                <a:spcPct val="115000"/>
              </a:lnSpc>
              <a:spcBef>
                <a:spcPct val="0"/>
              </a:spcBef>
              <a:buFontTx/>
              <a:buNone/>
            </a:pPr>
            <a:r>
              <a:rPr lang="en-US" altLang="zh-CN" sz="3600">
                <a:latin typeface="Times New Roman" panose="02020603050405020304" pitchFamily="18" charset="0"/>
              </a:rPr>
              <a:t>W: Of course.</a:t>
            </a:r>
          </a:p>
          <a:p>
            <a:pPr>
              <a:lnSpc>
                <a:spcPct val="115000"/>
              </a:lnSpc>
              <a:spcBef>
                <a:spcPct val="0"/>
              </a:spcBef>
              <a:buFontTx/>
              <a:buNone/>
            </a:pPr>
            <a:r>
              <a:rPr lang="en-US" altLang="zh-CN" sz="3600">
                <a:latin typeface="Times New Roman" panose="02020603050405020304" pitchFamily="18" charset="0"/>
              </a:rPr>
              <a:t>M: Do you like playing football?</a:t>
            </a:r>
          </a:p>
          <a:p>
            <a:pPr>
              <a:lnSpc>
                <a:spcPct val="115000"/>
              </a:lnSpc>
              <a:spcBef>
                <a:spcPct val="0"/>
              </a:spcBef>
              <a:buFontTx/>
              <a:buNone/>
            </a:pPr>
            <a:r>
              <a:rPr lang="en-US" altLang="zh-CN" sz="3600">
                <a:latin typeface="Times New Roman" panose="02020603050405020304" pitchFamily="18" charset="0"/>
              </a:rPr>
              <a:t>W: Yes, I do.</a:t>
            </a:r>
          </a:p>
          <a:p>
            <a:pPr>
              <a:lnSpc>
                <a:spcPct val="115000"/>
              </a:lnSpc>
              <a:spcBef>
                <a:spcPct val="0"/>
              </a:spcBef>
              <a:buFontTx/>
              <a:buNone/>
            </a:pPr>
            <a:r>
              <a:rPr lang="en-US" altLang="zh-CN" sz="3600">
                <a:latin typeface="Times New Roman" panose="02020603050405020304" pitchFamily="18" charset="0"/>
              </a:rPr>
              <a:t>M: Who's your favourite football player? </a:t>
            </a:r>
          </a:p>
          <a:p>
            <a:pPr>
              <a:lnSpc>
                <a:spcPct val="115000"/>
              </a:lnSpc>
              <a:spcBef>
                <a:spcPct val="0"/>
              </a:spcBef>
              <a:buFontTx/>
              <a:buNone/>
            </a:pPr>
            <a:r>
              <a:rPr lang="en-US" altLang="zh-CN" sz="3600">
                <a:latin typeface="Times New Roman" panose="02020603050405020304" pitchFamily="18" charset="0"/>
              </a:rPr>
              <a:t>W: David.</a:t>
            </a:r>
          </a:p>
        </p:txBody>
      </p:sp>
      <p:pic>
        <p:nvPicPr>
          <p:cNvPr id="613390" name="Picture 14">
            <a:hlinkClick r:id="" action="ppaction://media"/>
            <a:extLst>
              <a:ext uri="{FF2B5EF4-FFF2-40B4-BE49-F238E27FC236}">
                <a16:creationId xmlns:a16="http://schemas.microsoft.com/office/drawing/2014/main" id="{0E46FD3F-BD5C-33F0-0766-0732804C1906}"/>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3736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3391" name="Picture 15">
            <a:hlinkClick r:id="" action="ppaction://media"/>
            <a:extLst>
              <a:ext uri="{FF2B5EF4-FFF2-40B4-BE49-F238E27FC236}">
                <a16:creationId xmlns:a16="http://schemas.microsoft.com/office/drawing/2014/main" id="{D27E6F60-2571-E38A-84C7-DC812120B520}"/>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7596188"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3191"/>
                                        </p:tgtEl>
                                        <p:attrNameLst>
                                          <p:attrName>style.visibility</p:attrName>
                                        </p:attrNameLst>
                                      </p:cBhvr>
                                      <p:to>
                                        <p:strVal val="visible"/>
                                      </p:to>
                                    </p:set>
                                    <p:anim calcmode="lin" valueType="num">
                                      <p:cBhvr additive="base">
                                        <p:cTn id="7" dur="500" fill="hold"/>
                                        <p:tgtEl>
                                          <p:spTgt spid="93191"/>
                                        </p:tgtEl>
                                        <p:attrNameLst>
                                          <p:attrName>ppt_x</p:attrName>
                                        </p:attrNameLst>
                                      </p:cBhvr>
                                      <p:tavLst>
                                        <p:tav tm="0">
                                          <p:val>
                                            <p:strVal val="1+#ppt_w/2"/>
                                          </p:val>
                                        </p:tav>
                                        <p:tav tm="100000">
                                          <p:val>
                                            <p:strVal val="#ppt_x"/>
                                          </p:val>
                                        </p:tav>
                                      </p:tavLst>
                                    </p:anim>
                                    <p:anim calcmode="lin" valueType="num">
                                      <p:cBhvr additive="base">
                                        <p:cTn id="8" dur="500" fill="hold"/>
                                        <p:tgtEl>
                                          <p:spTgt spid="931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3346"/>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93346"/>
                                        </p:tgtEl>
                                      </p:cBhvr>
                                    </p:cmd>
                                  </p:childTnLst>
                                </p:cTn>
                              </p:par>
                            </p:childTnLst>
                          </p:cTn>
                        </p:par>
                      </p:childTnLst>
                    </p:cTn>
                  </p:par>
                </p:childTnLst>
              </p:cTn>
              <p:nextCondLst>
                <p:cond evt="onClick" delay="0">
                  <p:tgtEl>
                    <p:spTgt spid="93346"/>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3346"/>
                </p:tgtEl>
              </p:cMediaNode>
            </p:audio>
            <p:seq concurrent="1" nextAc="seek">
              <p:cTn id="15" restart="whenNotActive" fill="hold" evtFilter="cancelBubble" nodeType="interactiveSeq">
                <p:stCondLst>
                  <p:cond evt="onClick" delay="0">
                    <p:tgtEl>
                      <p:spTgt spid="93345"/>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93345"/>
                                        </p:tgtEl>
                                      </p:cBhvr>
                                    </p:cmd>
                                  </p:childTnLst>
                                </p:cTn>
                              </p:par>
                            </p:childTnLst>
                          </p:cTn>
                        </p:par>
                      </p:childTnLst>
                    </p:cTn>
                  </p:par>
                </p:childTnLst>
              </p:cTn>
              <p:nextCondLst>
                <p:cond evt="onClick" delay="0">
                  <p:tgtEl>
                    <p:spTgt spid="93345"/>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3345"/>
                </p:tgtEl>
              </p:cMediaNode>
            </p:audio>
            <p:seq concurrent="1" nextAc="seek">
              <p:cTn id="21" restart="whenNotActive" fill="hold" evtFilter="cancelBubble" nodeType="interactiveSeq">
                <p:stCondLst>
                  <p:cond evt="onClick" delay="0">
                    <p:tgtEl>
                      <p:spTgt spid="613390"/>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44568" fill="hold"/>
                                        <p:tgtEl>
                                          <p:spTgt spid="613390"/>
                                        </p:tgtEl>
                                      </p:cBhvr>
                                    </p:cmd>
                                  </p:childTnLst>
                                </p:cTn>
                              </p:par>
                            </p:childTnLst>
                          </p:cTn>
                        </p:par>
                      </p:childTnLst>
                    </p:cTn>
                  </p:par>
                </p:childTnLst>
              </p:cTn>
              <p:nextCondLst>
                <p:cond evt="onClick" delay="0">
                  <p:tgtEl>
                    <p:spTgt spid="613390"/>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613390"/>
                </p:tgtEl>
              </p:cMediaNode>
            </p:audio>
            <p:seq concurrent="1" nextAc="seek">
              <p:cTn id="27" restart="whenNotActive" fill="hold" evtFilter="cancelBubble" nodeType="interactiveSeq">
                <p:stCondLst>
                  <p:cond evt="onClick" delay="0">
                    <p:tgtEl>
                      <p:spTgt spid="29701"/>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29707"/>
                                        </p:tgtEl>
                                        <p:attrNameLst>
                                          <p:attrName>style.visibility</p:attrName>
                                        </p:attrNameLst>
                                      </p:cBhvr>
                                      <p:to>
                                        <p:strVal val="visible"/>
                                      </p:to>
                                    </p:set>
                                    <p:animEffect transition="in" filter="box(in)">
                                      <p:cBhvr>
                                        <p:cTn id="32" dur="1000"/>
                                        <p:tgtEl>
                                          <p:spTgt spid="29707"/>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29703"/>
                                        </p:tgtEl>
                                        <p:attrNameLst>
                                          <p:attrName>style.visibility</p:attrName>
                                        </p:attrNameLst>
                                      </p:cBhvr>
                                      <p:to>
                                        <p:strVal val="visible"/>
                                      </p:to>
                                    </p:set>
                                    <p:animEffect transition="in" filter="checkerboard(across)">
                                      <p:cBhvr>
                                        <p:cTn id="36" dur="500"/>
                                        <p:tgtEl>
                                          <p:spTgt spid="29703"/>
                                        </p:tgtEl>
                                      </p:cBhvr>
                                    </p:animEffect>
                                  </p:childTnLst>
                                </p:cTn>
                              </p:par>
                            </p:childTnLst>
                          </p:cTn>
                        </p:par>
                      </p:childTnLst>
                    </p:cTn>
                  </p:par>
                </p:childTnLst>
              </p:cTn>
              <p:nextCondLst>
                <p:cond evt="onClick" delay="0">
                  <p:tgtEl>
                    <p:spTgt spid="29701"/>
                  </p:tgtEl>
                </p:cond>
              </p:nextCondLst>
            </p:seq>
            <p:seq concurrent="1" nextAc="seek">
              <p:cTn id="37" restart="whenNotActive" fill="hold" evtFilter="cancelBubble" nodeType="interactiveSeq">
                <p:stCondLst>
                  <p:cond evt="onClick" delay="0">
                    <p:tgtEl>
                      <p:spTgt spid="29703"/>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4" presetClass="exit" presetSubtype="32" fill="hold" grpId="1" nodeType="clickEffect">
                                  <p:stCondLst>
                                    <p:cond delay="0"/>
                                  </p:stCondLst>
                                  <p:childTnLst>
                                    <p:animEffect transition="out" filter="box(out)">
                                      <p:cBhvr>
                                        <p:cTn id="41" dur="1000"/>
                                        <p:tgtEl>
                                          <p:spTgt spid="29707"/>
                                        </p:tgtEl>
                                      </p:cBhvr>
                                    </p:animEffect>
                                    <p:set>
                                      <p:cBhvr>
                                        <p:cTn id="42" dur="1" fill="hold">
                                          <p:stCondLst>
                                            <p:cond delay="999"/>
                                          </p:stCondLst>
                                        </p:cTn>
                                        <p:tgtEl>
                                          <p:spTgt spid="29707"/>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29703"/>
                                        </p:tgtEl>
                                      </p:cBhvr>
                                    </p:animEffect>
                                    <p:set>
                                      <p:cBhvr>
                                        <p:cTn id="46" dur="1" fill="hold">
                                          <p:stCondLst>
                                            <p:cond delay="499"/>
                                          </p:stCondLst>
                                        </p:cTn>
                                        <p:tgtEl>
                                          <p:spTgt spid="29703"/>
                                        </p:tgtEl>
                                        <p:attrNameLst>
                                          <p:attrName>style.visibility</p:attrName>
                                        </p:attrNameLst>
                                      </p:cBhvr>
                                      <p:to>
                                        <p:strVal val="hidden"/>
                                      </p:to>
                                    </p:set>
                                  </p:childTnLst>
                                </p:cTn>
                              </p:par>
                            </p:childTnLst>
                          </p:cTn>
                        </p:par>
                      </p:childTnLst>
                    </p:cTn>
                  </p:par>
                </p:childTnLst>
              </p:cTn>
              <p:nextCondLst>
                <p:cond evt="onClick" delay="0">
                  <p:tgtEl>
                    <p:spTgt spid="29703"/>
                  </p:tgtEl>
                </p:cond>
              </p:nextCondLst>
            </p:seq>
          </p:childTnLst>
        </p:cTn>
      </p:par>
    </p:tnLst>
    <p:bldLst>
      <p:bldP spid="93191" grpId="0" autoUpdateAnimBg="0"/>
      <p:bldP spid="29707" grpId="0" animBg="1"/>
      <p:bldP spid="29707"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7" descr="公司logo">
            <a:extLst>
              <a:ext uri="{FF2B5EF4-FFF2-40B4-BE49-F238E27FC236}">
                <a16:creationId xmlns:a16="http://schemas.microsoft.com/office/drawing/2014/main" id="{588CE837-6F69-2D8C-0C2E-69BF19A31A3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Picture 12" descr="originalText48">
            <a:extLst>
              <a:ext uri="{FF2B5EF4-FFF2-40B4-BE49-F238E27FC236}">
                <a16:creationId xmlns:a16="http://schemas.microsoft.com/office/drawing/2014/main" id="{32191AC6-C5E5-46D7-B1D8-742F2EFFDCA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0" name="Picture 14" descr="originalTextHide">
            <a:extLst>
              <a:ext uri="{FF2B5EF4-FFF2-40B4-BE49-F238E27FC236}">
                <a16:creationId xmlns:a16="http://schemas.microsoft.com/office/drawing/2014/main" id="{E0C4F024-A367-DAA9-6993-6DAF063D0C0E}"/>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Rectangle 9">
            <a:extLst>
              <a:ext uri="{FF2B5EF4-FFF2-40B4-BE49-F238E27FC236}">
                <a16:creationId xmlns:a16="http://schemas.microsoft.com/office/drawing/2014/main" id="{8379DD3D-861B-5C64-8207-F5753E5FAF31}"/>
              </a:ext>
            </a:extLst>
          </p:cNvPr>
          <p:cNvSpPr>
            <a:spLocks noChangeArrowheads="1"/>
          </p:cNvSpPr>
          <p:nvPr/>
        </p:nvSpPr>
        <p:spPr bwMode="auto">
          <a:xfrm>
            <a:off x="69850" y="65088"/>
            <a:ext cx="7670800" cy="57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buFontTx/>
              <a:buNone/>
            </a:pPr>
            <a:r>
              <a:rPr lang="zh-CN" altLang="en-US" sz="1800" b="0">
                <a:latin typeface="Times New Roman" panose="02020603050405020304" pitchFamily="18" charset="0"/>
              </a:rPr>
              <a:t>听第二段对话，回答第 </a:t>
            </a:r>
            <a:r>
              <a:rPr lang="en-US" altLang="zh-CN" sz="1800">
                <a:latin typeface="Times New Roman" panose="02020603050405020304" pitchFamily="18" charset="0"/>
              </a:rPr>
              <a:t>3</a:t>
            </a:r>
            <a:r>
              <a:rPr lang="en-US" altLang="zh-CN" sz="1800" b="0">
                <a:latin typeface="Times New Roman" panose="02020603050405020304" pitchFamily="18" charset="0"/>
              </a:rPr>
              <a:t> - </a:t>
            </a:r>
            <a:r>
              <a:rPr lang="en-US" altLang="zh-CN" sz="1800">
                <a:latin typeface="Times New Roman" panose="02020603050405020304" pitchFamily="18" charset="0"/>
              </a:rPr>
              <a:t>4</a:t>
            </a:r>
            <a:r>
              <a:rPr lang="en-US" altLang="zh-CN" sz="1800" b="0">
                <a:latin typeface="Times New Roman" panose="02020603050405020304" pitchFamily="18" charset="0"/>
              </a:rPr>
              <a:t> </a:t>
            </a:r>
            <a:r>
              <a:rPr lang="zh-CN" altLang="en-US" sz="1800" b="0">
                <a:latin typeface="Times New Roman" panose="02020603050405020304" pitchFamily="18" charset="0"/>
              </a:rPr>
              <a:t>两个问题。现在你有 </a:t>
            </a:r>
            <a:r>
              <a:rPr lang="en-US" altLang="zh-CN" sz="1800">
                <a:latin typeface="Times New Roman" panose="02020603050405020304" pitchFamily="18" charset="0"/>
              </a:rPr>
              <a:t>10</a:t>
            </a:r>
            <a:r>
              <a:rPr lang="en-US" altLang="zh-CN" sz="1800" b="0">
                <a:latin typeface="Times New Roman" panose="02020603050405020304" pitchFamily="18" charset="0"/>
              </a:rPr>
              <a:t> </a:t>
            </a:r>
            <a:r>
              <a:rPr lang="zh-CN" altLang="en-US" sz="1800" b="0">
                <a:latin typeface="Times New Roman" panose="02020603050405020304" pitchFamily="18" charset="0"/>
              </a:rPr>
              <a:t>秒钟的阅题时间。 </a:t>
            </a:r>
          </a:p>
        </p:txBody>
      </p:sp>
      <p:sp>
        <p:nvSpPr>
          <p:cNvPr id="15366" name="Rectangle 29">
            <a:extLst>
              <a:ext uri="{FF2B5EF4-FFF2-40B4-BE49-F238E27FC236}">
                <a16:creationId xmlns:a16="http://schemas.microsoft.com/office/drawing/2014/main" id="{194E4BE6-5680-4474-BFC9-F6C2E7BDD2BF}"/>
              </a:ext>
            </a:extLst>
          </p:cNvPr>
          <p:cNvSpPr>
            <a:spLocks noChangeArrowheads="1"/>
          </p:cNvSpPr>
          <p:nvPr/>
        </p:nvSpPr>
        <p:spPr bwMode="auto">
          <a:xfrm>
            <a:off x="323850" y="692150"/>
            <a:ext cx="8064500" cy="5591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9128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3208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728788"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136775"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939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0511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083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9655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25000"/>
              </a:lnSpc>
              <a:spcBef>
                <a:spcPct val="0"/>
              </a:spcBef>
              <a:buFontTx/>
              <a:buNone/>
            </a:pPr>
            <a:r>
              <a:rPr lang="en-US" altLang="zh-CN" sz="3600">
                <a:latin typeface="Times New Roman" panose="02020603050405020304" pitchFamily="18" charset="0"/>
              </a:rPr>
              <a:t>3. Will Anna join the basketball team? </a:t>
            </a:r>
          </a:p>
          <a:p>
            <a:pPr>
              <a:lnSpc>
                <a:spcPct val="125000"/>
              </a:lnSpc>
              <a:spcBef>
                <a:spcPct val="0"/>
              </a:spcBef>
              <a:buFontTx/>
              <a:buNone/>
            </a:pPr>
            <a:r>
              <a:rPr lang="en-US" altLang="zh-CN" sz="3600" b="0">
                <a:latin typeface="Times New Roman" panose="02020603050405020304" pitchFamily="18" charset="0"/>
              </a:rPr>
              <a:t>    Yes, she will. </a:t>
            </a:r>
          </a:p>
          <a:p>
            <a:pPr>
              <a:lnSpc>
                <a:spcPct val="125000"/>
              </a:lnSpc>
              <a:spcBef>
                <a:spcPct val="0"/>
              </a:spcBef>
              <a:buFontTx/>
              <a:buNone/>
            </a:pPr>
            <a:r>
              <a:rPr lang="en-US" altLang="zh-CN" sz="3600" b="0">
                <a:latin typeface="Times New Roman" panose="02020603050405020304" pitchFamily="18" charset="0"/>
              </a:rPr>
              <a:t>    No, she won't. </a:t>
            </a:r>
          </a:p>
          <a:p>
            <a:pPr>
              <a:lnSpc>
                <a:spcPct val="125000"/>
              </a:lnSpc>
              <a:spcBef>
                <a:spcPct val="0"/>
              </a:spcBef>
              <a:buFontTx/>
              <a:buNone/>
            </a:pPr>
            <a:r>
              <a:rPr lang="en-US" altLang="zh-CN" sz="3600" b="0">
                <a:latin typeface="Times New Roman" panose="02020603050405020304" pitchFamily="18" charset="0"/>
              </a:rPr>
              <a:t>    We don't know. </a:t>
            </a:r>
          </a:p>
          <a:p>
            <a:pPr>
              <a:lnSpc>
                <a:spcPct val="125000"/>
              </a:lnSpc>
              <a:spcBef>
                <a:spcPct val="0"/>
              </a:spcBef>
              <a:buFontTx/>
              <a:buNone/>
            </a:pPr>
            <a:r>
              <a:rPr lang="en-US" altLang="zh-CN" sz="3600">
                <a:latin typeface="Times New Roman" panose="02020603050405020304" pitchFamily="18" charset="0"/>
              </a:rPr>
              <a:t>4. What can Anna do now? </a:t>
            </a:r>
          </a:p>
          <a:p>
            <a:pPr>
              <a:lnSpc>
                <a:spcPct val="125000"/>
              </a:lnSpc>
              <a:spcBef>
                <a:spcPct val="0"/>
              </a:spcBef>
              <a:buFontTx/>
              <a:buNone/>
            </a:pPr>
            <a:r>
              <a:rPr lang="en-US" altLang="zh-CN" sz="3600" b="0">
                <a:latin typeface="Times New Roman" panose="02020603050405020304" pitchFamily="18" charset="0"/>
              </a:rPr>
              <a:t>    She can run fast. </a:t>
            </a:r>
          </a:p>
          <a:p>
            <a:pPr>
              <a:lnSpc>
                <a:spcPct val="125000"/>
              </a:lnSpc>
              <a:spcBef>
                <a:spcPct val="0"/>
              </a:spcBef>
              <a:buFontTx/>
              <a:buNone/>
            </a:pPr>
            <a:r>
              <a:rPr lang="en-US" altLang="zh-CN" sz="3600" b="0">
                <a:latin typeface="Times New Roman" panose="02020603050405020304" pitchFamily="18" charset="0"/>
              </a:rPr>
              <a:t>    She can jump high. </a:t>
            </a:r>
          </a:p>
          <a:p>
            <a:pPr>
              <a:lnSpc>
                <a:spcPct val="125000"/>
              </a:lnSpc>
              <a:spcBef>
                <a:spcPct val="0"/>
              </a:spcBef>
              <a:buFontTx/>
              <a:buNone/>
            </a:pPr>
            <a:r>
              <a:rPr lang="en-US" altLang="zh-CN" sz="3600" b="0">
                <a:latin typeface="Times New Roman" panose="02020603050405020304" pitchFamily="18" charset="0"/>
              </a:rPr>
              <a:t>    She can catch the ball.</a:t>
            </a:r>
          </a:p>
        </p:txBody>
      </p:sp>
      <p:sp>
        <p:nvSpPr>
          <p:cNvPr id="19463" name="Rectangle 13">
            <a:extLst>
              <a:ext uri="{FF2B5EF4-FFF2-40B4-BE49-F238E27FC236}">
                <a16:creationId xmlns:a16="http://schemas.microsoft.com/office/drawing/2014/main" id="{501979A9-24F6-8C0D-290B-147BE22F23EF}"/>
              </a:ext>
            </a:extLst>
          </p:cNvPr>
          <p:cNvSpPr>
            <a:spLocks noChangeArrowheads="1"/>
          </p:cNvSpPr>
          <p:nvPr/>
        </p:nvSpPr>
        <p:spPr bwMode="auto">
          <a:xfrm>
            <a:off x="323850" y="747713"/>
            <a:ext cx="8137525" cy="570547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714375" indent="-7143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8937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0731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5000"/>
              </a:lnSpc>
              <a:spcBef>
                <a:spcPct val="0"/>
              </a:spcBef>
              <a:buFontTx/>
              <a:buNone/>
            </a:pPr>
            <a:r>
              <a:rPr lang="en-US" altLang="zh-CN" sz="4000">
                <a:latin typeface="Times New Roman" panose="02020603050405020304" pitchFamily="18" charset="0"/>
              </a:rPr>
              <a:t>M: Anna, will you join our basketball team?</a:t>
            </a:r>
          </a:p>
          <a:p>
            <a:pPr>
              <a:lnSpc>
                <a:spcPct val="115000"/>
              </a:lnSpc>
              <a:spcBef>
                <a:spcPct val="0"/>
              </a:spcBef>
              <a:buFontTx/>
              <a:buNone/>
            </a:pPr>
            <a:r>
              <a:rPr lang="en-US" altLang="zh-CN" sz="4000">
                <a:latin typeface="Times New Roman" panose="02020603050405020304" pitchFamily="18" charset="0"/>
              </a:rPr>
              <a:t>W: Yes, I will. But I can't play it well now.</a:t>
            </a:r>
          </a:p>
          <a:p>
            <a:pPr>
              <a:lnSpc>
                <a:spcPct val="115000"/>
              </a:lnSpc>
              <a:spcBef>
                <a:spcPct val="0"/>
              </a:spcBef>
              <a:buFontTx/>
              <a:buNone/>
            </a:pPr>
            <a:r>
              <a:rPr lang="en-US" altLang="zh-CN" sz="4000">
                <a:latin typeface="Times New Roman" panose="02020603050405020304" pitchFamily="18" charset="0"/>
              </a:rPr>
              <a:t>M: Can you run fast?</a:t>
            </a:r>
          </a:p>
          <a:p>
            <a:pPr>
              <a:lnSpc>
                <a:spcPct val="115000"/>
              </a:lnSpc>
              <a:spcBef>
                <a:spcPct val="0"/>
              </a:spcBef>
              <a:buFontTx/>
              <a:buNone/>
            </a:pPr>
            <a:r>
              <a:rPr lang="en-US" altLang="zh-CN" sz="4000">
                <a:latin typeface="Times New Roman" panose="02020603050405020304" pitchFamily="18" charset="0"/>
              </a:rPr>
              <a:t>W: No, I can't. But I can jump high.</a:t>
            </a:r>
          </a:p>
          <a:p>
            <a:pPr>
              <a:lnSpc>
                <a:spcPct val="115000"/>
              </a:lnSpc>
              <a:spcBef>
                <a:spcPct val="0"/>
              </a:spcBef>
              <a:buFontTx/>
              <a:buNone/>
            </a:pPr>
            <a:r>
              <a:rPr lang="en-US" altLang="zh-CN" sz="4000">
                <a:latin typeface="Times New Roman" panose="02020603050405020304" pitchFamily="18" charset="0"/>
              </a:rPr>
              <a:t>M: Great! I think you can play basketball well in the future.</a:t>
            </a:r>
          </a:p>
        </p:txBody>
      </p:sp>
      <p:pic>
        <p:nvPicPr>
          <p:cNvPr id="94312" name="Picture 104">
            <a:hlinkClick r:id="" action="ppaction://media"/>
            <a:extLst>
              <a:ext uri="{FF2B5EF4-FFF2-40B4-BE49-F238E27FC236}">
                <a16:creationId xmlns:a16="http://schemas.microsoft.com/office/drawing/2014/main" id="{5975AD05-8CBC-9DAF-151B-13CF32CF768F}"/>
              </a:ext>
            </a:extLst>
          </p:cNvPr>
          <p:cNvPicPr>
            <a:picLocks noChangeAspect="1" noChangeArrowheads="1"/>
          </p:cNvPicPr>
          <p:nvPr>
            <p:ph sz="half" idx="4294967295"/>
            <a:audioFile r:link="rId2"/>
            <p:extLst>
              <p:ext uri="{DAA4B4D4-6D71-4841-9C94-3DE7FCFB9230}">
                <p14:media xmlns:p14="http://schemas.microsoft.com/office/powerpoint/2010/main" r:embed="rId1"/>
              </p:ext>
            </p:extLst>
          </p:nvPr>
        </p:nvPicPr>
        <p:blipFill>
          <a:blip r:embed="rId10">
            <a:extLst>
              <a:ext uri="{28A0092B-C50C-407E-A947-70E740481C1C}">
                <a14:useLocalDpi xmlns:a14="http://schemas.microsoft.com/office/drawing/2010/main" val="0"/>
              </a:ext>
            </a:extLst>
          </a:blip>
          <a:srcRect/>
          <a:stretch>
            <a:fillRect/>
          </a:stretch>
        </p:blipFill>
        <p:spPr>
          <a:xfrm>
            <a:off x="7667625" y="115888"/>
            <a:ext cx="503238" cy="50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3674" name="Picture 10">
            <a:hlinkClick r:id="" action="ppaction://media"/>
            <a:extLst>
              <a:ext uri="{FF2B5EF4-FFF2-40B4-BE49-F238E27FC236}">
                <a16:creationId xmlns:a16="http://schemas.microsoft.com/office/drawing/2014/main" id="{C4CC9323-18D1-426D-75D9-E50A177E781C}"/>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0">
            <a:extLst>
              <a:ext uri="{28A0092B-C50C-407E-A947-70E740481C1C}">
                <a14:useLocalDpi xmlns:a14="http://schemas.microsoft.com/office/drawing/2010/main" val="0"/>
              </a:ext>
            </a:extLst>
          </a:blip>
          <a:srcRect/>
          <a:stretch>
            <a:fillRect/>
          </a:stretch>
        </p:blipFill>
        <p:spPr bwMode="auto">
          <a:xfrm>
            <a:off x="8604250" y="5445125"/>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restart="whenNotActive" fill="hold" evtFilter="cancelBubble" nodeType="interactiveSeq">
                <p:stCondLst>
                  <p:cond evt="onClick" delay="0">
                    <p:tgtEl>
                      <p:spTgt spid="94312"/>
                    </p:tgtEl>
                  </p:cond>
                </p:stCondLst>
                <p:endSync evt="end" delay="0">
                  <p:rtn val="all"/>
                </p:endSync>
                <p:childTnLst>
                  <p:par>
                    <p:cTn id="3" fill="hold" nodeType="clickPar">
                      <p:stCondLst>
                        <p:cond delay="0"/>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0770" fill="hold"/>
                                        <p:tgtEl>
                                          <p:spTgt spid="94312"/>
                                        </p:tgtEl>
                                      </p:cBhvr>
                                    </p:cmd>
                                  </p:childTnLst>
                                </p:cTn>
                              </p:par>
                            </p:childTnLst>
                          </p:cTn>
                        </p:par>
                      </p:childTnLst>
                    </p:cTn>
                  </p:par>
                </p:childTnLst>
              </p:cTn>
              <p:nextCondLst>
                <p:cond evt="onClick" delay="0">
                  <p:tgtEl>
                    <p:spTgt spid="94312"/>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4312"/>
                </p:tgtEl>
              </p:cMediaNode>
            </p:audio>
            <p:seq concurrent="1" nextAc="seek">
              <p:cTn id="8" restart="whenNotActive" fill="hold" evtFilter="cancelBubble" nodeType="interactiveSeq">
                <p:stCondLst>
                  <p:cond evt="onClick" delay="0">
                    <p:tgtEl>
                      <p:spTgt spid="19459"/>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19463"/>
                                        </p:tgtEl>
                                        <p:attrNameLst>
                                          <p:attrName>style.visibility</p:attrName>
                                        </p:attrNameLst>
                                      </p:cBhvr>
                                      <p:to>
                                        <p:strVal val="visible"/>
                                      </p:to>
                                    </p:set>
                                    <p:animEffect transition="in" filter="diamond(in)">
                                      <p:cBhvr>
                                        <p:cTn id="13" dur="1000"/>
                                        <p:tgtEl>
                                          <p:spTgt spid="19463"/>
                                        </p:tgtEl>
                                      </p:cBhvr>
                                    </p:animEffect>
                                  </p:childTnLst>
                                </p:cTn>
                              </p:par>
                            </p:childTnLst>
                          </p:cTn>
                        </p:par>
                        <p:par>
                          <p:cTn id="14" fill="hold" nodeType="afterGroup">
                            <p:stCondLst>
                              <p:cond delay="1000"/>
                            </p:stCondLst>
                            <p:childTnLst>
                              <p:par>
                                <p:cTn id="15" presetID="5" presetClass="entr" presetSubtype="10" fill="hold" nodeType="afterEffect">
                                  <p:stCondLst>
                                    <p:cond delay="0"/>
                                  </p:stCondLst>
                                  <p:childTnLst>
                                    <p:set>
                                      <p:cBhvr>
                                        <p:cTn id="16" dur="1" fill="hold">
                                          <p:stCondLst>
                                            <p:cond delay="0"/>
                                          </p:stCondLst>
                                        </p:cTn>
                                        <p:tgtEl>
                                          <p:spTgt spid="19460"/>
                                        </p:tgtEl>
                                        <p:attrNameLst>
                                          <p:attrName>style.visibility</p:attrName>
                                        </p:attrNameLst>
                                      </p:cBhvr>
                                      <p:to>
                                        <p:strVal val="visible"/>
                                      </p:to>
                                    </p:set>
                                    <p:animEffect transition="in" filter="checkerboard(across)">
                                      <p:cBhvr>
                                        <p:cTn id="17" dur="500"/>
                                        <p:tgtEl>
                                          <p:spTgt spid="19460"/>
                                        </p:tgtEl>
                                      </p:cBhvr>
                                    </p:animEffect>
                                  </p:childTnLst>
                                </p:cTn>
                              </p:par>
                            </p:childTnLst>
                          </p:cTn>
                        </p:par>
                      </p:childTnLst>
                    </p:cTn>
                  </p:par>
                </p:childTnLst>
              </p:cTn>
              <p:nextCondLst>
                <p:cond evt="onClick" delay="0">
                  <p:tgtEl>
                    <p:spTgt spid="19459"/>
                  </p:tgtEl>
                </p:cond>
              </p:nextCondLst>
            </p:seq>
            <p:seq concurrent="1" nextAc="seek">
              <p:cTn id="18" restart="whenNotActive" fill="hold" evtFilter="cancelBubble" nodeType="interactiveSeq">
                <p:stCondLst>
                  <p:cond evt="onClick" delay="0">
                    <p:tgtEl>
                      <p:spTgt spid="19460"/>
                    </p:tgtEl>
                  </p:cond>
                </p:stCondLst>
                <p:endSync evt="end" delay="0">
                  <p:rtn val="all"/>
                </p:endSync>
                <p:childTnLst>
                  <p:par>
                    <p:cTn id="19" fill="hold" nodeType="clickPar">
                      <p:stCondLst>
                        <p:cond delay="0"/>
                      </p:stCondLst>
                      <p:childTnLst>
                        <p:par>
                          <p:cTn id="20" fill="hold" nodeType="withGroup">
                            <p:stCondLst>
                              <p:cond delay="0"/>
                            </p:stCondLst>
                            <p:childTnLst>
                              <p:par>
                                <p:cTn id="21" presetID="8" presetClass="exit" presetSubtype="32" fill="hold" grpId="1" nodeType="clickEffect">
                                  <p:stCondLst>
                                    <p:cond delay="0"/>
                                  </p:stCondLst>
                                  <p:childTnLst>
                                    <p:animEffect transition="out" filter="diamond(out)">
                                      <p:cBhvr>
                                        <p:cTn id="22" dur="1000"/>
                                        <p:tgtEl>
                                          <p:spTgt spid="19463"/>
                                        </p:tgtEl>
                                      </p:cBhvr>
                                    </p:animEffect>
                                    <p:set>
                                      <p:cBhvr>
                                        <p:cTn id="23" dur="1" fill="hold">
                                          <p:stCondLst>
                                            <p:cond delay="999"/>
                                          </p:stCondLst>
                                        </p:cTn>
                                        <p:tgtEl>
                                          <p:spTgt spid="19463"/>
                                        </p:tgtEl>
                                        <p:attrNameLst>
                                          <p:attrName>style.visibility</p:attrName>
                                        </p:attrNameLst>
                                      </p:cBhvr>
                                      <p:to>
                                        <p:strVal val="hidden"/>
                                      </p:to>
                                    </p:set>
                                  </p:childTnLst>
                                </p:cTn>
                              </p:par>
                            </p:childTnLst>
                          </p:cTn>
                        </p:par>
                        <p:par>
                          <p:cTn id="24" fill="hold" nodeType="afterGroup">
                            <p:stCondLst>
                              <p:cond delay="1000"/>
                            </p:stCondLst>
                            <p:childTnLst>
                              <p:par>
                                <p:cTn id="25" presetID="5" presetClass="exit" presetSubtype="10" fill="hold" nodeType="afterEffect">
                                  <p:stCondLst>
                                    <p:cond delay="0"/>
                                  </p:stCondLst>
                                  <p:childTnLst>
                                    <p:animEffect transition="out" filter="checkerboard(across)">
                                      <p:cBhvr>
                                        <p:cTn id="26" dur="500"/>
                                        <p:tgtEl>
                                          <p:spTgt spid="19460"/>
                                        </p:tgtEl>
                                      </p:cBhvr>
                                    </p:animEffect>
                                    <p:set>
                                      <p:cBhvr>
                                        <p:cTn id="27" dur="1" fill="hold">
                                          <p:stCondLst>
                                            <p:cond delay="499"/>
                                          </p:stCondLst>
                                        </p:cTn>
                                        <p:tgtEl>
                                          <p:spTgt spid="19460"/>
                                        </p:tgtEl>
                                        <p:attrNameLst>
                                          <p:attrName>style.visibility</p:attrName>
                                        </p:attrNameLst>
                                      </p:cBhvr>
                                      <p:to>
                                        <p:strVal val="hidden"/>
                                      </p:to>
                                    </p:set>
                                  </p:childTnLst>
                                </p:cTn>
                              </p:par>
                            </p:childTnLst>
                          </p:cTn>
                        </p:par>
                      </p:childTnLst>
                    </p:cTn>
                  </p:par>
                </p:childTnLst>
              </p:cTn>
              <p:nextCondLst>
                <p:cond evt="onClick" delay="0">
                  <p:tgtEl>
                    <p:spTgt spid="19460"/>
                  </p:tgtEl>
                </p:cond>
              </p:nextCondLst>
            </p:seq>
          </p:childTnLst>
        </p:cTn>
      </p:par>
    </p:tnLst>
    <p:bldLst>
      <p:bldP spid="19463" grpId="0" animBg="1"/>
      <p:bldP spid="19463" grpId="1"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6">
            <a:extLst>
              <a:ext uri="{FF2B5EF4-FFF2-40B4-BE49-F238E27FC236}">
                <a16:creationId xmlns:a16="http://schemas.microsoft.com/office/drawing/2014/main" id="{3749C1E7-48F6-B32A-79CE-8ECC7E1C505A}"/>
              </a:ext>
            </a:extLst>
          </p:cNvPr>
          <p:cNvSpPr>
            <a:spLocks noGrp="1" noChangeArrowheads="1"/>
          </p:cNvSpPr>
          <p:nvPr>
            <p:ph type="body" sz="half" idx="4294967295"/>
          </p:nvPr>
        </p:nvSpPr>
        <p:spPr>
          <a:xfrm>
            <a:off x="107950" y="404813"/>
            <a:ext cx="8351838" cy="1223962"/>
          </a:xfrm>
          <a:noFill/>
        </p:spPr>
        <p:txBody>
          <a:bodyPr/>
          <a:lstStyle/>
          <a:p>
            <a:pPr marL="0" indent="0" eaLnBrk="1" hangingPunct="1">
              <a:lnSpc>
                <a:spcPct val="120000"/>
              </a:lnSpc>
              <a:buFontTx/>
              <a:buNone/>
            </a:pPr>
            <a:r>
              <a:rPr lang="en-US" altLang="zh-CN" sz="1600">
                <a:effectLst/>
                <a:latin typeface="Times New Roman" panose="02020603050405020304" pitchFamily="18" charset="0"/>
              </a:rPr>
              <a:t>     </a:t>
            </a:r>
            <a:r>
              <a:rPr lang="zh-CN" altLang="en-US" sz="2000">
                <a:effectLst/>
                <a:latin typeface="Times New Roman" panose="02020603050405020304" pitchFamily="18" charset="0"/>
              </a:rPr>
              <a:t>听下面一段短文，播放两遍。请根据所听内容回答第 </a:t>
            </a:r>
            <a:r>
              <a:rPr lang="en-US" altLang="zh-CN" sz="2000" b="1">
                <a:effectLst/>
                <a:latin typeface="Times New Roman" panose="02020603050405020304" pitchFamily="18" charset="0"/>
              </a:rPr>
              <a:t>7</a:t>
            </a:r>
            <a:r>
              <a:rPr lang="en-US" altLang="zh-CN" sz="2000">
                <a:effectLst/>
                <a:latin typeface="Times New Roman" panose="02020603050405020304" pitchFamily="18" charset="0"/>
              </a:rPr>
              <a:t> - </a:t>
            </a:r>
            <a:r>
              <a:rPr lang="en-US" altLang="zh-CN" sz="2000" b="1">
                <a:effectLst/>
                <a:latin typeface="Times New Roman" panose="02020603050405020304" pitchFamily="18" charset="0"/>
              </a:rPr>
              <a:t>10</a:t>
            </a:r>
            <a:r>
              <a:rPr lang="en-US" altLang="zh-CN" sz="2000">
                <a:effectLst/>
                <a:latin typeface="Times New Roman" panose="02020603050405020304" pitchFamily="18" charset="0"/>
              </a:rPr>
              <a:t> </a:t>
            </a:r>
            <a:r>
              <a:rPr lang="zh-CN" altLang="en-US" sz="2000">
                <a:effectLst/>
                <a:latin typeface="Times New Roman" panose="02020603050405020304" pitchFamily="18" charset="0"/>
              </a:rPr>
              <a:t>四个问题。当听到“开始录音”的信号后，请在 </a:t>
            </a:r>
            <a:r>
              <a:rPr lang="en-US" altLang="zh-CN" sz="2000" b="1">
                <a:effectLst/>
                <a:latin typeface="Times New Roman" panose="02020603050405020304" pitchFamily="18" charset="0"/>
              </a:rPr>
              <a:t>8</a:t>
            </a:r>
            <a:r>
              <a:rPr lang="en-US" altLang="zh-CN" sz="2000">
                <a:effectLst/>
                <a:latin typeface="Times New Roman" panose="02020603050405020304" pitchFamily="18" charset="0"/>
              </a:rPr>
              <a:t> </a:t>
            </a:r>
            <a:r>
              <a:rPr lang="zh-CN" altLang="en-US" sz="2000">
                <a:effectLst/>
                <a:latin typeface="Times New Roman" panose="02020603050405020304" pitchFamily="18" charset="0"/>
              </a:rPr>
              <a:t>秒内口头回答。</a:t>
            </a:r>
          </a:p>
          <a:p>
            <a:pPr marL="0" indent="0" eaLnBrk="1" hangingPunct="1">
              <a:lnSpc>
                <a:spcPct val="120000"/>
              </a:lnSpc>
              <a:buFontTx/>
              <a:buNone/>
            </a:pPr>
            <a:r>
              <a:rPr lang="zh-CN" altLang="en-US" sz="2000">
                <a:effectLst/>
                <a:latin typeface="Times New Roman" panose="02020603050405020304" pitchFamily="18" charset="0"/>
              </a:rPr>
              <a:t>   现在你有 </a:t>
            </a:r>
            <a:r>
              <a:rPr lang="en-US" altLang="zh-CN" sz="2000" b="1">
                <a:effectLst/>
                <a:latin typeface="Times New Roman" panose="02020603050405020304" pitchFamily="18" charset="0"/>
              </a:rPr>
              <a:t>15 </a:t>
            </a:r>
            <a:r>
              <a:rPr lang="zh-CN" altLang="en-US" sz="2000">
                <a:effectLst/>
                <a:latin typeface="Times New Roman" panose="02020603050405020304" pitchFamily="18" charset="0"/>
              </a:rPr>
              <a:t>秒钟的时间阅读这四个问题。</a:t>
            </a:r>
          </a:p>
        </p:txBody>
      </p:sp>
      <p:pic>
        <p:nvPicPr>
          <p:cNvPr id="125955" name="Picture 7" descr="公司logo">
            <a:extLst>
              <a:ext uri="{FF2B5EF4-FFF2-40B4-BE49-F238E27FC236}">
                <a16:creationId xmlns:a16="http://schemas.microsoft.com/office/drawing/2014/main" id="{1A32C367-1916-4AC7-7C49-521C94FD729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8" name="Picture 12" descr="originalText48">
            <a:extLst>
              <a:ext uri="{FF2B5EF4-FFF2-40B4-BE49-F238E27FC236}">
                <a16:creationId xmlns:a16="http://schemas.microsoft.com/office/drawing/2014/main" id="{C658F190-BD23-A916-96EA-9E4EE408CC7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14" descr="originalTextHide">
            <a:extLst>
              <a:ext uri="{FF2B5EF4-FFF2-40B4-BE49-F238E27FC236}">
                <a16:creationId xmlns:a16="http://schemas.microsoft.com/office/drawing/2014/main" id="{691378D6-ED89-4AC8-904F-FEE583F2E47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5958" name="Rectangle 28">
            <a:extLst>
              <a:ext uri="{FF2B5EF4-FFF2-40B4-BE49-F238E27FC236}">
                <a16:creationId xmlns:a16="http://schemas.microsoft.com/office/drawing/2014/main" id="{E8A4F3E9-FFBF-FF6B-BA7E-4BF32C349929}"/>
              </a:ext>
            </a:extLst>
          </p:cNvPr>
          <p:cNvSpPr>
            <a:spLocks noChangeArrowheads="1"/>
          </p:cNvSpPr>
          <p:nvPr/>
        </p:nvSpPr>
        <p:spPr bwMode="auto">
          <a:xfrm>
            <a:off x="323850" y="1793875"/>
            <a:ext cx="7993063" cy="4540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35000"/>
              </a:lnSpc>
              <a:spcBef>
                <a:spcPct val="0"/>
              </a:spcBef>
              <a:buFontTx/>
              <a:buNone/>
            </a:pPr>
            <a:r>
              <a:rPr lang="en-US" altLang="zh-CN" sz="3600">
                <a:latin typeface="Times New Roman" panose="02020603050405020304" pitchFamily="18" charset="0"/>
              </a:rPr>
              <a:t>7. Which city does Jack live in?  </a:t>
            </a:r>
          </a:p>
          <a:p>
            <a:pPr>
              <a:lnSpc>
                <a:spcPct val="135000"/>
              </a:lnSpc>
              <a:spcBef>
                <a:spcPct val="0"/>
              </a:spcBef>
              <a:buFontTx/>
              <a:buNone/>
            </a:pPr>
            <a:r>
              <a:rPr lang="en-US" altLang="zh-CN" sz="3600">
                <a:latin typeface="Times New Roman" panose="02020603050405020304" pitchFamily="18" charset="0"/>
              </a:rPr>
              <a:t>8. Who is Jack's e-friend? </a:t>
            </a:r>
          </a:p>
          <a:p>
            <a:pPr>
              <a:lnSpc>
                <a:spcPct val="135000"/>
              </a:lnSpc>
              <a:spcBef>
                <a:spcPct val="0"/>
              </a:spcBef>
              <a:buFontTx/>
              <a:buNone/>
            </a:pPr>
            <a:r>
              <a:rPr lang="en-US" altLang="zh-CN" sz="3600">
                <a:latin typeface="Times New Roman" panose="02020603050405020304" pitchFamily="18" charset="0"/>
              </a:rPr>
              <a:t>9. What did Jack's e-friend visit last weekend? </a:t>
            </a:r>
          </a:p>
          <a:p>
            <a:pPr>
              <a:lnSpc>
                <a:spcPct val="135000"/>
              </a:lnSpc>
              <a:spcBef>
                <a:spcPct val="0"/>
              </a:spcBef>
              <a:buFontTx/>
              <a:buNone/>
            </a:pPr>
            <a:r>
              <a:rPr lang="en-US" altLang="zh-CN" sz="3600">
                <a:latin typeface="Times New Roman" panose="02020603050405020304" pitchFamily="18" charset="0"/>
              </a:rPr>
              <a:t>10. What did Jack's e-friend buy last weekend? </a:t>
            </a:r>
          </a:p>
        </p:txBody>
      </p:sp>
      <p:sp>
        <p:nvSpPr>
          <p:cNvPr id="96291" name="Rectangle 35">
            <a:extLst>
              <a:ext uri="{FF2B5EF4-FFF2-40B4-BE49-F238E27FC236}">
                <a16:creationId xmlns:a16="http://schemas.microsoft.com/office/drawing/2014/main" id="{7DA8D6D4-B88D-8DB1-27C7-D1607F9D9D92}"/>
              </a:ext>
            </a:extLst>
          </p:cNvPr>
          <p:cNvSpPr>
            <a:spLocks noChangeArrowheads="1"/>
          </p:cNvSpPr>
          <p:nvPr/>
        </p:nvSpPr>
        <p:spPr bwMode="auto">
          <a:xfrm>
            <a:off x="250825" y="1844675"/>
            <a:ext cx="8208963" cy="460851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35000"/>
              </a:lnSpc>
              <a:spcBef>
                <a:spcPct val="0"/>
              </a:spcBef>
              <a:buFont typeface="Wingdings" panose="05000000000000000000" pitchFamily="2" charset="2"/>
              <a:buNone/>
            </a:pPr>
            <a:r>
              <a:rPr lang="en-US" altLang="zh-CN">
                <a:latin typeface="Times New Roman" panose="02020603050405020304" pitchFamily="18" charset="0"/>
              </a:rPr>
              <a:t>Hello, I am Jack. I live in London. It is the capital of the UK. I often visit museums at the weekend. I have an e-friend Mike. He is a Chinese boy. He lives in Beijing. He often visits museums too. He visited the science museum last weekend. He bought a robot there.</a:t>
            </a:r>
          </a:p>
        </p:txBody>
      </p:sp>
      <p:pic>
        <p:nvPicPr>
          <p:cNvPr id="96385" name="Picture 129">
            <a:hlinkClick r:id="" action="ppaction://media"/>
            <a:extLst>
              <a:ext uri="{FF2B5EF4-FFF2-40B4-BE49-F238E27FC236}">
                <a16:creationId xmlns:a16="http://schemas.microsoft.com/office/drawing/2014/main" id="{8EBC0F7C-F94E-F69F-086E-7B05995C6468}"/>
              </a:ext>
            </a:extLst>
          </p:cNvPr>
          <p:cNvPicPr>
            <a:picLocks noChangeAspect="1" noChangeArrowheads="1"/>
          </p:cNvPicPr>
          <p:nvPr>
            <p:ph sz="quarter" idx="4294967295"/>
            <a:audioFile r:link="rId2"/>
            <p:extLst>
              <p:ext uri="{DAA4B4D4-6D71-4841-9C94-3DE7FCFB9230}">
                <p14:media xmlns:p14="http://schemas.microsoft.com/office/powerpoint/2010/main" r:embed="rId1"/>
              </p:ext>
            </p:extLst>
          </p:nvPr>
        </p:nvPicPr>
        <p:blipFill>
          <a:blip r:embed="rId10">
            <a:extLst>
              <a:ext uri="{28A0092B-C50C-407E-A947-70E740481C1C}">
                <a14:useLocalDpi xmlns:a14="http://schemas.microsoft.com/office/drawing/2010/main" val="0"/>
              </a:ext>
            </a:extLst>
          </a:blip>
          <a:srcRect/>
          <a:stretch>
            <a:fillRect/>
          </a:stretch>
        </p:blipFill>
        <p:spPr>
          <a:xfrm>
            <a:off x="4859338" y="69850"/>
            <a:ext cx="433387" cy="4333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25961" name="Rectangle 131">
            <a:extLst>
              <a:ext uri="{FF2B5EF4-FFF2-40B4-BE49-F238E27FC236}">
                <a16:creationId xmlns:a16="http://schemas.microsoft.com/office/drawing/2014/main" id="{5D1CCB44-097C-95DB-4A4C-BCBDB108A4BB}"/>
              </a:ext>
            </a:extLst>
          </p:cNvPr>
          <p:cNvSpPr>
            <a:spLocks noChangeArrowheads="1"/>
          </p:cNvSpPr>
          <p:nvPr/>
        </p:nvSpPr>
        <p:spPr bwMode="auto">
          <a:xfrm>
            <a:off x="52388" y="44450"/>
            <a:ext cx="6588125" cy="43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buFontTx/>
              <a:buNone/>
            </a:pPr>
            <a:r>
              <a:rPr lang="zh-CN" altLang="en-US" sz="2000" b="0">
                <a:latin typeface="Times New Roman" panose="02020603050405020304" pitchFamily="18" charset="0"/>
              </a:rPr>
              <a:t>第二节 回答问题 </a:t>
            </a:r>
            <a:r>
              <a:rPr lang="en-US" altLang="zh-CN" sz="2000" b="0">
                <a:latin typeface="Times New Roman" panose="02020603050405020304" pitchFamily="18" charset="0"/>
              </a:rPr>
              <a:t>(</a:t>
            </a:r>
            <a:r>
              <a:rPr lang="zh-CN" altLang="en-US" sz="2000" b="0">
                <a:latin typeface="Times New Roman" panose="02020603050405020304" pitchFamily="18" charset="0"/>
              </a:rPr>
              <a:t>共 </a:t>
            </a:r>
            <a:r>
              <a:rPr lang="en-US" altLang="zh-CN" sz="2000">
                <a:latin typeface="Times New Roman" panose="02020603050405020304" pitchFamily="18" charset="0"/>
              </a:rPr>
              <a:t>4</a:t>
            </a:r>
            <a:r>
              <a:rPr lang="en-US" altLang="zh-CN" sz="2000" b="0">
                <a:latin typeface="Times New Roman" panose="02020603050405020304" pitchFamily="18" charset="0"/>
              </a:rPr>
              <a:t> </a:t>
            </a:r>
            <a:r>
              <a:rPr lang="zh-CN" altLang="en-US" sz="2000" b="0">
                <a:latin typeface="Times New Roman" panose="02020603050405020304" pitchFamily="18" charset="0"/>
              </a:rPr>
              <a:t>分，每小题 </a:t>
            </a:r>
            <a:r>
              <a:rPr lang="en-US" altLang="zh-CN" sz="2000">
                <a:latin typeface="Times New Roman" panose="02020603050405020304" pitchFamily="18" charset="0"/>
              </a:rPr>
              <a:t>1</a:t>
            </a:r>
            <a:r>
              <a:rPr lang="en-US" altLang="zh-CN" sz="2000" b="0">
                <a:latin typeface="Times New Roman" panose="02020603050405020304" pitchFamily="18" charset="0"/>
              </a:rPr>
              <a:t> </a:t>
            </a:r>
            <a:r>
              <a:rPr lang="zh-CN" altLang="en-US" sz="2000" b="0">
                <a:latin typeface="Times New Roman" panose="02020603050405020304" pitchFamily="18" charset="0"/>
              </a:rPr>
              <a:t>分</a:t>
            </a:r>
            <a:r>
              <a:rPr lang="en-US" altLang="zh-CN" sz="2000" b="0">
                <a:latin typeface="Times New Roman" panose="02020603050405020304" pitchFamily="18" charset="0"/>
              </a:rPr>
              <a:t>)</a:t>
            </a:r>
          </a:p>
        </p:txBody>
      </p:sp>
      <p:pic>
        <p:nvPicPr>
          <p:cNvPr id="615435" name="Picture 11">
            <a:hlinkClick r:id="" action="ppaction://media"/>
            <a:extLst>
              <a:ext uri="{FF2B5EF4-FFF2-40B4-BE49-F238E27FC236}">
                <a16:creationId xmlns:a16="http://schemas.microsoft.com/office/drawing/2014/main" id="{930DD334-030F-FBD4-0D20-56AA8C4F5ADA}"/>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0">
            <a:extLst>
              <a:ext uri="{28A0092B-C50C-407E-A947-70E740481C1C}">
                <a14:useLocalDpi xmlns:a14="http://schemas.microsoft.com/office/drawing/2010/main" val="0"/>
              </a:ext>
            </a:extLst>
          </a:blip>
          <a:srcRect/>
          <a:stretch>
            <a:fillRect/>
          </a:stretch>
        </p:blipFill>
        <p:spPr bwMode="auto">
          <a:xfrm>
            <a:off x="8604250" y="530066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restart="whenNotActive" fill="hold" evtFilter="cancelBubble" nodeType="interactiveSeq">
                <p:stCondLst>
                  <p:cond evt="onClick" delay="0">
                    <p:tgtEl>
                      <p:spTgt spid="96385"/>
                    </p:tgtEl>
                  </p:cond>
                </p:stCondLst>
                <p:endSync evt="end" delay="0">
                  <p:rtn val="all"/>
                </p:endSync>
                <p:childTnLst>
                  <p:par>
                    <p:cTn id="3" fill="hold" nodeType="clickPar">
                      <p:stCondLst>
                        <p:cond delay="0"/>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22902" fill="hold"/>
                                        <p:tgtEl>
                                          <p:spTgt spid="96385"/>
                                        </p:tgtEl>
                                      </p:cBhvr>
                                    </p:cmd>
                                  </p:childTnLst>
                                </p:cTn>
                              </p:par>
                            </p:childTnLst>
                          </p:cTn>
                        </p:par>
                      </p:childTnLst>
                    </p:cTn>
                  </p:par>
                </p:childTnLst>
              </p:cTn>
              <p:nextCondLst>
                <p:cond evt="onClick" delay="0">
                  <p:tgtEl>
                    <p:spTgt spid="96385"/>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6385"/>
                </p:tgtEl>
              </p:cMediaNode>
            </p:audio>
            <p:seq concurrent="1" nextAc="seek">
              <p:cTn id="8" restart="whenNotActive" fill="hold" evtFilter="cancelBubble" nodeType="interactiveSeq">
                <p:stCondLst>
                  <p:cond evt="onClick" delay="0">
                    <p:tgtEl>
                      <p:spTgt spid="31748"/>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96291"/>
                                        </p:tgtEl>
                                        <p:attrNameLst>
                                          <p:attrName>style.visibility</p:attrName>
                                        </p:attrNameLst>
                                      </p:cBhvr>
                                      <p:to>
                                        <p:strVal val="visible"/>
                                      </p:to>
                                    </p:set>
                                    <p:animEffect transition="in" filter="diamond(in)">
                                      <p:cBhvr>
                                        <p:cTn id="13" dur="1000"/>
                                        <p:tgtEl>
                                          <p:spTgt spid="96291"/>
                                        </p:tgtEl>
                                      </p:cBhvr>
                                    </p:animEffect>
                                  </p:childTnLst>
                                </p:cTn>
                              </p:par>
                            </p:childTnLst>
                          </p:cTn>
                        </p:par>
                        <p:par>
                          <p:cTn id="14" fill="hold" nodeType="afterGroup">
                            <p:stCondLst>
                              <p:cond delay="1000"/>
                            </p:stCondLst>
                            <p:childTnLst>
                              <p:par>
                                <p:cTn id="15" presetID="5" presetClass="entr" presetSubtype="10" fill="hold" nodeType="afterEffect">
                                  <p:stCondLst>
                                    <p:cond delay="0"/>
                                  </p:stCondLst>
                                  <p:childTnLst>
                                    <p:set>
                                      <p:cBhvr>
                                        <p:cTn id="16" dur="1" fill="hold">
                                          <p:stCondLst>
                                            <p:cond delay="0"/>
                                          </p:stCondLst>
                                        </p:cTn>
                                        <p:tgtEl>
                                          <p:spTgt spid="31749"/>
                                        </p:tgtEl>
                                        <p:attrNameLst>
                                          <p:attrName>style.visibility</p:attrName>
                                        </p:attrNameLst>
                                      </p:cBhvr>
                                      <p:to>
                                        <p:strVal val="visible"/>
                                      </p:to>
                                    </p:set>
                                    <p:animEffect transition="in" filter="checkerboard(across)">
                                      <p:cBhvr>
                                        <p:cTn id="17" dur="500"/>
                                        <p:tgtEl>
                                          <p:spTgt spid="31749"/>
                                        </p:tgtEl>
                                      </p:cBhvr>
                                    </p:animEffect>
                                  </p:childTnLst>
                                </p:cTn>
                              </p:par>
                            </p:childTnLst>
                          </p:cTn>
                        </p:par>
                      </p:childTnLst>
                    </p:cTn>
                  </p:par>
                </p:childTnLst>
              </p:cTn>
              <p:nextCondLst>
                <p:cond evt="onClick" delay="0">
                  <p:tgtEl>
                    <p:spTgt spid="31748"/>
                  </p:tgtEl>
                </p:cond>
              </p:nextCondLst>
            </p:seq>
            <p:seq concurrent="1" nextAc="seek">
              <p:cTn id="18" restart="whenNotActive" fill="hold" evtFilter="cancelBubble" nodeType="interactiveSeq">
                <p:stCondLst>
                  <p:cond evt="onClick" delay="0">
                    <p:tgtEl>
                      <p:spTgt spid="31749"/>
                    </p:tgtEl>
                  </p:cond>
                </p:stCondLst>
                <p:endSync evt="end" delay="0">
                  <p:rtn val="all"/>
                </p:endSync>
                <p:childTnLst>
                  <p:par>
                    <p:cTn id="19" fill="hold" nodeType="clickPar">
                      <p:stCondLst>
                        <p:cond delay="0"/>
                      </p:stCondLst>
                      <p:childTnLst>
                        <p:par>
                          <p:cTn id="20" fill="hold" nodeType="withGroup">
                            <p:stCondLst>
                              <p:cond delay="0"/>
                            </p:stCondLst>
                            <p:childTnLst>
                              <p:par>
                                <p:cTn id="21" presetID="8" presetClass="exit" presetSubtype="32" fill="hold" grpId="1" nodeType="clickEffect">
                                  <p:stCondLst>
                                    <p:cond delay="0"/>
                                  </p:stCondLst>
                                  <p:childTnLst>
                                    <p:animEffect transition="out" filter="diamond(out)">
                                      <p:cBhvr>
                                        <p:cTn id="22" dur="1000"/>
                                        <p:tgtEl>
                                          <p:spTgt spid="96291"/>
                                        </p:tgtEl>
                                      </p:cBhvr>
                                    </p:animEffect>
                                    <p:set>
                                      <p:cBhvr>
                                        <p:cTn id="23" dur="1" fill="hold">
                                          <p:stCondLst>
                                            <p:cond delay="999"/>
                                          </p:stCondLst>
                                        </p:cTn>
                                        <p:tgtEl>
                                          <p:spTgt spid="96291"/>
                                        </p:tgtEl>
                                        <p:attrNameLst>
                                          <p:attrName>style.visibility</p:attrName>
                                        </p:attrNameLst>
                                      </p:cBhvr>
                                      <p:to>
                                        <p:strVal val="hidden"/>
                                      </p:to>
                                    </p:set>
                                  </p:childTnLst>
                                </p:cTn>
                              </p:par>
                            </p:childTnLst>
                          </p:cTn>
                        </p:par>
                        <p:par>
                          <p:cTn id="24" fill="hold" nodeType="afterGroup">
                            <p:stCondLst>
                              <p:cond delay="1000"/>
                            </p:stCondLst>
                            <p:childTnLst>
                              <p:par>
                                <p:cTn id="25" presetID="5" presetClass="exit" presetSubtype="10" fill="hold" nodeType="afterEffect">
                                  <p:stCondLst>
                                    <p:cond delay="0"/>
                                  </p:stCondLst>
                                  <p:childTnLst>
                                    <p:animEffect transition="out" filter="checkerboard(across)">
                                      <p:cBhvr>
                                        <p:cTn id="26" dur="500"/>
                                        <p:tgtEl>
                                          <p:spTgt spid="31749"/>
                                        </p:tgtEl>
                                      </p:cBhvr>
                                    </p:animEffect>
                                    <p:set>
                                      <p:cBhvr>
                                        <p:cTn id="27" dur="1" fill="hold">
                                          <p:stCondLst>
                                            <p:cond delay="499"/>
                                          </p:stCondLst>
                                        </p:cTn>
                                        <p:tgtEl>
                                          <p:spTgt spid="31749"/>
                                        </p:tgtEl>
                                        <p:attrNameLst>
                                          <p:attrName>style.visibility</p:attrName>
                                        </p:attrNameLst>
                                      </p:cBhvr>
                                      <p:to>
                                        <p:strVal val="hidden"/>
                                      </p:to>
                                    </p:set>
                                  </p:childTnLst>
                                </p:cTn>
                              </p:par>
                            </p:childTnLst>
                          </p:cTn>
                        </p:par>
                      </p:childTnLst>
                    </p:cTn>
                  </p:par>
                </p:childTnLst>
              </p:cTn>
              <p:nextCondLst>
                <p:cond evt="onClick" delay="0">
                  <p:tgtEl>
                    <p:spTgt spid="31749"/>
                  </p:tgtEl>
                </p:cond>
              </p:nextCondLst>
            </p:seq>
          </p:childTnLst>
        </p:cTn>
      </p:par>
    </p:tnLst>
    <p:bldLst>
      <p:bldP spid="96291" grpId="0" animBg="1"/>
      <p:bldP spid="96291" grpId="1"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473" name="Picture 193">
            <a:hlinkClick r:id="" action="ppaction://media"/>
            <a:extLst>
              <a:ext uri="{FF2B5EF4-FFF2-40B4-BE49-F238E27FC236}">
                <a16:creationId xmlns:a16="http://schemas.microsoft.com/office/drawing/2014/main" id="{FC546F5B-314F-CE95-8517-BF2FB15F8D2E}"/>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7472" name="Picture 192">
            <a:hlinkClick r:id="" action="ppaction://media"/>
            <a:extLst>
              <a:ext uri="{FF2B5EF4-FFF2-40B4-BE49-F238E27FC236}">
                <a16:creationId xmlns:a16="http://schemas.microsoft.com/office/drawing/2014/main" id="{496EE272-7404-368C-D20E-63BDEA204B5C}"/>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04" name="Picture 2" descr="公司logo">
            <a:extLst>
              <a:ext uri="{FF2B5EF4-FFF2-40B4-BE49-F238E27FC236}">
                <a16:creationId xmlns:a16="http://schemas.microsoft.com/office/drawing/2014/main" id="{BEE7387A-06F2-B5AF-C5B9-B0702DED834C}"/>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7" name="Picture 3" descr="originalText48">
            <a:extLst>
              <a:ext uri="{FF2B5EF4-FFF2-40B4-BE49-F238E27FC236}">
                <a16:creationId xmlns:a16="http://schemas.microsoft.com/office/drawing/2014/main" id="{26878004-1B47-B163-63E9-860AA4886142}"/>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8006" name="Rectangle 4">
            <a:extLst>
              <a:ext uri="{FF2B5EF4-FFF2-40B4-BE49-F238E27FC236}">
                <a16:creationId xmlns:a16="http://schemas.microsoft.com/office/drawing/2014/main" id="{1C5F95A9-42B0-907B-CCED-0853F472E398}"/>
              </a:ext>
            </a:extLst>
          </p:cNvPr>
          <p:cNvSpPr>
            <a:spLocks noChangeArrowheads="1"/>
          </p:cNvSpPr>
          <p:nvPr/>
        </p:nvSpPr>
        <p:spPr bwMode="auto">
          <a:xfrm>
            <a:off x="73025" y="82550"/>
            <a:ext cx="6443663"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7. Which city does Jack live in? </a:t>
            </a:r>
          </a:p>
        </p:txBody>
      </p:sp>
      <p:pic>
        <p:nvPicPr>
          <p:cNvPr id="33799" name="Picture 5" descr="originalTextHide">
            <a:extLst>
              <a:ext uri="{FF2B5EF4-FFF2-40B4-BE49-F238E27FC236}">
                <a16:creationId xmlns:a16="http://schemas.microsoft.com/office/drawing/2014/main" id="{4F735E4F-850F-29D9-40E2-7E9C470EA140}"/>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8008" name="Rectangle 6">
            <a:extLst>
              <a:ext uri="{FF2B5EF4-FFF2-40B4-BE49-F238E27FC236}">
                <a16:creationId xmlns:a16="http://schemas.microsoft.com/office/drawing/2014/main" id="{F1F62D4A-68DC-E9D8-3B19-A74FDD9B6377}"/>
              </a:ext>
            </a:extLst>
          </p:cNvPr>
          <p:cNvSpPr>
            <a:spLocks noChangeArrowheads="1"/>
          </p:cNvSpPr>
          <p:nvPr/>
        </p:nvSpPr>
        <p:spPr bwMode="auto">
          <a:xfrm>
            <a:off x="755650" y="3141663"/>
            <a:ext cx="7319963"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a:t>
            </a:r>
          </a:p>
        </p:txBody>
      </p:sp>
      <p:sp>
        <p:nvSpPr>
          <p:cNvPr id="97287" name="Rectangle 7">
            <a:extLst>
              <a:ext uri="{FF2B5EF4-FFF2-40B4-BE49-F238E27FC236}">
                <a16:creationId xmlns:a16="http://schemas.microsoft.com/office/drawing/2014/main" id="{63F4D17B-83A8-BC73-8091-C355548B29D3}"/>
              </a:ext>
            </a:extLst>
          </p:cNvPr>
          <p:cNvSpPr>
            <a:spLocks noChangeArrowheads="1"/>
          </p:cNvSpPr>
          <p:nvPr/>
        </p:nvSpPr>
        <p:spPr bwMode="auto">
          <a:xfrm>
            <a:off x="2411413" y="2459038"/>
            <a:ext cx="5545137"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4000">
                <a:solidFill>
                  <a:srgbClr val="FF0000"/>
                </a:solidFill>
                <a:latin typeface="Times New Roman" panose="02020603050405020304" pitchFamily="18" charset="0"/>
              </a:rPr>
              <a:t>Jack </a:t>
            </a:r>
            <a:r>
              <a:rPr lang="en-US" altLang="zh-CN" sz="4000">
                <a:solidFill>
                  <a:srgbClr val="3333FF"/>
                </a:solidFill>
                <a:latin typeface="Times New Roman" panose="02020603050405020304" pitchFamily="18" charset="0"/>
              </a:rPr>
              <a:t>(He)</a:t>
            </a:r>
            <a:r>
              <a:rPr lang="en-US" altLang="zh-CN" sz="4000">
                <a:solidFill>
                  <a:srgbClr val="FF0000"/>
                </a:solidFill>
                <a:latin typeface="Times New Roman" panose="02020603050405020304" pitchFamily="18" charset="0"/>
              </a:rPr>
              <a:t> lives in London.</a:t>
            </a:r>
            <a:r>
              <a:rPr lang="en-US" altLang="zh-CN" b="0"/>
              <a:t> </a:t>
            </a:r>
          </a:p>
        </p:txBody>
      </p:sp>
      <p:sp>
        <p:nvSpPr>
          <p:cNvPr id="97478" name="Rectangle 198">
            <a:extLst>
              <a:ext uri="{FF2B5EF4-FFF2-40B4-BE49-F238E27FC236}">
                <a16:creationId xmlns:a16="http://schemas.microsoft.com/office/drawing/2014/main" id="{B7028F2E-37C6-C9A5-FBA6-F212B31FC975}"/>
              </a:ext>
            </a:extLst>
          </p:cNvPr>
          <p:cNvSpPr>
            <a:spLocks noChangeArrowheads="1"/>
          </p:cNvSpPr>
          <p:nvPr/>
        </p:nvSpPr>
        <p:spPr bwMode="auto">
          <a:xfrm>
            <a:off x="250825" y="1052513"/>
            <a:ext cx="8208963" cy="511651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35000"/>
              </a:lnSpc>
              <a:spcBef>
                <a:spcPct val="0"/>
              </a:spcBef>
              <a:buFont typeface="Wingdings" panose="05000000000000000000" pitchFamily="2" charset="2"/>
              <a:buNone/>
            </a:pPr>
            <a:r>
              <a:rPr lang="en-US" altLang="zh-CN">
                <a:latin typeface="Times New Roman" panose="02020603050405020304" pitchFamily="18" charset="0"/>
              </a:rPr>
              <a:t>Hello, I am Jack. I live in London. It is the capital of the UK. I often visit museums at the weekend. I have an e-friend Mike. He is a Chinese boy. He lives in Beijing. He often visits museums too. He visited the science museum last weekend. He bought a robot there.</a:t>
            </a:r>
          </a:p>
        </p:txBody>
      </p:sp>
      <p:pic>
        <p:nvPicPr>
          <p:cNvPr id="617485" name="Picture 13">
            <a:hlinkClick r:id="" action="ppaction://media"/>
            <a:extLst>
              <a:ext uri="{FF2B5EF4-FFF2-40B4-BE49-F238E27FC236}">
                <a16:creationId xmlns:a16="http://schemas.microsoft.com/office/drawing/2014/main" id="{250731B8-E202-740D-E067-AD62A7CDA351}"/>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30066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7486" name="Picture 14">
            <a:hlinkClick r:id="" action="ppaction://media"/>
            <a:extLst>
              <a:ext uri="{FF2B5EF4-FFF2-40B4-BE49-F238E27FC236}">
                <a16:creationId xmlns:a16="http://schemas.microsoft.com/office/drawing/2014/main" id="{4D6EEE2A-5FD9-7C65-706C-CA9B851EC2E7}"/>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6659563"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7287"/>
                                        </p:tgtEl>
                                        <p:attrNameLst>
                                          <p:attrName>style.visibility</p:attrName>
                                        </p:attrNameLst>
                                      </p:cBhvr>
                                      <p:to>
                                        <p:strVal val="visible"/>
                                      </p:to>
                                    </p:set>
                                    <p:anim calcmode="lin" valueType="num">
                                      <p:cBhvr additive="base">
                                        <p:cTn id="7" dur="500" fill="hold"/>
                                        <p:tgtEl>
                                          <p:spTgt spid="97287"/>
                                        </p:tgtEl>
                                        <p:attrNameLst>
                                          <p:attrName>ppt_x</p:attrName>
                                        </p:attrNameLst>
                                      </p:cBhvr>
                                      <p:tavLst>
                                        <p:tav tm="0">
                                          <p:val>
                                            <p:strVal val="1+#ppt_w/2"/>
                                          </p:val>
                                        </p:tav>
                                        <p:tav tm="100000">
                                          <p:val>
                                            <p:strVal val="#ppt_x"/>
                                          </p:val>
                                        </p:tav>
                                      </p:tavLst>
                                    </p:anim>
                                    <p:anim calcmode="lin" valueType="num">
                                      <p:cBhvr additive="base">
                                        <p:cTn id="8" dur="500" fill="hold"/>
                                        <p:tgtEl>
                                          <p:spTgt spid="972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7473"/>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97473"/>
                                        </p:tgtEl>
                                      </p:cBhvr>
                                    </p:cmd>
                                  </p:childTnLst>
                                </p:cTn>
                              </p:par>
                            </p:childTnLst>
                          </p:cTn>
                        </p:par>
                      </p:childTnLst>
                    </p:cTn>
                  </p:par>
                </p:childTnLst>
              </p:cTn>
              <p:nextCondLst>
                <p:cond evt="onClick" delay="0">
                  <p:tgtEl>
                    <p:spTgt spid="97473"/>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7473"/>
                </p:tgtEl>
              </p:cMediaNode>
            </p:audio>
            <p:seq concurrent="1" nextAc="seek">
              <p:cTn id="15" restart="whenNotActive" fill="hold" evtFilter="cancelBubble" nodeType="interactiveSeq">
                <p:stCondLst>
                  <p:cond evt="onClick" delay="0">
                    <p:tgtEl>
                      <p:spTgt spid="97472"/>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97472"/>
                                        </p:tgtEl>
                                      </p:cBhvr>
                                    </p:cmd>
                                  </p:childTnLst>
                                </p:cTn>
                              </p:par>
                            </p:childTnLst>
                          </p:cTn>
                        </p:par>
                      </p:childTnLst>
                    </p:cTn>
                  </p:par>
                </p:childTnLst>
              </p:cTn>
              <p:nextCondLst>
                <p:cond evt="onClick" delay="0">
                  <p:tgtEl>
                    <p:spTgt spid="97472"/>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7472"/>
                </p:tgtEl>
              </p:cMediaNode>
            </p:audio>
            <p:seq concurrent="1" nextAc="seek">
              <p:cTn id="21" restart="whenNotActive" fill="hold" evtFilter="cancelBubble" nodeType="interactiveSeq">
                <p:stCondLst>
                  <p:cond evt="onClick" delay="0">
                    <p:tgtEl>
                      <p:spTgt spid="617485"/>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53632" fill="hold"/>
                                        <p:tgtEl>
                                          <p:spTgt spid="617485"/>
                                        </p:tgtEl>
                                      </p:cBhvr>
                                    </p:cmd>
                                  </p:childTnLst>
                                </p:cTn>
                              </p:par>
                            </p:childTnLst>
                          </p:cTn>
                        </p:par>
                      </p:childTnLst>
                    </p:cTn>
                  </p:par>
                </p:childTnLst>
              </p:cTn>
              <p:nextCondLst>
                <p:cond evt="onClick" delay="0">
                  <p:tgtEl>
                    <p:spTgt spid="617485"/>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617485"/>
                </p:tgtEl>
              </p:cMediaNode>
            </p:audio>
            <p:seq concurrent="1" nextAc="seek">
              <p:cTn id="27" restart="whenNotActive" fill="hold" evtFilter="cancelBubble" nodeType="interactiveSeq">
                <p:stCondLst>
                  <p:cond evt="onClick" delay="0">
                    <p:tgtEl>
                      <p:spTgt spid="33797"/>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97478"/>
                                        </p:tgtEl>
                                        <p:attrNameLst>
                                          <p:attrName>style.visibility</p:attrName>
                                        </p:attrNameLst>
                                      </p:cBhvr>
                                      <p:to>
                                        <p:strVal val="visible"/>
                                      </p:to>
                                    </p:set>
                                    <p:animEffect transition="in" filter="checkerboard(across)">
                                      <p:cBhvr>
                                        <p:cTn id="32" dur="1000"/>
                                        <p:tgtEl>
                                          <p:spTgt spid="97478"/>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33799"/>
                                        </p:tgtEl>
                                        <p:attrNameLst>
                                          <p:attrName>style.visibility</p:attrName>
                                        </p:attrNameLst>
                                      </p:cBhvr>
                                      <p:to>
                                        <p:strVal val="visible"/>
                                      </p:to>
                                    </p:set>
                                    <p:animEffect transition="in" filter="checkerboard(across)">
                                      <p:cBhvr>
                                        <p:cTn id="36" dur="500"/>
                                        <p:tgtEl>
                                          <p:spTgt spid="33799"/>
                                        </p:tgtEl>
                                      </p:cBhvr>
                                    </p:animEffect>
                                  </p:childTnLst>
                                </p:cTn>
                              </p:par>
                            </p:childTnLst>
                          </p:cTn>
                        </p:par>
                      </p:childTnLst>
                    </p:cTn>
                  </p:par>
                </p:childTnLst>
              </p:cTn>
              <p:nextCondLst>
                <p:cond evt="onClick" delay="0">
                  <p:tgtEl>
                    <p:spTgt spid="33797"/>
                  </p:tgtEl>
                </p:cond>
              </p:nextCondLst>
            </p:seq>
            <p:seq concurrent="1" nextAc="seek">
              <p:cTn id="37" restart="whenNotActive" fill="hold" evtFilter="cancelBubble" nodeType="interactiveSeq">
                <p:stCondLst>
                  <p:cond evt="onClick" delay="0">
                    <p:tgtEl>
                      <p:spTgt spid="33799"/>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5" presetClass="exit" presetSubtype="5" fill="hold" grpId="1" nodeType="clickEffect">
                                  <p:stCondLst>
                                    <p:cond delay="0"/>
                                  </p:stCondLst>
                                  <p:childTnLst>
                                    <p:animEffect transition="out" filter="checkerboard(down)">
                                      <p:cBhvr>
                                        <p:cTn id="41" dur="1000"/>
                                        <p:tgtEl>
                                          <p:spTgt spid="97478"/>
                                        </p:tgtEl>
                                      </p:cBhvr>
                                    </p:animEffect>
                                    <p:set>
                                      <p:cBhvr>
                                        <p:cTn id="42" dur="1" fill="hold">
                                          <p:stCondLst>
                                            <p:cond delay="999"/>
                                          </p:stCondLst>
                                        </p:cTn>
                                        <p:tgtEl>
                                          <p:spTgt spid="97478"/>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33799"/>
                                        </p:tgtEl>
                                      </p:cBhvr>
                                    </p:animEffect>
                                    <p:set>
                                      <p:cBhvr>
                                        <p:cTn id="46" dur="1" fill="hold">
                                          <p:stCondLst>
                                            <p:cond delay="499"/>
                                          </p:stCondLst>
                                        </p:cTn>
                                        <p:tgtEl>
                                          <p:spTgt spid="33799"/>
                                        </p:tgtEl>
                                        <p:attrNameLst>
                                          <p:attrName>style.visibility</p:attrName>
                                        </p:attrNameLst>
                                      </p:cBhvr>
                                      <p:to>
                                        <p:strVal val="hidden"/>
                                      </p:to>
                                    </p:set>
                                  </p:childTnLst>
                                </p:cTn>
                              </p:par>
                            </p:childTnLst>
                          </p:cTn>
                        </p:par>
                      </p:childTnLst>
                    </p:cTn>
                  </p:par>
                </p:childTnLst>
              </p:cTn>
              <p:nextCondLst>
                <p:cond evt="onClick" delay="0">
                  <p:tgtEl>
                    <p:spTgt spid="33799"/>
                  </p:tgtEl>
                </p:cond>
              </p:nextCondLst>
            </p:seq>
          </p:childTnLst>
        </p:cTn>
      </p:par>
    </p:tnLst>
    <p:bldLst>
      <p:bldP spid="97287" grpId="0" autoUpdateAnimBg="0"/>
      <p:bldP spid="97478" grpId="0" animBg="1"/>
      <p:bldP spid="97478" grpId="1"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463" name="Picture 159">
            <a:hlinkClick r:id="" action="ppaction://media"/>
            <a:extLst>
              <a:ext uri="{FF2B5EF4-FFF2-40B4-BE49-F238E27FC236}">
                <a16:creationId xmlns:a16="http://schemas.microsoft.com/office/drawing/2014/main" id="{D10C5B32-5E42-2BC8-E1BE-503978E69B49}"/>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462" name="Picture 158">
            <a:hlinkClick r:id="" action="ppaction://media"/>
            <a:extLst>
              <a:ext uri="{FF2B5EF4-FFF2-40B4-BE49-F238E27FC236}">
                <a16:creationId xmlns:a16="http://schemas.microsoft.com/office/drawing/2014/main" id="{2B1552C4-8BE6-59B4-52DF-9D3491FF7FAE}"/>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0052" name="Picture 2" descr="公司logo">
            <a:extLst>
              <a:ext uri="{FF2B5EF4-FFF2-40B4-BE49-F238E27FC236}">
                <a16:creationId xmlns:a16="http://schemas.microsoft.com/office/drawing/2014/main" id="{D95193A6-65F9-CCF8-2A3E-C940922513BF}"/>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5" name="Picture 3" descr="originalText48">
            <a:extLst>
              <a:ext uri="{FF2B5EF4-FFF2-40B4-BE49-F238E27FC236}">
                <a16:creationId xmlns:a16="http://schemas.microsoft.com/office/drawing/2014/main" id="{934546CE-2C7F-AC46-DA04-92DC5B18D31C}"/>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0054" name="Rectangle 4">
            <a:extLst>
              <a:ext uri="{FF2B5EF4-FFF2-40B4-BE49-F238E27FC236}">
                <a16:creationId xmlns:a16="http://schemas.microsoft.com/office/drawing/2014/main" id="{3CDDBCB6-5CD7-9167-F460-A346A343E7EF}"/>
              </a:ext>
            </a:extLst>
          </p:cNvPr>
          <p:cNvSpPr>
            <a:spLocks noChangeArrowheads="1"/>
          </p:cNvSpPr>
          <p:nvPr/>
        </p:nvSpPr>
        <p:spPr bwMode="auto">
          <a:xfrm>
            <a:off x="82550" y="93663"/>
            <a:ext cx="5929313"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8. Who is Jack's e-friend? </a:t>
            </a:r>
          </a:p>
        </p:txBody>
      </p:sp>
      <p:pic>
        <p:nvPicPr>
          <p:cNvPr id="35847" name="Picture 5" descr="originalTextHide">
            <a:extLst>
              <a:ext uri="{FF2B5EF4-FFF2-40B4-BE49-F238E27FC236}">
                <a16:creationId xmlns:a16="http://schemas.microsoft.com/office/drawing/2014/main" id="{0F1F32A1-5E6E-935F-E547-C04FCA1D3F3C}"/>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0056" name="Rectangle 6">
            <a:extLst>
              <a:ext uri="{FF2B5EF4-FFF2-40B4-BE49-F238E27FC236}">
                <a16:creationId xmlns:a16="http://schemas.microsoft.com/office/drawing/2014/main" id="{72A614FE-FAAF-726D-8406-BB7E76A70981}"/>
              </a:ext>
            </a:extLst>
          </p:cNvPr>
          <p:cNvSpPr>
            <a:spLocks noChangeArrowheads="1"/>
          </p:cNvSpPr>
          <p:nvPr/>
        </p:nvSpPr>
        <p:spPr bwMode="auto">
          <a:xfrm>
            <a:off x="611188" y="3644900"/>
            <a:ext cx="7345362"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a:t>
            </a:r>
          </a:p>
        </p:txBody>
      </p:sp>
      <p:sp>
        <p:nvSpPr>
          <p:cNvPr id="98311" name="Rectangle 7">
            <a:extLst>
              <a:ext uri="{FF2B5EF4-FFF2-40B4-BE49-F238E27FC236}">
                <a16:creationId xmlns:a16="http://schemas.microsoft.com/office/drawing/2014/main" id="{B0C809D9-1B98-18F5-BBFF-C06A5F4AB730}"/>
              </a:ext>
            </a:extLst>
          </p:cNvPr>
          <p:cNvSpPr>
            <a:spLocks noChangeArrowheads="1"/>
          </p:cNvSpPr>
          <p:nvPr/>
        </p:nvSpPr>
        <p:spPr bwMode="auto">
          <a:xfrm>
            <a:off x="2484438" y="2941638"/>
            <a:ext cx="5616575"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4000">
                <a:solidFill>
                  <a:srgbClr val="FF0000"/>
                </a:solidFill>
                <a:latin typeface="Times New Roman" panose="02020603050405020304" pitchFamily="18" charset="0"/>
              </a:rPr>
              <a:t>Mike was his e-friend. / </a:t>
            </a:r>
          </a:p>
          <a:p>
            <a:pPr algn="just" eaLnBrk="1" hangingPunct="1">
              <a:spcBef>
                <a:spcPct val="0"/>
              </a:spcBef>
              <a:buClrTx/>
              <a:buSzTx/>
              <a:buFontTx/>
              <a:buNone/>
            </a:pPr>
            <a:r>
              <a:rPr lang="en-US" altLang="zh-CN" sz="4000">
                <a:solidFill>
                  <a:srgbClr val="FF0000"/>
                </a:solidFill>
                <a:latin typeface="Times New Roman" panose="02020603050405020304" pitchFamily="18" charset="0"/>
              </a:rPr>
              <a:t>He has an e-friend Mike.</a:t>
            </a:r>
          </a:p>
        </p:txBody>
      </p:sp>
      <p:sp>
        <p:nvSpPr>
          <p:cNvPr id="98468" name="Rectangle 164">
            <a:extLst>
              <a:ext uri="{FF2B5EF4-FFF2-40B4-BE49-F238E27FC236}">
                <a16:creationId xmlns:a16="http://schemas.microsoft.com/office/drawing/2014/main" id="{275E8D0F-1CDA-2155-F25B-062F767F903A}"/>
              </a:ext>
            </a:extLst>
          </p:cNvPr>
          <p:cNvSpPr>
            <a:spLocks noChangeArrowheads="1"/>
          </p:cNvSpPr>
          <p:nvPr/>
        </p:nvSpPr>
        <p:spPr bwMode="auto">
          <a:xfrm>
            <a:off x="250825" y="981075"/>
            <a:ext cx="8208963" cy="511333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35000"/>
              </a:lnSpc>
              <a:spcBef>
                <a:spcPct val="0"/>
              </a:spcBef>
              <a:buFont typeface="Wingdings" panose="05000000000000000000" pitchFamily="2" charset="2"/>
              <a:buNone/>
            </a:pPr>
            <a:r>
              <a:rPr lang="en-US" altLang="zh-CN">
                <a:latin typeface="Times New Roman" panose="02020603050405020304" pitchFamily="18" charset="0"/>
              </a:rPr>
              <a:t>Hello, I am Jack. I live in London. It is the capital of the UK. I often visit museums at the weekend. I have an e-friend Mike. He is a Chinese boy. He lives in Beijing. He often visits museums too. He visited the science museum last weekend. He bought a robot there.</a:t>
            </a:r>
          </a:p>
        </p:txBody>
      </p:sp>
      <p:pic>
        <p:nvPicPr>
          <p:cNvPr id="619533" name="Picture 13">
            <a:hlinkClick r:id="" action="ppaction://media"/>
            <a:extLst>
              <a:ext uri="{FF2B5EF4-FFF2-40B4-BE49-F238E27FC236}">
                <a16:creationId xmlns:a16="http://schemas.microsoft.com/office/drawing/2014/main" id="{2A0B69F2-F36E-D161-803A-0D60395403B3}"/>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30066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9534" name="Picture 14">
            <a:hlinkClick r:id="" action="ppaction://media"/>
            <a:extLst>
              <a:ext uri="{FF2B5EF4-FFF2-40B4-BE49-F238E27FC236}">
                <a16:creationId xmlns:a16="http://schemas.microsoft.com/office/drawing/2014/main" id="{53941FB2-C831-DF3E-228B-FEBBFC1171A1}"/>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5580063"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8311"/>
                                        </p:tgtEl>
                                        <p:attrNameLst>
                                          <p:attrName>style.visibility</p:attrName>
                                        </p:attrNameLst>
                                      </p:cBhvr>
                                      <p:to>
                                        <p:strVal val="visible"/>
                                      </p:to>
                                    </p:set>
                                    <p:anim calcmode="lin" valueType="num">
                                      <p:cBhvr additive="base">
                                        <p:cTn id="7" dur="500" fill="hold"/>
                                        <p:tgtEl>
                                          <p:spTgt spid="98311"/>
                                        </p:tgtEl>
                                        <p:attrNameLst>
                                          <p:attrName>ppt_x</p:attrName>
                                        </p:attrNameLst>
                                      </p:cBhvr>
                                      <p:tavLst>
                                        <p:tav tm="0">
                                          <p:val>
                                            <p:strVal val="1+#ppt_w/2"/>
                                          </p:val>
                                        </p:tav>
                                        <p:tav tm="100000">
                                          <p:val>
                                            <p:strVal val="#ppt_x"/>
                                          </p:val>
                                        </p:tav>
                                      </p:tavLst>
                                    </p:anim>
                                    <p:anim calcmode="lin" valueType="num">
                                      <p:cBhvr additive="base">
                                        <p:cTn id="8" dur="500" fill="hold"/>
                                        <p:tgtEl>
                                          <p:spTgt spid="983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8463"/>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98463"/>
                                        </p:tgtEl>
                                      </p:cBhvr>
                                    </p:cmd>
                                  </p:childTnLst>
                                </p:cTn>
                              </p:par>
                            </p:childTnLst>
                          </p:cTn>
                        </p:par>
                      </p:childTnLst>
                    </p:cTn>
                  </p:par>
                </p:childTnLst>
              </p:cTn>
              <p:nextCondLst>
                <p:cond evt="onClick" delay="0">
                  <p:tgtEl>
                    <p:spTgt spid="98463"/>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8463"/>
                </p:tgtEl>
              </p:cMediaNode>
            </p:audio>
            <p:seq concurrent="1" nextAc="seek">
              <p:cTn id="15" restart="whenNotActive" fill="hold" evtFilter="cancelBubble" nodeType="interactiveSeq">
                <p:stCondLst>
                  <p:cond evt="onClick" delay="0">
                    <p:tgtEl>
                      <p:spTgt spid="98462"/>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98462"/>
                                        </p:tgtEl>
                                      </p:cBhvr>
                                    </p:cmd>
                                  </p:childTnLst>
                                </p:cTn>
                              </p:par>
                            </p:childTnLst>
                          </p:cTn>
                        </p:par>
                      </p:childTnLst>
                    </p:cTn>
                  </p:par>
                </p:childTnLst>
              </p:cTn>
              <p:nextCondLst>
                <p:cond evt="onClick" delay="0">
                  <p:tgtEl>
                    <p:spTgt spid="98462"/>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8462"/>
                </p:tgtEl>
              </p:cMediaNode>
            </p:audio>
            <p:seq concurrent="1" nextAc="seek">
              <p:cTn id="21" restart="whenNotActive" fill="hold" evtFilter="cancelBubble" nodeType="interactiveSeq">
                <p:stCondLst>
                  <p:cond evt="onClick" delay="0">
                    <p:tgtEl>
                      <p:spTgt spid="619533"/>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53632" fill="hold"/>
                                        <p:tgtEl>
                                          <p:spTgt spid="619533"/>
                                        </p:tgtEl>
                                      </p:cBhvr>
                                    </p:cmd>
                                  </p:childTnLst>
                                </p:cTn>
                              </p:par>
                            </p:childTnLst>
                          </p:cTn>
                        </p:par>
                      </p:childTnLst>
                    </p:cTn>
                  </p:par>
                </p:childTnLst>
              </p:cTn>
              <p:nextCondLst>
                <p:cond evt="onClick" delay="0">
                  <p:tgtEl>
                    <p:spTgt spid="619533"/>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619533"/>
                </p:tgtEl>
              </p:cMediaNode>
            </p:audio>
            <p:seq concurrent="1" nextAc="seek">
              <p:cTn id="27" restart="whenNotActive" fill="hold" evtFilter="cancelBubble" nodeType="interactiveSeq">
                <p:stCondLst>
                  <p:cond evt="onClick" delay="0">
                    <p:tgtEl>
                      <p:spTgt spid="35845"/>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8468"/>
                                        </p:tgtEl>
                                        <p:attrNameLst>
                                          <p:attrName>style.visibility</p:attrName>
                                        </p:attrNameLst>
                                      </p:cBhvr>
                                      <p:to>
                                        <p:strVal val="visible"/>
                                      </p:to>
                                    </p:set>
                                    <p:animEffect transition="in" filter="blinds(horizontal)">
                                      <p:cBhvr>
                                        <p:cTn id="32" dur="1000"/>
                                        <p:tgtEl>
                                          <p:spTgt spid="98468"/>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35847"/>
                                        </p:tgtEl>
                                        <p:attrNameLst>
                                          <p:attrName>style.visibility</p:attrName>
                                        </p:attrNameLst>
                                      </p:cBhvr>
                                      <p:to>
                                        <p:strVal val="visible"/>
                                      </p:to>
                                    </p:set>
                                    <p:animEffect transition="in" filter="checkerboard(across)">
                                      <p:cBhvr>
                                        <p:cTn id="36" dur="500"/>
                                        <p:tgtEl>
                                          <p:spTgt spid="35847"/>
                                        </p:tgtEl>
                                      </p:cBhvr>
                                    </p:animEffect>
                                  </p:childTnLst>
                                </p:cTn>
                              </p:par>
                            </p:childTnLst>
                          </p:cTn>
                        </p:par>
                      </p:childTnLst>
                    </p:cTn>
                  </p:par>
                </p:childTnLst>
              </p:cTn>
              <p:nextCondLst>
                <p:cond evt="onClick" delay="0">
                  <p:tgtEl>
                    <p:spTgt spid="35845"/>
                  </p:tgtEl>
                </p:cond>
              </p:nextCondLst>
            </p:seq>
            <p:seq concurrent="1" nextAc="seek">
              <p:cTn id="37" restart="whenNotActive" fill="hold" evtFilter="cancelBubble" nodeType="interactiveSeq">
                <p:stCondLst>
                  <p:cond evt="onClick" delay="0">
                    <p:tgtEl>
                      <p:spTgt spid="35847"/>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3" presetClass="exit" presetSubtype="5" fill="hold" grpId="1" nodeType="clickEffect">
                                  <p:stCondLst>
                                    <p:cond delay="0"/>
                                  </p:stCondLst>
                                  <p:childTnLst>
                                    <p:animEffect transition="out" filter="blinds(vertical)">
                                      <p:cBhvr>
                                        <p:cTn id="41" dur="1000"/>
                                        <p:tgtEl>
                                          <p:spTgt spid="98468"/>
                                        </p:tgtEl>
                                      </p:cBhvr>
                                    </p:animEffect>
                                    <p:set>
                                      <p:cBhvr>
                                        <p:cTn id="42" dur="1" fill="hold">
                                          <p:stCondLst>
                                            <p:cond delay="999"/>
                                          </p:stCondLst>
                                        </p:cTn>
                                        <p:tgtEl>
                                          <p:spTgt spid="98468"/>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35847"/>
                                        </p:tgtEl>
                                      </p:cBhvr>
                                    </p:animEffect>
                                    <p:set>
                                      <p:cBhvr>
                                        <p:cTn id="46" dur="1" fill="hold">
                                          <p:stCondLst>
                                            <p:cond delay="499"/>
                                          </p:stCondLst>
                                        </p:cTn>
                                        <p:tgtEl>
                                          <p:spTgt spid="35847"/>
                                        </p:tgtEl>
                                        <p:attrNameLst>
                                          <p:attrName>style.visibility</p:attrName>
                                        </p:attrNameLst>
                                      </p:cBhvr>
                                      <p:to>
                                        <p:strVal val="hidden"/>
                                      </p:to>
                                    </p:set>
                                  </p:childTnLst>
                                </p:cTn>
                              </p:par>
                            </p:childTnLst>
                          </p:cTn>
                        </p:par>
                      </p:childTnLst>
                    </p:cTn>
                  </p:par>
                </p:childTnLst>
              </p:cTn>
              <p:nextCondLst>
                <p:cond evt="onClick" delay="0">
                  <p:tgtEl>
                    <p:spTgt spid="35847"/>
                  </p:tgtEl>
                </p:cond>
              </p:nextCondLst>
            </p:seq>
          </p:childTnLst>
        </p:cTn>
      </p:par>
    </p:tnLst>
    <p:bldLst>
      <p:bldP spid="98311" grpId="0" autoUpdateAnimBg="0"/>
      <p:bldP spid="98468" grpId="0" animBg="1"/>
      <p:bldP spid="98468" grpId="1"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492" name="Picture 164">
            <a:hlinkClick r:id="" action="ppaction://media"/>
            <a:extLst>
              <a:ext uri="{FF2B5EF4-FFF2-40B4-BE49-F238E27FC236}">
                <a16:creationId xmlns:a16="http://schemas.microsoft.com/office/drawing/2014/main" id="{49100F6A-02C5-7117-B9DB-B776E81E2D06}"/>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493" name="Picture 165">
            <a:hlinkClick r:id="" action="ppaction://media"/>
            <a:extLst>
              <a:ext uri="{FF2B5EF4-FFF2-40B4-BE49-F238E27FC236}">
                <a16:creationId xmlns:a16="http://schemas.microsoft.com/office/drawing/2014/main" id="{471F854D-D4BA-029F-9117-8C84F30E3455}"/>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2100" name="Picture 2" descr="公司logo">
            <a:extLst>
              <a:ext uri="{FF2B5EF4-FFF2-40B4-BE49-F238E27FC236}">
                <a16:creationId xmlns:a16="http://schemas.microsoft.com/office/drawing/2014/main" id="{7CA9CC63-B9D5-26CE-9B0E-4F5501630452}"/>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3" name="Picture 3" descr="originalText48">
            <a:extLst>
              <a:ext uri="{FF2B5EF4-FFF2-40B4-BE49-F238E27FC236}">
                <a16:creationId xmlns:a16="http://schemas.microsoft.com/office/drawing/2014/main" id="{98F4C8B0-E40F-9DCC-5569-21AC0661C7C5}"/>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2102" name="Rectangle 4">
            <a:extLst>
              <a:ext uri="{FF2B5EF4-FFF2-40B4-BE49-F238E27FC236}">
                <a16:creationId xmlns:a16="http://schemas.microsoft.com/office/drawing/2014/main" id="{95C0511A-D265-16A8-72C2-4014A3FE6A22}"/>
              </a:ext>
            </a:extLst>
          </p:cNvPr>
          <p:cNvSpPr>
            <a:spLocks noChangeArrowheads="1"/>
          </p:cNvSpPr>
          <p:nvPr/>
        </p:nvSpPr>
        <p:spPr bwMode="auto">
          <a:xfrm>
            <a:off x="71438" y="77788"/>
            <a:ext cx="7658100" cy="1190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9. What did Jack's e-friend visit last weekend? </a:t>
            </a:r>
          </a:p>
        </p:txBody>
      </p:sp>
      <p:pic>
        <p:nvPicPr>
          <p:cNvPr id="37895" name="Picture 5" descr="originalTextHide">
            <a:extLst>
              <a:ext uri="{FF2B5EF4-FFF2-40B4-BE49-F238E27FC236}">
                <a16:creationId xmlns:a16="http://schemas.microsoft.com/office/drawing/2014/main" id="{0147170B-D3E9-1313-B435-3437A29CC1F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2104" name="Rectangle 6">
            <a:extLst>
              <a:ext uri="{FF2B5EF4-FFF2-40B4-BE49-F238E27FC236}">
                <a16:creationId xmlns:a16="http://schemas.microsoft.com/office/drawing/2014/main" id="{64612BC9-1335-DB3F-2301-82427A1EB984}"/>
              </a:ext>
            </a:extLst>
          </p:cNvPr>
          <p:cNvSpPr>
            <a:spLocks noChangeArrowheads="1"/>
          </p:cNvSpPr>
          <p:nvPr/>
        </p:nvSpPr>
        <p:spPr bwMode="auto">
          <a:xfrm>
            <a:off x="468313" y="3357563"/>
            <a:ext cx="741680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a:t>
            </a:r>
          </a:p>
        </p:txBody>
      </p:sp>
      <p:sp>
        <p:nvSpPr>
          <p:cNvPr id="99335" name="Rectangle 7">
            <a:extLst>
              <a:ext uri="{FF2B5EF4-FFF2-40B4-BE49-F238E27FC236}">
                <a16:creationId xmlns:a16="http://schemas.microsoft.com/office/drawing/2014/main" id="{96DF12A3-AEF6-F0D6-6960-62EA9F9F16FA}"/>
              </a:ext>
            </a:extLst>
          </p:cNvPr>
          <p:cNvSpPr>
            <a:spLocks noChangeArrowheads="1"/>
          </p:cNvSpPr>
          <p:nvPr/>
        </p:nvSpPr>
        <p:spPr bwMode="auto">
          <a:xfrm>
            <a:off x="2195513" y="1870075"/>
            <a:ext cx="5113337" cy="1920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4000">
                <a:solidFill>
                  <a:srgbClr val="FF0000"/>
                </a:solidFill>
                <a:latin typeface="Times New Roman" panose="02020603050405020304" pitchFamily="18" charset="0"/>
              </a:rPr>
              <a:t>Mike  </a:t>
            </a:r>
            <a:r>
              <a:rPr lang="en-US" altLang="zh-CN" sz="4000">
                <a:solidFill>
                  <a:srgbClr val="3333FF"/>
                </a:solidFill>
                <a:latin typeface="Times New Roman" panose="02020603050405020304" pitchFamily="18" charset="0"/>
              </a:rPr>
              <a:t>(Jack's e-friend)</a:t>
            </a:r>
            <a:r>
              <a:rPr lang="en-US" altLang="zh-CN" sz="4000">
                <a:solidFill>
                  <a:srgbClr val="FF0000"/>
                </a:solidFill>
                <a:latin typeface="Times New Roman" panose="02020603050405020304" pitchFamily="18" charset="0"/>
              </a:rPr>
              <a:t> visited the science museum last weekend. </a:t>
            </a:r>
          </a:p>
        </p:txBody>
      </p:sp>
      <p:sp>
        <p:nvSpPr>
          <p:cNvPr id="99498" name="Rectangle 170">
            <a:extLst>
              <a:ext uri="{FF2B5EF4-FFF2-40B4-BE49-F238E27FC236}">
                <a16:creationId xmlns:a16="http://schemas.microsoft.com/office/drawing/2014/main" id="{81601594-758A-648D-404A-F2179CCAD2E2}"/>
              </a:ext>
            </a:extLst>
          </p:cNvPr>
          <p:cNvSpPr>
            <a:spLocks noChangeArrowheads="1"/>
          </p:cNvSpPr>
          <p:nvPr/>
        </p:nvSpPr>
        <p:spPr bwMode="auto">
          <a:xfrm>
            <a:off x="323850" y="1412875"/>
            <a:ext cx="8208963" cy="525621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35000"/>
              </a:lnSpc>
              <a:spcBef>
                <a:spcPct val="0"/>
              </a:spcBef>
              <a:buFont typeface="Wingdings" panose="05000000000000000000" pitchFamily="2" charset="2"/>
              <a:buNone/>
            </a:pPr>
            <a:r>
              <a:rPr lang="en-US" altLang="zh-CN">
                <a:latin typeface="Times New Roman" panose="02020603050405020304" pitchFamily="18" charset="0"/>
              </a:rPr>
              <a:t>Hello, I am Jack. I live in London. It is the capital of the UK. I often visit museums at the weekend. I have an e-friend Mike. He is a Chinese boy. He lives in Beijing. He often visits museums too. He visited the science museum last weekend. He bought a robot there.</a:t>
            </a:r>
          </a:p>
        </p:txBody>
      </p:sp>
      <p:pic>
        <p:nvPicPr>
          <p:cNvPr id="621581" name="Picture 13">
            <a:hlinkClick r:id="" action="ppaction://media"/>
            <a:extLst>
              <a:ext uri="{FF2B5EF4-FFF2-40B4-BE49-F238E27FC236}">
                <a16:creationId xmlns:a16="http://schemas.microsoft.com/office/drawing/2014/main" id="{AD57F3F1-1ACD-EC98-B60D-DC0D83DE2AD3}"/>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30066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1582" name="Picture 14">
            <a:hlinkClick r:id="" action="ppaction://media"/>
            <a:extLst>
              <a:ext uri="{FF2B5EF4-FFF2-40B4-BE49-F238E27FC236}">
                <a16:creationId xmlns:a16="http://schemas.microsoft.com/office/drawing/2014/main" id="{B965D663-B6C7-769F-A695-98B605439B73}"/>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2916238" y="692150"/>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9335"/>
                                        </p:tgtEl>
                                        <p:attrNameLst>
                                          <p:attrName>style.visibility</p:attrName>
                                        </p:attrNameLst>
                                      </p:cBhvr>
                                      <p:to>
                                        <p:strVal val="visible"/>
                                      </p:to>
                                    </p:set>
                                    <p:anim calcmode="lin" valueType="num">
                                      <p:cBhvr additive="base">
                                        <p:cTn id="7" dur="500" fill="hold"/>
                                        <p:tgtEl>
                                          <p:spTgt spid="99335"/>
                                        </p:tgtEl>
                                        <p:attrNameLst>
                                          <p:attrName>ppt_x</p:attrName>
                                        </p:attrNameLst>
                                      </p:cBhvr>
                                      <p:tavLst>
                                        <p:tav tm="0">
                                          <p:val>
                                            <p:strVal val="1+#ppt_w/2"/>
                                          </p:val>
                                        </p:tav>
                                        <p:tav tm="100000">
                                          <p:val>
                                            <p:strVal val="#ppt_x"/>
                                          </p:val>
                                        </p:tav>
                                      </p:tavLst>
                                    </p:anim>
                                    <p:anim calcmode="lin" valueType="num">
                                      <p:cBhvr additive="base">
                                        <p:cTn id="8" dur="500" fill="hold"/>
                                        <p:tgtEl>
                                          <p:spTgt spid="993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9492"/>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52" fill="hold"/>
                                        <p:tgtEl>
                                          <p:spTgt spid="99492"/>
                                        </p:tgtEl>
                                      </p:cBhvr>
                                    </p:cmd>
                                  </p:childTnLst>
                                </p:cTn>
                              </p:par>
                            </p:childTnLst>
                          </p:cTn>
                        </p:par>
                      </p:childTnLst>
                    </p:cTn>
                  </p:par>
                </p:childTnLst>
              </p:cTn>
              <p:nextCondLst>
                <p:cond evt="onClick" delay="0">
                  <p:tgtEl>
                    <p:spTgt spid="99492"/>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9492"/>
                </p:tgtEl>
              </p:cMediaNode>
            </p:audio>
            <p:seq concurrent="1" nextAc="seek">
              <p:cTn id="15" restart="whenNotActive" fill="hold" evtFilter="cancelBubble" nodeType="interactiveSeq">
                <p:stCondLst>
                  <p:cond evt="onClick" delay="0">
                    <p:tgtEl>
                      <p:spTgt spid="99493"/>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16" fill="hold"/>
                                        <p:tgtEl>
                                          <p:spTgt spid="99493"/>
                                        </p:tgtEl>
                                      </p:cBhvr>
                                    </p:cmd>
                                  </p:childTnLst>
                                </p:cTn>
                              </p:par>
                            </p:childTnLst>
                          </p:cTn>
                        </p:par>
                      </p:childTnLst>
                    </p:cTn>
                  </p:par>
                </p:childTnLst>
              </p:cTn>
              <p:nextCondLst>
                <p:cond evt="onClick" delay="0">
                  <p:tgtEl>
                    <p:spTgt spid="99493"/>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9493"/>
                </p:tgtEl>
              </p:cMediaNode>
            </p:audio>
            <p:seq concurrent="1" nextAc="seek">
              <p:cTn id="21" restart="whenNotActive" fill="hold" evtFilter="cancelBubble" nodeType="interactiveSeq">
                <p:stCondLst>
                  <p:cond evt="onClick" delay="0">
                    <p:tgtEl>
                      <p:spTgt spid="621581"/>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53632" fill="hold"/>
                                        <p:tgtEl>
                                          <p:spTgt spid="621581"/>
                                        </p:tgtEl>
                                      </p:cBhvr>
                                    </p:cmd>
                                  </p:childTnLst>
                                </p:cTn>
                              </p:par>
                            </p:childTnLst>
                          </p:cTn>
                        </p:par>
                      </p:childTnLst>
                    </p:cTn>
                  </p:par>
                </p:childTnLst>
              </p:cTn>
              <p:nextCondLst>
                <p:cond evt="onClick" delay="0">
                  <p:tgtEl>
                    <p:spTgt spid="621581"/>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621581"/>
                </p:tgtEl>
              </p:cMediaNode>
            </p:audio>
            <p:seq concurrent="1" nextAc="seek">
              <p:cTn id="27" restart="whenNotActive" fill="hold" evtFilter="cancelBubble" nodeType="interactiveSeq">
                <p:stCondLst>
                  <p:cond evt="onClick" delay="0">
                    <p:tgtEl>
                      <p:spTgt spid="37893"/>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2" presetClass="entr" presetSubtype="12" fill="hold" grpId="0" nodeType="clickEffect">
                                  <p:stCondLst>
                                    <p:cond delay="0"/>
                                  </p:stCondLst>
                                  <p:childTnLst>
                                    <p:set>
                                      <p:cBhvr>
                                        <p:cTn id="31" dur="1" fill="hold">
                                          <p:stCondLst>
                                            <p:cond delay="0"/>
                                          </p:stCondLst>
                                        </p:cTn>
                                        <p:tgtEl>
                                          <p:spTgt spid="99498"/>
                                        </p:tgtEl>
                                        <p:attrNameLst>
                                          <p:attrName>style.visibility</p:attrName>
                                        </p:attrNameLst>
                                      </p:cBhvr>
                                      <p:to>
                                        <p:strVal val="visible"/>
                                      </p:to>
                                    </p:set>
                                    <p:anim calcmode="lin" valueType="num">
                                      <p:cBhvr additive="base">
                                        <p:cTn id="32" dur="1000" fill="hold"/>
                                        <p:tgtEl>
                                          <p:spTgt spid="99498"/>
                                        </p:tgtEl>
                                        <p:attrNameLst>
                                          <p:attrName>ppt_x</p:attrName>
                                        </p:attrNameLst>
                                      </p:cBhvr>
                                      <p:tavLst>
                                        <p:tav tm="0">
                                          <p:val>
                                            <p:strVal val="0-#ppt_w/2"/>
                                          </p:val>
                                        </p:tav>
                                        <p:tav tm="100000">
                                          <p:val>
                                            <p:strVal val="#ppt_x"/>
                                          </p:val>
                                        </p:tav>
                                      </p:tavLst>
                                    </p:anim>
                                    <p:anim calcmode="lin" valueType="num">
                                      <p:cBhvr additive="base">
                                        <p:cTn id="33" dur="1000" fill="hold"/>
                                        <p:tgtEl>
                                          <p:spTgt spid="99498"/>
                                        </p:tgtEl>
                                        <p:attrNameLst>
                                          <p:attrName>ppt_y</p:attrName>
                                        </p:attrNameLst>
                                      </p:cBhvr>
                                      <p:tavLst>
                                        <p:tav tm="0">
                                          <p:val>
                                            <p:strVal val="1+#ppt_h/2"/>
                                          </p:val>
                                        </p:tav>
                                        <p:tav tm="100000">
                                          <p:val>
                                            <p:strVal val="#ppt_y"/>
                                          </p:val>
                                        </p:tav>
                                      </p:tavLst>
                                    </p:anim>
                                  </p:childTnLst>
                                </p:cTn>
                              </p:par>
                            </p:childTnLst>
                          </p:cTn>
                        </p:par>
                        <p:par>
                          <p:cTn id="34" fill="hold" nodeType="afterGroup">
                            <p:stCondLst>
                              <p:cond delay="1000"/>
                            </p:stCondLst>
                            <p:childTnLst>
                              <p:par>
                                <p:cTn id="35" presetID="5" presetClass="entr" presetSubtype="10" fill="hold" nodeType="afterEffect">
                                  <p:stCondLst>
                                    <p:cond delay="0"/>
                                  </p:stCondLst>
                                  <p:childTnLst>
                                    <p:set>
                                      <p:cBhvr>
                                        <p:cTn id="36" dur="1" fill="hold">
                                          <p:stCondLst>
                                            <p:cond delay="0"/>
                                          </p:stCondLst>
                                        </p:cTn>
                                        <p:tgtEl>
                                          <p:spTgt spid="37895"/>
                                        </p:tgtEl>
                                        <p:attrNameLst>
                                          <p:attrName>style.visibility</p:attrName>
                                        </p:attrNameLst>
                                      </p:cBhvr>
                                      <p:to>
                                        <p:strVal val="visible"/>
                                      </p:to>
                                    </p:set>
                                    <p:animEffect transition="in" filter="checkerboard(across)">
                                      <p:cBhvr>
                                        <p:cTn id="37" dur="500"/>
                                        <p:tgtEl>
                                          <p:spTgt spid="37895"/>
                                        </p:tgtEl>
                                      </p:cBhvr>
                                    </p:animEffect>
                                  </p:childTnLst>
                                </p:cTn>
                              </p:par>
                            </p:childTnLst>
                          </p:cTn>
                        </p:par>
                      </p:childTnLst>
                    </p:cTn>
                  </p:par>
                </p:childTnLst>
              </p:cTn>
              <p:nextCondLst>
                <p:cond evt="onClick" delay="0">
                  <p:tgtEl>
                    <p:spTgt spid="37893"/>
                  </p:tgtEl>
                </p:cond>
              </p:nextCondLst>
            </p:seq>
            <p:seq concurrent="1" nextAc="seek">
              <p:cTn id="38" restart="whenNotActive" fill="hold" evtFilter="cancelBubble" nodeType="interactiveSeq">
                <p:stCondLst>
                  <p:cond evt="onClick" delay="0">
                    <p:tgtEl>
                      <p:spTgt spid="37895"/>
                    </p:tgtEl>
                  </p:cond>
                </p:stCondLst>
                <p:endSync evt="end" delay="0">
                  <p:rtn val="all"/>
                </p:endSync>
                <p:childTnLst>
                  <p:par>
                    <p:cTn id="39" fill="hold" nodeType="clickPar">
                      <p:stCondLst>
                        <p:cond delay="0"/>
                      </p:stCondLst>
                      <p:childTnLst>
                        <p:par>
                          <p:cTn id="40" fill="hold" nodeType="withGroup">
                            <p:stCondLst>
                              <p:cond delay="0"/>
                            </p:stCondLst>
                            <p:childTnLst>
                              <p:par>
                                <p:cTn id="41" presetID="2" presetClass="exit" presetSubtype="6" fill="hold" grpId="1" nodeType="clickEffect">
                                  <p:stCondLst>
                                    <p:cond delay="0"/>
                                  </p:stCondLst>
                                  <p:childTnLst>
                                    <p:anim calcmode="lin" valueType="num">
                                      <p:cBhvr additive="base">
                                        <p:cTn id="42" dur="1000"/>
                                        <p:tgtEl>
                                          <p:spTgt spid="99498"/>
                                        </p:tgtEl>
                                        <p:attrNameLst>
                                          <p:attrName>ppt_x</p:attrName>
                                        </p:attrNameLst>
                                      </p:cBhvr>
                                      <p:tavLst>
                                        <p:tav tm="0">
                                          <p:val>
                                            <p:strVal val="ppt_x"/>
                                          </p:val>
                                        </p:tav>
                                        <p:tav tm="100000">
                                          <p:val>
                                            <p:strVal val="1+ppt_w/2"/>
                                          </p:val>
                                        </p:tav>
                                      </p:tavLst>
                                    </p:anim>
                                    <p:anim calcmode="lin" valueType="num">
                                      <p:cBhvr additive="base">
                                        <p:cTn id="43" dur="1000"/>
                                        <p:tgtEl>
                                          <p:spTgt spid="99498"/>
                                        </p:tgtEl>
                                        <p:attrNameLst>
                                          <p:attrName>ppt_y</p:attrName>
                                        </p:attrNameLst>
                                      </p:cBhvr>
                                      <p:tavLst>
                                        <p:tav tm="0">
                                          <p:val>
                                            <p:strVal val="ppt_y"/>
                                          </p:val>
                                        </p:tav>
                                        <p:tav tm="100000">
                                          <p:val>
                                            <p:strVal val="1+ppt_h/2"/>
                                          </p:val>
                                        </p:tav>
                                      </p:tavLst>
                                    </p:anim>
                                    <p:set>
                                      <p:cBhvr>
                                        <p:cTn id="44" dur="1" fill="hold">
                                          <p:stCondLst>
                                            <p:cond delay="999"/>
                                          </p:stCondLst>
                                        </p:cTn>
                                        <p:tgtEl>
                                          <p:spTgt spid="99498"/>
                                        </p:tgtEl>
                                        <p:attrNameLst>
                                          <p:attrName>style.visibility</p:attrName>
                                        </p:attrNameLst>
                                      </p:cBhvr>
                                      <p:to>
                                        <p:strVal val="hidden"/>
                                      </p:to>
                                    </p:set>
                                  </p:childTnLst>
                                </p:cTn>
                              </p:par>
                            </p:childTnLst>
                          </p:cTn>
                        </p:par>
                        <p:par>
                          <p:cTn id="45" fill="hold" nodeType="afterGroup">
                            <p:stCondLst>
                              <p:cond delay="1000"/>
                            </p:stCondLst>
                            <p:childTnLst>
                              <p:par>
                                <p:cTn id="46" presetID="5" presetClass="exit" presetSubtype="10" fill="hold" nodeType="afterEffect">
                                  <p:stCondLst>
                                    <p:cond delay="0"/>
                                  </p:stCondLst>
                                  <p:childTnLst>
                                    <p:animEffect transition="out" filter="checkerboard(across)">
                                      <p:cBhvr>
                                        <p:cTn id="47" dur="500"/>
                                        <p:tgtEl>
                                          <p:spTgt spid="37895"/>
                                        </p:tgtEl>
                                      </p:cBhvr>
                                    </p:animEffect>
                                    <p:set>
                                      <p:cBhvr>
                                        <p:cTn id="48" dur="1" fill="hold">
                                          <p:stCondLst>
                                            <p:cond delay="499"/>
                                          </p:stCondLst>
                                        </p:cTn>
                                        <p:tgtEl>
                                          <p:spTgt spid="37895"/>
                                        </p:tgtEl>
                                        <p:attrNameLst>
                                          <p:attrName>style.visibility</p:attrName>
                                        </p:attrNameLst>
                                      </p:cBhvr>
                                      <p:to>
                                        <p:strVal val="hidden"/>
                                      </p:to>
                                    </p:set>
                                  </p:childTnLst>
                                </p:cTn>
                              </p:par>
                            </p:childTnLst>
                          </p:cTn>
                        </p:par>
                      </p:childTnLst>
                    </p:cTn>
                  </p:par>
                </p:childTnLst>
              </p:cTn>
              <p:nextCondLst>
                <p:cond evt="onClick" delay="0">
                  <p:tgtEl>
                    <p:spTgt spid="37895"/>
                  </p:tgtEl>
                </p:cond>
              </p:nextCondLst>
            </p:seq>
          </p:childTnLst>
        </p:cTn>
      </p:par>
    </p:tnLst>
    <p:bldLst>
      <p:bldP spid="99335" grpId="0" autoUpdateAnimBg="0"/>
      <p:bldP spid="99498" grpId="0" animBg="1"/>
      <p:bldP spid="99498" grpId="1"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508" name="Picture 156">
            <a:hlinkClick r:id="" action="ppaction://media"/>
            <a:extLst>
              <a:ext uri="{FF2B5EF4-FFF2-40B4-BE49-F238E27FC236}">
                <a16:creationId xmlns:a16="http://schemas.microsoft.com/office/drawing/2014/main" id="{1A1C29B1-A26D-ECFF-243A-96AC19581B38}"/>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507" name="Picture 155">
            <a:hlinkClick r:id="" action="ppaction://media"/>
            <a:extLst>
              <a:ext uri="{FF2B5EF4-FFF2-40B4-BE49-F238E27FC236}">
                <a16:creationId xmlns:a16="http://schemas.microsoft.com/office/drawing/2014/main" id="{84F6AE45-9B0D-AC15-CAF7-69DBDDE5C9FA}"/>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8891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4148" name="Picture 2" descr="公司logo">
            <a:extLst>
              <a:ext uri="{FF2B5EF4-FFF2-40B4-BE49-F238E27FC236}">
                <a16:creationId xmlns:a16="http://schemas.microsoft.com/office/drawing/2014/main" id="{C2E28073-F846-78D9-3A8E-5A0A6F958766}"/>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1" name="Picture 3" descr="originalText48">
            <a:extLst>
              <a:ext uri="{FF2B5EF4-FFF2-40B4-BE49-F238E27FC236}">
                <a16:creationId xmlns:a16="http://schemas.microsoft.com/office/drawing/2014/main" id="{3E803307-366A-6407-326B-38F3BF77987C}"/>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4150" name="Rectangle 4">
            <a:extLst>
              <a:ext uri="{FF2B5EF4-FFF2-40B4-BE49-F238E27FC236}">
                <a16:creationId xmlns:a16="http://schemas.microsoft.com/office/drawing/2014/main" id="{4B2B7EA3-E205-F18E-B9C1-FA2CA7368657}"/>
              </a:ext>
            </a:extLst>
          </p:cNvPr>
          <p:cNvSpPr>
            <a:spLocks noChangeArrowheads="1"/>
          </p:cNvSpPr>
          <p:nvPr/>
        </p:nvSpPr>
        <p:spPr bwMode="auto">
          <a:xfrm>
            <a:off x="90488" y="77788"/>
            <a:ext cx="7721600" cy="1190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714375" indent="-7143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8937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0731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10. What did Jack's e-friend buy last weekend? </a:t>
            </a:r>
          </a:p>
        </p:txBody>
      </p:sp>
      <p:pic>
        <p:nvPicPr>
          <p:cNvPr id="39943" name="Picture 5" descr="originalTextHide">
            <a:extLst>
              <a:ext uri="{FF2B5EF4-FFF2-40B4-BE49-F238E27FC236}">
                <a16:creationId xmlns:a16="http://schemas.microsoft.com/office/drawing/2014/main" id="{373556B8-DBCC-56EA-DE3C-350739A248C6}"/>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4152" name="Rectangle 6">
            <a:extLst>
              <a:ext uri="{FF2B5EF4-FFF2-40B4-BE49-F238E27FC236}">
                <a16:creationId xmlns:a16="http://schemas.microsoft.com/office/drawing/2014/main" id="{045B2DA2-2F26-4560-0841-79EEC3B66D53}"/>
              </a:ext>
            </a:extLst>
          </p:cNvPr>
          <p:cNvSpPr>
            <a:spLocks noChangeArrowheads="1"/>
          </p:cNvSpPr>
          <p:nvPr/>
        </p:nvSpPr>
        <p:spPr bwMode="auto">
          <a:xfrm>
            <a:off x="444500" y="3573463"/>
            <a:ext cx="7583488"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Answer:_________________________</a:t>
            </a:r>
          </a:p>
        </p:txBody>
      </p:sp>
      <p:sp>
        <p:nvSpPr>
          <p:cNvPr id="100359" name="Rectangle 7">
            <a:extLst>
              <a:ext uri="{FF2B5EF4-FFF2-40B4-BE49-F238E27FC236}">
                <a16:creationId xmlns:a16="http://schemas.microsoft.com/office/drawing/2014/main" id="{C4A84033-EFDA-8422-4066-06981E7765A6}"/>
              </a:ext>
            </a:extLst>
          </p:cNvPr>
          <p:cNvSpPr>
            <a:spLocks noChangeArrowheads="1"/>
          </p:cNvSpPr>
          <p:nvPr/>
        </p:nvSpPr>
        <p:spPr bwMode="auto">
          <a:xfrm>
            <a:off x="2195513" y="2844800"/>
            <a:ext cx="5113337"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4000">
                <a:solidFill>
                  <a:srgbClr val="FF0000"/>
                </a:solidFill>
                <a:latin typeface="Times New Roman" panose="02020603050405020304" pitchFamily="18" charset="0"/>
              </a:rPr>
              <a:t>Mike  </a:t>
            </a:r>
            <a:r>
              <a:rPr lang="en-US" altLang="zh-CN" sz="4000">
                <a:solidFill>
                  <a:srgbClr val="3333FF"/>
                </a:solidFill>
                <a:latin typeface="Times New Roman" panose="02020603050405020304" pitchFamily="18" charset="0"/>
              </a:rPr>
              <a:t>(Jack's e-friend)</a:t>
            </a:r>
            <a:r>
              <a:rPr lang="en-US" altLang="zh-CN" sz="4000">
                <a:solidFill>
                  <a:srgbClr val="FF0000"/>
                </a:solidFill>
                <a:latin typeface="Times New Roman" panose="02020603050405020304" pitchFamily="18" charset="0"/>
              </a:rPr>
              <a:t> bought a robot there.</a:t>
            </a:r>
          </a:p>
        </p:txBody>
      </p:sp>
      <p:sp>
        <p:nvSpPr>
          <p:cNvPr id="100513" name="Rectangle 161">
            <a:extLst>
              <a:ext uri="{FF2B5EF4-FFF2-40B4-BE49-F238E27FC236}">
                <a16:creationId xmlns:a16="http://schemas.microsoft.com/office/drawing/2014/main" id="{B70186B4-7210-7490-E3A3-585C42B640C6}"/>
              </a:ext>
            </a:extLst>
          </p:cNvPr>
          <p:cNvSpPr>
            <a:spLocks noChangeArrowheads="1"/>
          </p:cNvSpPr>
          <p:nvPr/>
        </p:nvSpPr>
        <p:spPr bwMode="auto">
          <a:xfrm>
            <a:off x="395288" y="1341438"/>
            <a:ext cx="8208962" cy="532765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35000"/>
              </a:lnSpc>
              <a:spcBef>
                <a:spcPct val="0"/>
              </a:spcBef>
              <a:buFont typeface="Wingdings" panose="05000000000000000000" pitchFamily="2" charset="2"/>
              <a:buNone/>
            </a:pPr>
            <a:r>
              <a:rPr lang="en-US" altLang="zh-CN">
                <a:latin typeface="Times New Roman" panose="02020603050405020304" pitchFamily="18" charset="0"/>
              </a:rPr>
              <a:t>Hello, I am Jack. I live in London. It is the capital of the UK. I often visit museums at the weekend. I have an e-friend Mike. He is a Chinese boy. He lives in Beijing. He often visits museums too. He visited the science museum last weekend. He bought a robot there.</a:t>
            </a:r>
          </a:p>
        </p:txBody>
      </p:sp>
      <p:pic>
        <p:nvPicPr>
          <p:cNvPr id="623629" name="Picture 13">
            <a:hlinkClick r:id="" action="ppaction://media"/>
            <a:extLst>
              <a:ext uri="{FF2B5EF4-FFF2-40B4-BE49-F238E27FC236}">
                <a16:creationId xmlns:a16="http://schemas.microsoft.com/office/drawing/2014/main" id="{02C6C179-AA8C-90F3-A4FA-51B0B4CA6374}"/>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30066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3630" name="Picture 14">
            <a:hlinkClick r:id="" action="ppaction://media"/>
            <a:extLst>
              <a:ext uri="{FF2B5EF4-FFF2-40B4-BE49-F238E27FC236}">
                <a16:creationId xmlns:a16="http://schemas.microsoft.com/office/drawing/2014/main" id="{CBB8A2C1-D39C-958E-8160-BF14178F3635}"/>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3348038" y="765175"/>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00359"/>
                                        </p:tgtEl>
                                        <p:attrNameLst>
                                          <p:attrName>style.visibility</p:attrName>
                                        </p:attrNameLst>
                                      </p:cBhvr>
                                      <p:to>
                                        <p:strVal val="visible"/>
                                      </p:to>
                                    </p:set>
                                    <p:anim calcmode="lin" valueType="num">
                                      <p:cBhvr additive="base">
                                        <p:cTn id="7" dur="500" fill="hold"/>
                                        <p:tgtEl>
                                          <p:spTgt spid="100359"/>
                                        </p:tgtEl>
                                        <p:attrNameLst>
                                          <p:attrName>ppt_x</p:attrName>
                                        </p:attrNameLst>
                                      </p:cBhvr>
                                      <p:tavLst>
                                        <p:tav tm="0">
                                          <p:val>
                                            <p:strVal val="1+#ppt_w/2"/>
                                          </p:val>
                                        </p:tav>
                                        <p:tav tm="100000">
                                          <p:val>
                                            <p:strVal val="#ppt_x"/>
                                          </p:val>
                                        </p:tav>
                                      </p:tavLst>
                                    </p:anim>
                                    <p:anim calcmode="lin" valueType="num">
                                      <p:cBhvr additive="base">
                                        <p:cTn id="8" dur="500" fill="hold"/>
                                        <p:tgtEl>
                                          <p:spTgt spid="1003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100508"/>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100508"/>
                                        </p:tgtEl>
                                      </p:cBhvr>
                                    </p:cmd>
                                  </p:childTnLst>
                                </p:cTn>
                              </p:par>
                            </p:childTnLst>
                          </p:cTn>
                        </p:par>
                      </p:childTnLst>
                    </p:cTn>
                  </p:par>
                </p:childTnLst>
              </p:cTn>
              <p:nextCondLst>
                <p:cond evt="onClick" delay="0">
                  <p:tgtEl>
                    <p:spTgt spid="100508"/>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100508"/>
                </p:tgtEl>
              </p:cMediaNode>
            </p:audio>
            <p:seq concurrent="1" nextAc="seek">
              <p:cTn id="15" restart="whenNotActive" fill="hold" evtFilter="cancelBubble" nodeType="interactiveSeq">
                <p:stCondLst>
                  <p:cond evt="onClick" delay="0">
                    <p:tgtEl>
                      <p:spTgt spid="100507"/>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100507"/>
                                        </p:tgtEl>
                                      </p:cBhvr>
                                    </p:cmd>
                                  </p:childTnLst>
                                </p:cTn>
                              </p:par>
                            </p:childTnLst>
                          </p:cTn>
                        </p:par>
                      </p:childTnLst>
                    </p:cTn>
                  </p:par>
                </p:childTnLst>
              </p:cTn>
              <p:nextCondLst>
                <p:cond evt="onClick" delay="0">
                  <p:tgtEl>
                    <p:spTgt spid="100507"/>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100507"/>
                </p:tgtEl>
              </p:cMediaNode>
            </p:audio>
            <p:seq concurrent="1" nextAc="seek">
              <p:cTn id="21" restart="whenNotActive" fill="hold" evtFilter="cancelBubble" nodeType="interactiveSeq">
                <p:stCondLst>
                  <p:cond evt="onClick" delay="0">
                    <p:tgtEl>
                      <p:spTgt spid="623629"/>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53632" fill="hold"/>
                                        <p:tgtEl>
                                          <p:spTgt spid="623629"/>
                                        </p:tgtEl>
                                      </p:cBhvr>
                                    </p:cmd>
                                  </p:childTnLst>
                                </p:cTn>
                              </p:par>
                            </p:childTnLst>
                          </p:cTn>
                        </p:par>
                      </p:childTnLst>
                    </p:cTn>
                  </p:par>
                </p:childTnLst>
              </p:cTn>
              <p:nextCondLst>
                <p:cond evt="onClick" delay="0">
                  <p:tgtEl>
                    <p:spTgt spid="623629"/>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623629"/>
                </p:tgtEl>
              </p:cMediaNode>
            </p:audio>
            <p:seq concurrent="1" nextAc="seek">
              <p:cTn id="27" restart="whenNotActive" fill="hold" evtFilter="cancelBubble" nodeType="interactiveSeq">
                <p:stCondLst>
                  <p:cond evt="onClick" delay="0">
                    <p:tgtEl>
                      <p:spTgt spid="39941"/>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00513"/>
                                        </p:tgtEl>
                                        <p:attrNameLst>
                                          <p:attrName>style.visibility</p:attrName>
                                        </p:attrNameLst>
                                      </p:cBhvr>
                                      <p:to>
                                        <p:strVal val="visible"/>
                                      </p:to>
                                    </p:set>
                                    <p:animEffect transition="in" filter="box(in)">
                                      <p:cBhvr>
                                        <p:cTn id="32" dur="1000"/>
                                        <p:tgtEl>
                                          <p:spTgt spid="100513"/>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39943"/>
                                        </p:tgtEl>
                                        <p:attrNameLst>
                                          <p:attrName>style.visibility</p:attrName>
                                        </p:attrNameLst>
                                      </p:cBhvr>
                                      <p:to>
                                        <p:strVal val="visible"/>
                                      </p:to>
                                    </p:set>
                                    <p:animEffect transition="in" filter="checkerboard(across)">
                                      <p:cBhvr>
                                        <p:cTn id="36" dur="500"/>
                                        <p:tgtEl>
                                          <p:spTgt spid="39943"/>
                                        </p:tgtEl>
                                      </p:cBhvr>
                                    </p:animEffect>
                                  </p:childTnLst>
                                </p:cTn>
                              </p:par>
                            </p:childTnLst>
                          </p:cTn>
                        </p:par>
                      </p:childTnLst>
                    </p:cTn>
                  </p:par>
                </p:childTnLst>
              </p:cTn>
              <p:nextCondLst>
                <p:cond evt="onClick" delay="0">
                  <p:tgtEl>
                    <p:spTgt spid="39941"/>
                  </p:tgtEl>
                </p:cond>
              </p:nextCondLst>
            </p:seq>
            <p:seq concurrent="1" nextAc="seek">
              <p:cTn id="37" restart="whenNotActive" fill="hold" evtFilter="cancelBubble" nodeType="interactiveSeq">
                <p:stCondLst>
                  <p:cond evt="onClick" delay="0">
                    <p:tgtEl>
                      <p:spTgt spid="39943"/>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4" presetClass="exit" presetSubtype="32" fill="hold" grpId="1" nodeType="clickEffect">
                                  <p:stCondLst>
                                    <p:cond delay="0"/>
                                  </p:stCondLst>
                                  <p:childTnLst>
                                    <p:animEffect transition="out" filter="box(out)">
                                      <p:cBhvr>
                                        <p:cTn id="41" dur="1000"/>
                                        <p:tgtEl>
                                          <p:spTgt spid="100513"/>
                                        </p:tgtEl>
                                      </p:cBhvr>
                                    </p:animEffect>
                                    <p:set>
                                      <p:cBhvr>
                                        <p:cTn id="42" dur="1" fill="hold">
                                          <p:stCondLst>
                                            <p:cond delay="999"/>
                                          </p:stCondLst>
                                        </p:cTn>
                                        <p:tgtEl>
                                          <p:spTgt spid="100513"/>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39943"/>
                                        </p:tgtEl>
                                      </p:cBhvr>
                                    </p:animEffect>
                                    <p:set>
                                      <p:cBhvr>
                                        <p:cTn id="46" dur="1" fill="hold">
                                          <p:stCondLst>
                                            <p:cond delay="499"/>
                                          </p:stCondLst>
                                        </p:cTn>
                                        <p:tgtEl>
                                          <p:spTgt spid="39943"/>
                                        </p:tgtEl>
                                        <p:attrNameLst>
                                          <p:attrName>style.visibility</p:attrName>
                                        </p:attrNameLst>
                                      </p:cBhvr>
                                      <p:to>
                                        <p:strVal val="hidden"/>
                                      </p:to>
                                    </p:set>
                                  </p:childTnLst>
                                </p:cTn>
                              </p:par>
                            </p:childTnLst>
                          </p:cTn>
                        </p:par>
                      </p:childTnLst>
                    </p:cTn>
                  </p:par>
                </p:childTnLst>
              </p:cTn>
              <p:nextCondLst>
                <p:cond evt="onClick" delay="0">
                  <p:tgtEl>
                    <p:spTgt spid="39943"/>
                  </p:tgtEl>
                </p:cond>
              </p:nextCondLst>
            </p:seq>
          </p:childTnLst>
        </p:cTn>
      </p:par>
    </p:tnLst>
    <p:bldLst>
      <p:bldP spid="100359" grpId="0" autoUpdateAnimBg="0"/>
      <p:bldP spid="100513" grpId="0" animBg="1"/>
      <p:bldP spid="100513" grpId="1"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194" name="Picture 6" descr="公司logo">
            <a:extLst>
              <a:ext uri="{FF2B5EF4-FFF2-40B4-BE49-F238E27FC236}">
                <a16:creationId xmlns:a16="http://schemas.microsoft.com/office/drawing/2014/main" id="{C437519B-3111-A6B3-C607-956451050C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6195" name="Picture 7" descr="icon">
            <a:extLst>
              <a:ext uri="{FF2B5EF4-FFF2-40B4-BE49-F238E27FC236}">
                <a16:creationId xmlns:a16="http://schemas.microsoft.com/office/drawing/2014/main" id="{DCC3DD71-A5AB-267F-9BB9-D9EA0E91432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1275" y="3141663"/>
            <a:ext cx="1439863"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6196" name="Rectangle 10">
            <a:extLst>
              <a:ext uri="{FF2B5EF4-FFF2-40B4-BE49-F238E27FC236}">
                <a16:creationId xmlns:a16="http://schemas.microsoft.com/office/drawing/2014/main" id="{E385AF58-7F0C-3340-FD1B-E9E9AAD71997}"/>
              </a:ext>
            </a:extLst>
          </p:cNvPr>
          <p:cNvSpPr>
            <a:spLocks noChangeArrowheads="1"/>
          </p:cNvSpPr>
          <p:nvPr/>
        </p:nvSpPr>
        <p:spPr bwMode="auto">
          <a:xfrm>
            <a:off x="1042988" y="260350"/>
            <a:ext cx="7489825"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zh-CN" altLang="en-US" sz="4000"/>
              <a:t>小升初适应性训练与考试</a:t>
            </a:r>
            <a:r>
              <a:rPr lang="zh-CN" altLang="en-US" sz="4000">
                <a:solidFill>
                  <a:srgbClr val="000066"/>
                </a:solidFill>
                <a:latin typeface="Times New Roman" panose="02020603050405020304" pitchFamily="18" charset="0"/>
              </a:rPr>
              <a:t>王中王</a:t>
            </a:r>
          </a:p>
          <a:p>
            <a:pPr algn="ctr" eaLnBrk="1" hangingPunct="1">
              <a:spcBef>
                <a:spcPct val="0"/>
              </a:spcBef>
              <a:buClrTx/>
              <a:buSzTx/>
              <a:buFontTx/>
              <a:buNone/>
            </a:pPr>
            <a:r>
              <a:rPr lang="en-US" altLang="zh-CN" sz="4000">
                <a:solidFill>
                  <a:srgbClr val="000066"/>
                </a:solidFill>
                <a:latin typeface="Times New Roman" panose="02020603050405020304" pitchFamily="18" charset="0"/>
              </a:rPr>
              <a:t>(i3men.com)</a:t>
            </a:r>
          </a:p>
        </p:txBody>
      </p:sp>
      <p:sp>
        <p:nvSpPr>
          <p:cNvPr id="136197" name="Rectangle 12">
            <a:extLst>
              <a:ext uri="{FF2B5EF4-FFF2-40B4-BE49-F238E27FC236}">
                <a16:creationId xmlns:a16="http://schemas.microsoft.com/office/drawing/2014/main" id="{B681A4EF-3938-2E64-763A-B9ED2026F1D2}"/>
              </a:ext>
            </a:extLst>
          </p:cNvPr>
          <p:cNvSpPr>
            <a:spLocks noChangeArrowheads="1"/>
          </p:cNvSpPr>
          <p:nvPr/>
        </p:nvSpPr>
        <p:spPr bwMode="auto">
          <a:xfrm>
            <a:off x="1295400" y="1757363"/>
            <a:ext cx="6516688" cy="519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zh-CN" altLang="en-US" sz="2800">
                <a:solidFill>
                  <a:srgbClr val="FF0000"/>
                </a:solidFill>
              </a:rPr>
              <a:t>信息获取</a:t>
            </a:r>
            <a:r>
              <a:rPr lang="zh-CN" altLang="en-US" sz="2800">
                <a:solidFill>
                  <a:srgbClr val="FF0000"/>
                </a:solidFill>
                <a:latin typeface="Times New Roman" panose="02020603050405020304" pitchFamily="18" charset="0"/>
              </a:rPr>
              <a:t>第 </a:t>
            </a:r>
            <a:r>
              <a:rPr lang="en-US" altLang="zh-CN" sz="2800">
                <a:solidFill>
                  <a:srgbClr val="FF0000"/>
                </a:solidFill>
                <a:latin typeface="Times New Roman" panose="02020603050405020304" pitchFamily="18" charset="0"/>
              </a:rPr>
              <a:t>5 </a:t>
            </a:r>
            <a:r>
              <a:rPr lang="zh-CN" altLang="en-US" sz="2800">
                <a:solidFill>
                  <a:srgbClr val="FF0000"/>
                </a:solidFill>
                <a:latin typeface="Times New Roman" panose="02020603050405020304" pitchFamily="18" charset="0"/>
              </a:rPr>
              <a:t>题</a:t>
            </a:r>
          </a:p>
        </p:txBody>
      </p:sp>
      <p:sp>
        <p:nvSpPr>
          <p:cNvPr id="136198" name="Rectangle 13">
            <a:extLst>
              <a:ext uri="{FF2B5EF4-FFF2-40B4-BE49-F238E27FC236}">
                <a16:creationId xmlns:a16="http://schemas.microsoft.com/office/drawing/2014/main" id="{78782A4D-1BB4-8C75-4843-2DFB6AC209EC}"/>
              </a:ext>
            </a:extLst>
          </p:cNvPr>
          <p:cNvSpPr>
            <a:spLocks noChangeArrowheads="1"/>
          </p:cNvSpPr>
          <p:nvPr/>
        </p:nvSpPr>
        <p:spPr bwMode="auto">
          <a:xfrm>
            <a:off x="414338" y="6092825"/>
            <a:ext cx="8280400" cy="579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zh-CN" altLang="en-US">
                <a:latin typeface="Times New Roman" panose="02020603050405020304" pitchFamily="18" charset="0"/>
              </a:rPr>
              <a:t>版权所有</a:t>
            </a:r>
            <a:r>
              <a:rPr lang="en-US" altLang="zh-CN">
                <a:latin typeface="宋体" panose="02010600030101010101" pitchFamily="2" charset="-122"/>
              </a:rPr>
              <a:t>©</a:t>
            </a:r>
            <a:r>
              <a:rPr lang="zh-CN" altLang="en-US">
                <a:latin typeface="Times New Roman" panose="02020603050405020304" pitchFamily="18" charset="0"/>
              </a:rPr>
              <a:t>：深圳市浩锐科软件有限责任公司</a:t>
            </a:r>
          </a:p>
        </p:txBody>
      </p:sp>
    </p:spTree>
  </p:cSld>
  <p:clrMapOvr>
    <a:masterClrMapping/>
  </p:clrMapOvr>
  <p:transition>
    <p:push dir="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805C9B58-3F98-800E-4175-3FB9AD2691F6}"/>
              </a:ext>
            </a:extLst>
          </p:cNvPr>
          <p:cNvSpPr>
            <a:spLocks noGrp="1" noChangeArrowheads="1"/>
          </p:cNvSpPr>
          <p:nvPr>
            <p:ph type="title" idx="4294967295"/>
          </p:nvPr>
        </p:nvSpPr>
        <p:spPr>
          <a:xfrm>
            <a:off x="57150" y="44450"/>
            <a:ext cx="5795963" cy="614363"/>
          </a:xfrm>
        </p:spPr>
        <p:txBody>
          <a:bodyPr/>
          <a:lstStyle/>
          <a:p>
            <a:pPr eaLnBrk="1" hangingPunct="1">
              <a:defRPr/>
            </a:pPr>
            <a:r>
              <a:rPr lang="zh-CN" altLang="en-US" sz="2800" b="1">
                <a:effectLst/>
                <a:latin typeface="Times New Roman" panose="02020603050405020304" pitchFamily="18" charset="0"/>
              </a:rPr>
              <a:t>二、信息获取（共 </a:t>
            </a:r>
            <a:r>
              <a:rPr lang="en-US" altLang="zh-CN" sz="2800" b="1">
                <a:effectLst/>
                <a:latin typeface="Times New Roman" panose="02020603050405020304" pitchFamily="18" charset="0"/>
              </a:rPr>
              <a:t>10 </a:t>
            </a:r>
            <a:r>
              <a:rPr lang="zh-CN" altLang="en-US" sz="2800" b="1">
                <a:effectLst/>
                <a:latin typeface="Times New Roman" panose="02020603050405020304" pitchFamily="18" charset="0"/>
              </a:rPr>
              <a:t>分）</a:t>
            </a:r>
            <a:r>
              <a:rPr lang="zh-CN" altLang="en-US"/>
              <a:t> </a:t>
            </a:r>
          </a:p>
        </p:txBody>
      </p:sp>
      <p:sp>
        <p:nvSpPr>
          <p:cNvPr id="87043" name="Rectangle 3">
            <a:extLst>
              <a:ext uri="{FF2B5EF4-FFF2-40B4-BE49-F238E27FC236}">
                <a16:creationId xmlns:a16="http://schemas.microsoft.com/office/drawing/2014/main" id="{14680221-1A73-1486-0108-A8617762A2AB}"/>
              </a:ext>
            </a:extLst>
          </p:cNvPr>
          <p:cNvSpPr>
            <a:spLocks noGrp="1" noChangeArrowheads="1"/>
          </p:cNvSpPr>
          <p:nvPr>
            <p:ph type="body" idx="4294967295"/>
          </p:nvPr>
        </p:nvSpPr>
        <p:spPr>
          <a:xfrm>
            <a:off x="98425" y="765175"/>
            <a:ext cx="8856663" cy="2808288"/>
          </a:xfrm>
        </p:spPr>
        <p:txBody>
          <a:bodyPr/>
          <a:lstStyle/>
          <a:p>
            <a:pPr marL="0" indent="0" eaLnBrk="1" hangingPunct="1">
              <a:lnSpc>
                <a:spcPct val="150000"/>
              </a:lnSpc>
              <a:spcBef>
                <a:spcPct val="0"/>
              </a:spcBef>
              <a:buFontTx/>
              <a:buNone/>
              <a:defRPr/>
            </a:pPr>
            <a:r>
              <a:rPr lang="zh-CN" altLang="en-US" sz="2800">
                <a:effectLst/>
                <a:latin typeface="Times New Roman" panose="02020603050405020304" pitchFamily="18" charset="0"/>
              </a:rPr>
              <a:t>第一节 听选信息（共 </a:t>
            </a:r>
            <a:r>
              <a:rPr lang="en-US" altLang="zh-CN" sz="2800" b="1">
                <a:effectLst/>
                <a:latin typeface="Times New Roman" panose="02020603050405020304" pitchFamily="18" charset="0"/>
              </a:rPr>
              <a:t>6</a:t>
            </a:r>
            <a:r>
              <a:rPr lang="en-US" altLang="zh-CN" sz="2800">
                <a:effectLst/>
                <a:latin typeface="Times New Roman" panose="02020603050405020304" pitchFamily="18" charset="0"/>
              </a:rPr>
              <a:t> </a:t>
            </a:r>
            <a:r>
              <a:rPr lang="zh-CN" altLang="en-US" sz="2800">
                <a:effectLst/>
                <a:latin typeface="Times New Roman" panose="02020603050405020304" pitchFamily="18" charset="0"/>
              </a:rPr>
              <a:t>分，每小题 </a:t>
            </a:r>
            <a:r>
              <a:rPr lang="en-US" altLang="zh-CN" sz="2800" b="1">
                <a:effectLst/>
                <a:latin typeface="Times New Roman" panose="02020603050405020304" pitchFamily="18" charset="0"/>
              </a:rPr>
              <a:t>1</a:t>
            </a:r>
            <a:r>
              <a:rPr lang="en-US" altLang="zh-CN" sz="2800">
                <a:effectLst/>
                <a:latin typeface="Times New Roman" panose="02020603050405020304" pitchFamily="18" charset="0"/>
              </a:rPr>
              <a:t> </a:t>
            </a:r>
            <a:r>
              <a:rPr lang="zh-CN" altLang="en-US" sz="2800">
                <a:effectLst/>
                <a:latin typeface="Times New Roman" panose="02020603050405020304" pitchFamily="18" charset="0"/>
              </a:rPr>
              <a:t>分）</a:t>
            </a:r>
            <a:r>
              <a:rPr lang="zh-CN" altLang="en-US" sz="2800" b="1">
                <a:effectLst/>
                <a:latin typeface="Times New Roman" panose="02020603050405020304" pitchFamily="18" charset="0"/>
              </a:rPr>
              <a:t> </a:t>
            </a:r>
          </a:p>
          <a:p>
            <a:pPr marL="0" indent="0" eaLnBrk="1" hangingPunct="1">
              <a:lnSpc>
                <a:spcPct val="150000"/>
              </a:lnSpc>
              <a:spcBef>
                <a:spcPct val="0"/>
              </a:spcBef>
              <a:buFontTx/>
              <a:buNone/>
              <a:defRPr/>
            </a:pPr>
            <a:r>
              <a:rPr lang="zh-CN" altLang="en-US" sz="2800" b="1">
                <a:effectLst/>
                <a:latin typeface="Times New Roman" panose="02020603050405020304" pitchFamily="18" charset="0"/>
              </a:rPr>
              <a:t>    </a:t>
            </a:r>
            <a:r>
              <a:rPr lang="zh-CN" altLang="en-US" sz="2800">
                <a:effectLst/>
                <a:latin typeface="Times New Roman" panose="02020603050405020304" pitchFamily="18" charset="0"/>
              </a:rPr>
              <a:t>听三段对话，每段播放两遍。各段播放前你有 </a:t>
            </a:r>
            <a:r>
              <a:rPr lang="en-US" altLang="zh-CN" sz="2800" b="1">
                <a:effectLst/>
                <a:latin typeface="Times New Roman" panose="02020603050405020304" pitchFamily="18" charset="0"/>
              </a:rPr>
              <a:t>10</a:t>
            </a:r>
            <a:r>
              <a:rPr lang="en-US" altLang="zh-CN" sz="2800">
                <a:effectLst/>
                <a:latin typeface="Times New Roman" panose="02020603050405020304" pitchFamily="18" charset="0"/>
              </a:rPr>
              <a:t> </a:t>
            </a:r>
            <a:r>
              <a:rPr lang="zh-CN" altLang="en-US" sz="2800">
                <a:effectLst/>
                <a:latin typeface="Times New Roman" panose="02020603050405020304" pitchFamily="18" charset="0"/>
              </a:rPr>
              <a:t>秒钟的阅题时间。各段播放后有两个问题。请根据所听到的问题，选择正确的答案，在 </a:t>
            </a:r>
            <a:r>
              <a:rPr lang="en-US" altLang="zh-CN" sz="2800" b="1">
                <a:effectLst/>
                <a:latin typeface="Times New Roman" panose="02020603050405020304" pitchFamily="18" charset="0"/>
              </a:rPr>
              <a:t>8</a:t>
            </a:r>
            <a:r>
              <a:rPr lang="en-US" altLang="zh-CN" sz="2800">
                <a:effectLst/>
                <a:latin typeface="Times New Roman" panose="02020603050405020304" pitchFamily="18" charset="0"/>
              </a:rPr>
              <a:t> </a:t>
            </a:r>
            <a:r>
              <a:rPr lang="zh-CN" altLang="en-US" sz="2800">
                <a:effectLst/>
                <a:latin typeface="Times New Roman" panose="02020603050405020304" pitchFamily="18" charset="0"/>
              </a:rPr>
              <a:t>秒钟内口头回答。</a:t>
            </a:r>
            <a:r>
              <a:rPr lang="zh-CN" altLang="en-US" sz="2800">
                <a:latin typeface="宋体" panose="02010600030101010101" pitchFamily="2" charset="-122"/>
              </a:rPr>
              <a:t> </a:t>
            </a:r>
          </a:p>
        </p:txBody>
      </p:sp>
      <p:pic>
        <p:nvPicPr>
          <p:cNvPr id="138244" name="Picture 4" descr="公司logo">
            <a:extLst>
              <a:ext uri="{FF2B5EF4-FFF2-40B4-BE49-F238E27FC236}">
                <a16:creationId xmlns:a16="http://schemas.microsoft.com/office/drawing/2014/main" id="{DB71DEBA-05F1-1F31-7AD1-921143B9589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225" name="Picture 185">
            <a:hlinkClick r:id="" action="ppaction://media"/>
            <a:extLst>
              <a:ext uri="{FF2B5EF4-FFF2-40B4-BE49-F238E27FC236}">
                <a16:creationId xmlns:a16="http://schemas.microsoft.com/office/drawing/2014/main" id="{0F048B7E-CB0F-A0F6-7384-5F7B9D1140DD}"/>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6">
            <a:extLst>
              <a:ext uri="{28A0092B-C50C-407E-A947-70E740481C1C}">
                <a14:useLocalDpi xmlns:a14="http://schemas.microsoft.com/office/drawing/2010/main" val="0"/>
              </a:ext>
            </a:extLst>
          </a:blip>
          <a:srcRect/>
          <a:stretch>
            <a:fillRect/>
          </a:stretch>
        </p:blipFill>
        <p:spPr bwMode="auto">
          <a:xfrm>
            <a:off x="8172450" y="285273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30212" fill="hold"/>
                                        <p:tgtEl>
                                          <p:spTgt spid="8722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7225"/>
                </p:tgtEl>
              </p:cMediaNode>
            </p:audio>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0290" name="Picture 4" descr="公司logo">
            <a:extLst>
              <a:ext uri="{FF2B5EF4-FFF2-40B4-BE49-F238E27FC236}">
                <a16:creationId xmlns:a16="http://schemas.microsoft.com/office/drawing/2014/main" id="{4A9EADBD-A0D8-4286-255A-2F114B2B29D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0291" name="Rectangle 7">
            <a:extLst>
              <a:ext uri="{FF2B5EF4-FFF2-40B4-BE49-F238E27FC236}">
                <a16:creationId xmlns:a16="http://schemas.microsoft.com/office/drawing/2014/main" id="{AA107E3E-EFD2-7479-6E81-646D31103F49}"/>
              </a:ext>
            </a:extLst>
          </p:cNvPr>
          <p:cNvSpPr>
            <a:spLocks noChangeArrowheads="1"/>
          </p:cNvSpPr>
          <p:nvPr/>
        </p:nvSpPr>
        <p:spPr bwMode="auto">
          <a:xfrm>
            <a:off x="0" y="0"/>
            <a:ext cx="7812088" cy="57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buFontTx/>
              <a:buNone/>
            </a:pPr>
            <a:r>
              <a:rPr lang="zh-CN" altLang="en-US" sz="1800" b="0">
                <a:latin typeface="Times New Roman" panose="02020603050405020304" pitchFamily="18" charset="0"/>
              </a:rPr>
              <a:t>听第一段对话，回答第 </a:t>
            </a:r>
            <a:r>
              <a:rPr lang="en-US" altLang="zh-CN" sz="1800">
                <a:latin typeface="Times New Roman" panose="02020603050405020304" pitchFamily="18" charset="0"/>
              </a:rPr>
              <a:t>1</a:t>
            </a:r>
            <a:r>
              <a:rPr lang="en-US" altLang="zh-CN" sz="1800" b="0">
                <a:latin typeface="Times New Roman" panose="02020603050405020304" pitchFamily="18" charset="0"/>
              </a:rPr>
              <a:t> - </a:t>
            </a:r>
            <a:r>
              <a:rPr lang="en-US" altLang="zh-CN" sz="1800">
                <a:latin typeface="Times New Roman" panose="02020603050405020304" pitchFamily="18" charset="0"/>
              </a:rPr>
              <a:t>2</a:t>
            </a:r>
            <a:r>
              <a:rPr lang="en-US" altLang="zh-CN" sz="1800" b="0">
                <a:latin typeface="Times New Roman" panose="02020603050405020304" pitchFamily="18" charset="0"/>
              </a:rPr>
              <a:t> </a:t>
            </a:r>
            <a:r>
              <a:rPr lang="zh-CN" altLang="en-US" sz="1800" b="0">
                <a:latin typeface="Times New Roman" panose="02020603050405020304" pitchFamily="18" charset="0"/>
              </a:rPr>
              <a:t>两个问题。现在你有 </a:t>
            </a:r>
            <a:r>
              <a:rPr lang="en-US" altLang="zh-CN" sz="1800">
                <a:latin typeface="Times New Roman" panose="02020603050405020304" pitchFamily="18" charset="0"/>
              </a:rPr>
              <a:t>10</a:t>
            </a:r>
            <a:r>
              <a:rPr lang="en-US" altLang="zh-CN" sz="1800" b="0">
                <a:latin typeface="Times New Roman" panose="02020603050405020304" pitchFamily="18" charset="0"/>
              </a:rPr>
              <a:t> </a:t>
            </a:r>
            <a:r>
              <a:rPr lang="zh-CN" altLang="en-US" sz="1800" b="0">
                <a:latin typeface="Times New Roman" panose="02020603050405020304" pitchFamily="18" charset="0"/>
              </a:rPr>
              <a:t>秒钟的阅题时间。 </a:t>
            </a:r>
          </a:p>
        </p:txBody>
      </p:sp>
      <p:sp>
        <p:nvSpPr>
          <p:cNvPr id="140292" name="Rectangle 10">
            <a:extLst>
              <a:ext uri="{FF2B5EF4-FFF2-40B4-BE49-F238E27FC236}">
                <a16:creationId xmlns:a16="http://schemas.microsoft.com/office/drawing/2014/main" id="{61CFF0B5-33A5-332A-E45D-D155802CE102}"/>
              </a:ext>
            </a:extLst>
          </p:cNvPr>
          <p:cNvSpPr>
            <a:spLocks noChangeArrowheads="1"/>
          </p:cNvSpPr>
          <p:nvPr/>
        </p:nvSpPr>
        <p:spPr bwMode="auto">
          <a:xfrm>
            <a:off x="179388" y="642938"/>
            <a:ext cx="82804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spAutoFit/>
          </a:bodyPr>
          <a:lstStyle>
            <a:lvl1pPr marL="542925" indent="-5429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065213" indent="-34290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257300" indent="-3429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714500" indent="-3429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171700" indent="-3429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628900" indent="-3429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086100" indent="-3429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43300" indent="-3429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000500" indent="-3429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30000"/>
              </a:lnSpc>
              <a:spcBef>
                <a:spcPct val="0"/>
              </a:spcBef>
              <a:buFontTx/>
              <a:buNone/>
            </a:pPr>
            <a:r>
              <a:rPr lang="en-US" altLang="zh-CN" sz="3600">
                <a:latin typeface="Times New Roman" panose="02020603050405020304" pitchFamily="18" charset="0"/>
              </a:rPr>
              <a:t>1. Who is Bob? </a:t>
            </a:r>
          </a:p>
          <a:p>
            <a:pPr>
              <a:lnSpc>
                <a:spcPct val="130000"/>
              </a:lnSpc>
              <a:spcBef>
                <a:spcPct val="0"/>
              </a:spcBef>
              <a:buFontTx/>
              <a:buNone/>
            </a:pPr>
            <a:r>
              <a:rPr lang="en-US" altLang="zh-CN" sz="3600" b="0">
                <a:latin typeface="Times New Roman" panose="02020603050405020304" pitchFamily="18" charset="0"/>
              </a:rPr>
              <a:t>    Helen's father. </a:t>
            </a:r>
          </a:p>
          <a:p>
            <a:pPr>
              <a:lnSpc>
                <a:spcPct val="130000"/>
              </a:lnSpc>
              <a:spcBef>
                <a:spcPct val="0"/>
              </a:spcBef>
              <a:buFontTx/>
              <a:buNone/>
            </a:pPr>
            <a:r>
              <a:rPr lang="en-US" altLang="zh-CN" sz="3600" b="0">
                <a:latin typeface="Times New Roman" panose="02020603050405020304" pitchFamily="18" charset="0"/>
              </a:rPr>
              <a:t>    Helen's teacher. </a:t>
            </a:r>
          </a:p>
          <a:p>
            <a:pPr>
              <a:lnSpc>
                <a:spcPct val="130000"/>
              </a:lnSpc>
              <a:spcBef>
                <a:spcPct val="0"/>
              </a:spcBef>
              <a:buFontTx/>
              <a:buNone/>
            </a:pPr>
            <a:r>
              <a:rPr lang="en-US" altLang="zh-CN" sz="3600" b="0">
                <a:latin typeface="Times New Roman" panose="02020603050405020304" pitchFamily="18" charset="0"/>
              </a:rPr>
              <a:t>    Helen's uncle. </a:t>
            </a:r>
          </a:p>
          <a:p>
            <a:pPr>
              <a:lnSpc>
                <a:spcPct val="130000"/>
              </a:lnSpc>
              <a:spcBef>
                <a:spcPct val="0"/>
              </a:spcBef>
              <a:buFontTx/>
              <a:buNone/>
            </a:pPr>
            <a:r>
              <a:rPr lang="en-US" altLang="zh-CN" sz="3600">
                <a:latin typeface="Times New Roman" panose="02020603050405020304" pitchFamily="18" charset="0"/>
              </a:rPr>
              <a:t>2. What does Bob like doing? </a:t>
            </a:r>
          </a:p>
          <a:p>
            <a:pPr>
              <a:lnSpc>
                <a:spcPct val="130000"/>
              </a:lnSpc>
              <a:spcBef>
                <a:spcPct val="0"/>
              </a:spcBef>
              <a:buFontTx/>
              <a:buNone/>
            </a:pPr>
            <a:r>
              <a:rPr lang="en-US" altLang="zh-CN" sz="3600" b="0">
                <a:latin typeface="Times New Roman" panose="02020603050405020304" pitchFamily="18" charset="0"/>
              </a:rPr>
              <a:t>    He likes playing the guitar. </a:t>
            </a:r>
          </a:p>
          <a:p>
            <a:pPr>
              <a:lnSpc>
                <a:spcPct val="130000"/>
              </a:lnSpc>
              <a:spcBef>
                <a:spcPct val="0"/>
              </a:spcBef>
              <a:buFontTx/>
              <a:buNone/>
            </a:pPr>
            <a:r>
              <a:rPr lang="en-US" altLang="zh-CN" sz="3600" b="0">
                <a:latin typeface="Times New Roman" panose="02020603050405020304" pitchFamily="18" charset="0"/>
              </a:rPr>
              <a:t>    He likes listening to music. </a:t>
            </a:r>
          </a:p>
          <a:p>
            <a:pPr>
              <a:lnSpc>
                <a:spcPct val="130000"/>
              </a:lnSpc>
              <a:spcBef>
                <a:spcPct val="0"/>
              </a:spcBef>
              <a:buFontTx/>
              <a:buNone/>
            </a:pPr>
            <a:r>
              <a:rPr lang="en-US" altLang="zh-CN" sz="3600" b="0">
                <a:latin typeface="Times New Roman" panose="02020603050405020304" pitchFamily="18" charset="0"/>
              </a:rPr>
              <a:t>    He likes playing ping-pong. </a:t>
            </a:r>
          </a:p>
        </p:txBody>
      </p:sp>
      <p:sp>
        <p:nvSpPr>
          <p:cNvPr id="149516" name="Rectangle 12">
            <a:extLst>
              <a:ext uri="{FF2B5EF4-FFF2-40B4-BE49-F238E27FC236}">
                <a16:creationId xmlns:a16="http://schemas.microsoft.com/office/drawing/2014/main" id="{95939ED0-7667-968E-13A3-4E14AA40EE1E}"/>
              </a:ext>
            </a:extLst>
          </p:cNvPr>
          <p:cNvSpPr>
            <a:spLocks noChangeArrowheads="1"/>
          </p:cNvSpPr>
          <p:nvPr/>
        </p:nvSpPr>
        <p:spPr bwMode="auto">
          <a:xfrm>
            <a:off x="250825" y="796925"/>
            <a:ext cx="8064500" cy="558482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804863" indent="-804863">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6176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970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976438"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155825"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6130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0702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274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9846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50000"/>
              </a:lnSpc>
              <a:spcBef>
                <a:spcPct val="0"/>
              </a:spcBef>
              <a:buFontTx/>
              <a:buNone/>
            </a:pPr>
            <a:r>
              <a:rPr lang="en-US" altLang="zh-CN" sz="4800">
                <a:latin typeface="Times New Roman" panose="02020603050405020304" pitchFamily="18" charset="0"/>
              </a:rPr>
              <a:t>M: Who is that man, Helen?</a:t>
            </a:r>
          </a:p>
          <a:p>
            <a:pPr>
              <a:lnSpc>
                <a:spcPct val="150000"/>
              </a:lnSpc>
              <a:spcBef>
                <a:spcPct val="0"/>
              </a:spcBef>
              <a:buFontTx/>
              <a:buNone/>
            </a:pPr>
            <a:r>
              <a:rPr lang="en-US" altLang="zh-CN" sz="4800">
                <a:latin typeface="Times New Roman" panose="02020603050405020304" pitchFamily="18" charset="0"/>
              </a:rPr>
              <a:t>W: He's my uncle, Bob.</a:t>
            </a:r>
          </a:p>
          <a:p>
            <a:pPr>
              <a:lnSpc>
                <a:spcPct val="150000"/>
              </a:lnSpc>
              <a:spcBef>
                <a:spcPct val="0"/>
              </a:spcBef>
              <a:buFontTx/>
              <a:buNone/>
            </a:pPr>
            <a:r>
              <a:rPr lang="en-US" altLang="zh-CN" sz="4800">
                <a:latin typeface="Times New Roman" panose="02020603050405020304" pitchFamily="18" charset="0"/>
              </a:rPr>
              <a:t>M: What does he like doing?</a:t>
            </a:r>
          </a:p>
          <a:p>
            <a:pPr>
              <a:lnSpc>
                <a:spcPct val="150000"/>
              </a:lnSpc>
              <a:spcBef>
                <a:spcPct val="0"/>
              </a:spcBef>
              <a:buFontTx/>
              <a:buNone/>
            </a:pPr>
            <a:r>
              <a:rPr lang="en-US" altLang="zh-CN" sz="4800">
                <a:latin typeface="Times New Roman" panose="02020603050405020304" pitchFamily="18" charset="0"/>
              </a:rPr>
              <a:t>W: He likes playing the guitar.</a:t>
            </a:r>
          </a:p>
        </p:txBody>
      </p:sp>
      <p:pic>
        <p:nvPicPr>
          <p:cNvPr id="149537" name="Picture 33">
            <a:hlinkClick r:id="" action="ppaction://media"/>
            <a:extLst>
              <a:ext uri="{FF2B5EF4-FFF2-40B4-BE49-F238E27FC236}">
                <a16:creationId xmlns:a16="http://schemas.microsoft.com/office/drawing/2014/main" id="{07FBC97D-5C46-8751-7363-95A1E2F2E9EA}"/>
              </a:ext>
            </a:extLst>
          </p:cNvPr>
          <p:cNvPicPr>
            <a:picLocks noChangeAspect="1" noChangeArrowheads="1"/>
          </p:cNvPicPr>
          <p:nvPr>
            <p:ph sz="quarter" idx="4294967295"/>
            <a:audioFile r:link="rId2"/>
            <p:extLst>
              <p:ext uri="{DAA4B4D4-6D71-4841-9C94-3DE7FCFB9230}">
                <p14:media xmlns:p14="http://schemas.microsoft.com/office/powerpoint/2010/main" r:embed="rId1"/>
              </p:ext>
            </p:extLst>
          </p:nvPr>
        </p:nvPicPr>
        <p:blipFill>
          <a:blip r:embed="rId8">
            <a:extLst>
              <a:ext uri="{28A0092B-C50C-407E-A947-70E740481C1C}">
                <a14:useLocalDpi xmlns:a14="http://schemas.microsoft.com/office/drawing/2010/main" val="0"/>
              </a:ext>
            </a:extLst>
          </a:blip>
          <a:srcRect/>
          <a:stretch>
            <a:fillRect/>
          </a:stretch>
        </p:blipFill>
        <p:spPr>
          <a:xfrm>
            <a:off x="7308850" y="44450"/>
            <a:ext cx="504825" cy="504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49525" name="Picture 21" descr="originalText48">
            <a:extLst>
              <a:ext uri="{FF2B5EF4-FFF2-40B4-BE49-F238E27FC236}">
                <a16:creationId xmlns:a16="http://schemas.microsoft.com/office/drawing/2014/main" id="{AC1D8D77-90FE-BF7B-D571-2E091F74EDA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9518" name="Picture 14" descr="originalTextHide">
            <a:extLst>
              <a:ext uri="{FF2B5EF4-FFF2-40B4-BE49-F238E27FC236}">
                <a16:creationId xmlns:a16="http://schemas.microsoft.com/office/drawing/2014/main" id="{1B8DA4D8-50D8-5AC8-6CF0-DFD0056365A1}"/>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9770" name="Picture 10">
            <a:hlinkClick r:id="" action="ppaction://media"/>
            <a:extLst>
              <a:ext uri="{FF2B5EF4-FFF2-40B4-BE49-F238E27FC236}">
                <a16:creationId xmlns:a16="http://schemas.microsoft.com/office/drawing/2014/main" id="{55A805F4-69D4-4834-875B-97CEB6C6FA19}"/>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8">
            <a:extLst>
              <a:ext uri="{28A0092B-C50C-407E-A947-70E740481C1C}">
                <a14:useLocalDpi xmlns:a14="http://schemas.microsoft.com/office/drawing/2010/main" val="0"/>
              </a:ext>
            </a:extLst>
          </a:blip>
          <a:srcRect/>
          <a:stretch>
            <a:fillRect/>
          </a:stretch>
        </p:blipFill>
        <p:spPr bwMode="auto">
          <a:xfrm>
            <a:off x="8604250" y="5445125"/>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restart="whenNotActive" fill="hold" evtFilter="cancelBubble" nodeType="interactiveSeq">
                <p:stCondLst>
                  <p:cond evt="onClick" delay="0">
                    <p:tgtEl>
                      <p:spTgt spid="149537"/>
                    </p:tgtEl>
                  </p:cond>
                </p:stCondLst>
                <p:endSync evt="end" delay="0">
                  <p:rtn val="all"/>
                </p:endSync>
                <p:childTnLst>
                  <p:par>
                    <p:cTn id="3" fill="hold" nodeType="clickPar">
                      <p:stCondLst>
                        <p:cond delay="0"/>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0194" fill="hold"/>
                                        <p:tgtEl>
                                          <p:spTgt spid="149537"/>
                                        </p:tgtEl>
                                      </p:cBhvr>
                                    </p:cmd>
                                  </p:childTnLst>
                                </p:cTn>
                              </p:par>
                            </p:childTnLst>
                          </p:cTn>
                        </p:par>
                      </p:childTnLst>
                    </p:cTn>
                  </p:par>
                </p:childTnLst>
              </p:cTn>
              <p:nextCondLst>
                <p:cond evt="onClick" delay="0">
                  <p:tgtEl>
                    <p:spTgt spid="149537"/>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49537"/>
                </p:tgtEl>
              </p:cMediaNode>
            </p:audio>
            <p:seq concurrent="1" nextAc="seek">
              <p:cTn id="8" restart="whenNotActive" fill="hold" evtFilter="cancelBubble" nodeType="interactiveSeq">
                <p:stCondLst>
                  <p:cond evt="onClick" delay="0">
                    <p:tgtEl>
                      <p:spTgt spid="149525"/>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149516"/>
                                        </p:tgtEl>
                                        <p:attrNameLst>
                                          <p:attrName>style.visibility</p:attrName>
                                        </p:attrNameLst>
                                      </p:cBhvr>
                                      <p:to>
                                        <p:strVal val="visible"/>
                                      </p:to>
                                    </p:set>
                                    <p:animEffect transition="in" filter="box(in)">
                                      <p:cBhvr>
                                        <p:cTn id="13" dur="1000"/>
                                        <p:tgtEl>
                                          <p:spTgt spid="149516"/>
                                        </p:tgtEl>
                                      </p:cBhvr>
                                    </p:animEffect>
                                  </p:childTnLst>
                                </p:cTn>
                              </p:par>
                            </p:childTnLst>
                          </p:cTn>
                        </p:par>
                        <p:par>
                          <p:cTn id="14" fill="hold" nodeType="afterGroup">
                            <p:stCondLst>
                              <p:cond delay="1000"/>
                            </p:stCondLst>
                            <p:childTnLst>
                              <p:par>
                                <p:cTn id="15" presetID="5" presetClass="entr" presetSubtype="10" fill="hold" nodeType="afterEffect">
                                  <p:stCondLst>
                                    <p:cond delay="0"/>
                                  </p:stCondLst>
                                  <p:childTnLst>
                                    <p:set>
                                      <p:cBhvr>
                                        <p:cTn id="16" dur="1" fill="hold">
                                          <p:stCondLst>
                                            <p:cond delay="0"/>
                                          </p:stCondLst>
                                        </p:cTn>
                                        <p:tgtEl>
                                          <p:spTgt spid="149518"/>
                                        </p:tgtEl>
                                        <p:attrNameLst>
                                          <p:attrName>style.visibility</p:attrName>
                                        </p:attrNameLst>
                                      </p:cBhvr>
                                      <p:to>
                                        <p:strVal val="visible"/>
                                      </p:to>
                                    </p:set>
                                    <p:animEffect transition="in" filter="checkerboard(across)">
                                      <p:cBhvr>
                                        <p:cTn id="17" dur="500"/>
                                        <p:tgtEl>
                                          <p:spTgt spid="149518"/>
                                        </p:tgtEl>
                                      </p:cBhvr>
                                    </p:animEffect>
                                  </p:childTnLst>
                                </p:cTn>
                              </p:par>
                            </p:childTnLst>
                          </p:cTn>
                        </p:par>
                      </p:childTnLst>
                    </p:cTn>
                  </p:par>
                </p:childTnLst>
              </p:cTn>
              <p:nextCondLst>
                <p:cond evt="onClick" delay="0">
                  <p:tgtEl>
                    <p:spTgt spid="149525"/>
                  </p:tgtEl>
                </p:cond>
              </p:nextCondLst>
            </p:seq>
            <p:seq concurrent="1" nextAc="seek">
              <p:cTn id="18" restart="whenNotActive" fill="hold" evtFilter="cancelBubble" nodeType="interactiveSeq">
                <p:stCondLst>
                  <p:cond evt="onClick" delay="0">
                    <p:tgtEl>
                      <p:spTgt spid="149518"/>
                    </p:tgtEl>
                  </p:cond>
                </p:stCondLst>
                <p:endSync evt="end" delay="0">
                  <p:rtn val="all"/>
                </p:endSync>
                <p:childTnLst>
                  <p:par>
                    <p:cTn id="19" fill="hold" nodeType="clickPar">
                      <p:stCondLst>
                        <p:cond delay="0"/>
                      </p:stCondLst>
                      <p:childTnLst>
                        <p:par>
                          <p:cTn id="20" fill="hold" nodeType="withGroup">
                            <p:stCondLst>
                              <p:cond delay="0"/>
                            </p:stCondLst>
                            <p:childTnLst>
                              <p:par>
                                <p:cTn id="21" presetID="4" presetClass="exit" presetSubtype="32" fill="hold" grpId="1" nodeType="clickEffect">
                                  <p:stCondLst>
                                    <p:cond delay="0"/>
                                  </p:stCondLst>
                                  <p:childTnLst>
                                    <p:animEffect transition="out" filter="box(out)">
                                      <p:cBhvr>
                                        <p:cTn id="22" dur="1000"/>
                                        <p:tgtEl>
                                          <p:spTgt spid="149516"/>
                                        </p:tgtEl>
                                      </p:cBhvr>
                                    </p:animEffect>
                                    <p:set>
                                      <p:cBhvr>
                                        <p:cTn id="23" dur="1" fill="hold">
                                          <p:stCondLst>
                                            <p:cond delay="999"/>
                                          </p:stCondLst>
                                        </p:cTn>
                                        <p:tgtEl>
                                          <p:spTgt spid="149516"/>
                                        </p:tgtEl>
                                        <p:attrNameLst>
                                          <p:attrName>style.visibility</p:attrName>
                                        </p:attrNameLst>
                                      </p:cBhvr>
                                      <p:to>
                                        <p:strVal val="hidden"/>
                                      </p:to>
                                    </p:set>
                                  </p:childTnLst>
                                </p:cTn>
                              </p:par>
                            </p:childTnLst>
                          </p:cTn>
                        </p:par>
                        <p:par>
                          <p:cTn id="24" fill="hold" nodeType="afterGroup">
                            <p:stCondLst>
                              <p:cond delay="1000"/>
                            </p:stCondLst>
                            <p:childTnLst>
                              <p:par>
                                <p:cTn id="25" presetID="5" presetClass="exit" presetSubtype="10" fill="hold" nodeType="afterEffect">
                                  <p:stCondLst>
                                    <p:cond delay="0"/>
                                  </p:stCondLst>
                                  <p:childTnLst>
                                    <p:animEffect transition="out" filter="checkerboard(across)">
                                      <p:cBhvr>
                                        <p:cTn id="26" dur="500"/>
                                        <p:tgtEl>
                                          <p:spTgt spid="149518"/>
                                        </p:tgtEl>
                                      </p:cBhvr>
                                    </p:animEffect>
                                    <p:set>
                                      <p:cBhvr>
                                        <p:cTn id="27" dur="1" fill="hold">
                                          <p:stCondLst>
                                            <p:cond delay="499"/>
                                          </p:stCondLst>
                                        </p:cTn>
                                        <p:tgtEl>
                                          <p:spTgt spid="149518"/>
                                        </p:tgtEl>
                                        <p:attrNameLst>
                                          <p:attrName>style.visibility</p:attrName>
                                        </p:attrNameLst>
                                      </p:cBhvr>
                                      <p:to>
                                        <p:strVal val="hidden"/>
                                      </p:to>
                                    </p:set>
                                  </p:childTnLst>
                                </p:cTn>
                              </p:par>
                            </p:childTnLst>
                          </p:cTn>
                        </p:par>
                      </p:childTnLst>
                    </p:cTn>
                  </p:par>
                </p:childTnLst>
              </p:cTn>
              <p:nextCondLst>
                <p:cond evt="onClick" delay="0">
                  <p:tgtEl>
                    <p:spTgt spid="149518"/>
                  </p:tgtEl>
                </p:cond>
              </p:nextCondLst>
            </p:seq>
          </p:childTnLst>
        </p:cTn>
      </p:par>
    </p:tnLst>
    <p:bldLst>
      <p:bldP spid="149516" grpId="0" animBg="1"/>
      <p:bldP spid="149516" grpId="1"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245" name="Picture 181">
            <a:hlinkClick r:id="" action="ppaction://media"/>
            <a:extLst>
              <a:ext uri="{FF2B5EF4-FFF2-40B4-BE49-F238E27FC236}">
                <a16:creationId xmlns:a16="http://schemas.microsoft.com/office/drawing/2014/main" id="{43D0752E-1918-E90D-CED9-635DEEA57732}"/>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244" name="Picture 180">
            <a:hlinkClick r:id="" action="ppaction://media"/>
            <a:extLst>
              <a:ext uri="{FF2B5EF4-FFF2-40B4-BE49-F238E27FC236}">
                <a16:creationId xmlns:a16="http://schemas.microsoft.com/office/drawing/2014/main" id="{2AF4B749-E6A8-907D-DAE5-ABAA169E7F9F}"/>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2340" name="Picture 4" descr="公司logo">
            <a:extLst>
              <a:ext uri="{FF2B5EF4-FFF2-40B4-BE49-F238E27FC236}">
                <a16:creationId xmlns:a16="http://schemas.microsoft.com/office/drawing/2014/main" id="{B517F0F0-1751-2C8A-959E-54C6A1593277}"/>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73" name="Picture 9" descr="originalText48">
            <a:extLst>
              <a:ext uri="{FF2B5EF4-FFF2-40B4-BE49-F238E27FC236}">
                <a16:creationId xmlns:a16="http://schemas.microsoft.com/office/drawing/2014/main" id="{DB905CB9-5087-D429-DB20-943195D92CB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78" name="Picture 14" descr="originalTextHide">
            <a:extLst>
              <a:ext uri="{FF2B5EF4-FFF2-40B4-BE49-F238E27FC236}">
                <a16:creationId xmlns:a16="http://schemas.microsoft.com/office/drawing/2014/main" id="{B7016019-8415-00E9-33B0-187180D4B4D3}"/>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2343" name="Rectangle 16">
            <a:extLst>
              <a:ext uri="{FF2B5EF4-FFF2-40B4-BE49-F238E27FC236}">
                <a16:creationId xmlns:a16="http://schemas.microsoft.com/office/drawing/2014/main" id="{C6F5FB64-2370-F81D-C261-345A55372FAF}"/>
              </a:ext>
            </a:extLst>
          </p:cNvPr>
          <p:cNvSpPr>
            <a:spLocks noChangeArrowheads="1"/>
          </p:cNvSpPr>
          <p:nvPr/>
        </p:nvSpPr>
        <p:spPr bwMode="auto">
          <a:xfrm>
            <a:off x="611188" y="4437063"/>
            <a:ext cx="734695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a:t>
            </a:r>
          </a:p>
        </p:txBody>
      </p:sp>
      <p:sp>
        <p:nvSpPr>
          <p:cNvPr id="88081" name="Rectangle 17">
            <a:extLst>
              <a:ext uri="{FF2B5EF4-FFF2-40B4-BE49-F238E27FC236}">
                <a16:creationId xmlns:a16="http://schemas.microsoft.com/office/drawing/2014/main" id="{67B427B2-3668-E34F-DF27-A00C1C87913A}"/>
              </a:ext>
            </a:extLst>
          </p:cNvPr>
          <p:cNvSpPr>
            <a:spLocks noChangeArrowheads="1"/>
          </p:cNvSpPr>
          <p:nvPr/>
        </p:nvSpPr>
        <p:spPr bwMode="auto">
          <a:xfrm>
            <a:off x="2339975" y="4310063"/>
            <a:ext cx="5256213"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Helen's uncle.</a:t>
            </a:r>
          </a:p>
        </p:txBody>
      </p:sp>
      <p:sp>
        <p:nvSpPr>
          <p:cNvPr id="142345" name="Text Box 33">
            <a:extLst>
              <a:ext uri="{FF2B5EF4-FFF2-40B4-BE49-F238E27FC236}">
                <a16:creationId xmlns:a16="http://schemas.microsoft.com/office/drawing/2014/main" id="{CEDE2B68-BD54-B5EA-DECF-8CF986EF317A}"/>
              </a:ext>
            </a:extLst>
          </p:cNvPr>
          <p:cNvSpPr txBox="1">
            <a:spLocks noChangeArrowheads="1"/>
          </p:cNvSpPr>
          <p:nvPr/>
        </p:nvSpPr>
        <p:spPr bwMode="auto">
          <a:xfrm>
            <a:off x="-468313" y="908050"/>
            <a:ext cx="3260726"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defTabSz="8096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defTabSz="809625">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defTabSz="809625">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defTabSz="809625">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defTabSz="809625">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buFont typeface="Wingdings" panose="05000000000000000000" pitchFamily="2" charset="2"/>
              <a:buNone/>
            </a:pPr>
            <a:endParaRPr lang="zh-CN" altLang="zh-CN" sz="2400">
              <a:latin typeface="Times New Roman" panose="02020603050405020304" pitchFamily="18" charset="0"/>
            </a:endParaRPr>
          </a:p>
        </p:txBody>
      </p:sp>
      <p:sp>
        <p:nvSpPr>
          <p:cNvPr id="142346" name="Text Box 34">
            <a:extLst>
              <a:ext uri="{FF2B5EF4-FFF2-40B4-BE49-F238E27FC236}">
                <a16:creationId xmlns:a16="http://schemas.microsoft.com/office/drawing/2014/main" id="{D14DCFA3-CE5F-7AF1-32EF-A71C01FF284B}"/>
              </a:ext>
            </a:extLst>
          </p:cNvPr>
          <p:cNvSpPr txBox="1">
            <a:spLocks noChangeArrowheads="1"/>
          </p:cNvSpPr>
          <p:nvPr/>
        </p:nvSpPr>
        <p:spPr bwMode="auto">
          <a:xfrm>
            <a:off x="69850" y="76200"/>
            <a:ext cx="3349625" cy="658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marL="542925" indent="-542925" defTabSz="8096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22313" indent="-285750" defTabSz="809625">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defTabSz="809625">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defTabSz="809625">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defTabSz="809625">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lnSpc>
                <a:spcPct val="120000"/>
              </a:lnSpc>
              <a:spcBef>
                <a:spcPct val="0"/>
              </a:spcBef>
              <a:buClrTx/>
              <a:buSzTx/>
              <a:buFontTx/>
              <a:buNone/>
            </a:pPr>
            <a:r>
              <a:rPr lang="en-US" altLang="zh-CN" sz="3600">
                <a:latin typeface="Times New Roman" panose="02020603050405020304" pitchFamily="18" charset="0"/>
              </a:rPr>
              <a:t>1. Who is Bob? </a:t>
            </a:r>
          </a:p>
        </p:txBody>
      </p:sp>
      <p:sp>
        <p:nvSpPr>
          <p:cNvPr id="142347" name="Rectangle 167">
            <a:extLst>
              <a:ext uri="{FF2B5EF4-FFF2-40B4-BE49-F238E27FC236}">
                <a16:creationId xmlns:a16="http://schemas.microsoft.com/office/drawing/2014/main" id="{4F415A82-22BB-0F1F-E92E-ED3E4B3C7D78}"/>
              </a:ext>
            </a:extLst>
          </p:cNvPr>
          <p:cNvSpPr>
            <a:spLocks noChangeArrowheads="1"/>
          </p:cNvSpPr>
          <p:nvPr/>
        </p:nvSpPr>
        <p:spPr bwMode="auto">
          <a:xfrm>
            <a:off x="468313" y="692150"/>
            <a:ext cx="6767512" cy="2235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30000"/>
              </a:lnSpc>
              <a:spcBef>
                <a:spcPct val="0"/>
              </a:spcBef>
              <a:buFontTx/>
              <a:buNone/>
            </a:pPr>
            <a:r>
              <a:rPr lang="en-US" altLang="zh-CN" sz="3600" b="0">
                <a:latin typeface="Times New Roman" panose="02020603050405020304" pitchFamily="18" charset="0"/>
              </a:rPr>
              <a:t>Helen's father. </a:t>
            </a:r>
          </a:p>
          <a:p>
            <a:pPr>
              <a:lnSpc>
                <a:spcPct val="130000"/>
              </a:lnSpc>
              <a:spcBef>
                <a:spcPct val="0"/>
              </a:spcBef>
              <a:buFontTx/>
              <a:buNone/>
            </a:pPr>
            <a:r>
              <a:rPr lang="en-US" altLang="zh-CN" sz="3600" b="0">
                <a:latin typeface="Times New Roman" panose="02020603050405020304" pitchFamily="18" charset="0"/>
              </a:rPr>
              <a:t>Helen's teacher. </a:t>
            </a:r>
          </a:p>
          <a:p>
            <a:pPr>
              <a:lnSpc>
                <a:spcPct val="130000"/>
              </a:lnSpc>
              <a:spcBef>
                <a:spcPct val="0"/>
              </a:spcBef>
              <a:buFontTx/>
              <a:buNone/>
            </a:pPr>
            <a:r>
              <a:rPr lang="en-US" altLang="zh-CN" sz="3600" b="0">
                <a:latin typeface="Times New Roman" panose="02020603050405020304" pitchFamily="18" charset="0"/>
              </a:rPr>
              <a:t>Helen's uncle. </a:t>
            </a:r>
          </a:p>
        </p:txBody>
      </p:sp>
      <p:sp>
        <p:nvSpPr>
          <p:cNvPr id="149516" name="Rectangle 12">
            <a:extLst>
              <a:ext uri="{FF2B5EF4-FFF2-40B4-BE49-F238E27FC236}">
                <a16:creationId xmlns:a16="http://schemas.microsoft.com/office/drawing/2014/main" id="{9B9450A1-4CA1-E3E7-869F-97ABEC387C7D}"/>
              </a:ext>
            </a:extLst>
          </p:cNvPr>
          <p:cNvSpPr>
            <a:spLocks noChangeArrowheads="1"/>
          </p:cNvSpPr>
          <p:nvPr/>
        </p:nvSpPr>
        <p:spPr bwMode="auto">
          <a:xfrm>
            <a:off x="468313" y="981075"/>
            <a:ext cx="7777162" cy="558482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804863" indent="-804863">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6176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970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976438"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155825"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6130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0702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274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9846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50000"/>
              </a:lnSpc>
              <a:spcBef>
                <a:spcPct val="0"/>
              </a:spcBef>
              <a:buFontTx/>
              <a:buNone/>
            </a:pPr>
            <a:r>
              <a:rPr lang="en-US" altLang="zh-CN" sz="4800">
                <a:latin typeface="Times New Roman" panose="02020603050405020304" pitchFamily="18" charset="0"/>
              </a:rPr>
              <a:t>M: Who is that man, Helen?</a:t>
            </a:r>
          </a:p>
          <a:p>
            <a:pPr>
              <a:lnSpc>
                <a:spcPct val="150000"/>
              </a:lnSpc>
              <a:spcBef>
                <a:spcPct val="0"/>
              </a:spcBef>
              <a:buFontTx/>
              <a:buNone/>
            </a:pPr>
            <a:r>
              <a:rPr lang="en-US" altLang="zh-CN" sz="4800">
                <a:latin typeface="Times New Roman" panose="02020603050405020304" pitchFamily="18" charset="0"/>
              </a:rPr>
              <a:t>W: He's my uncle, Bob.</a:t>
            </a:r>
          </a:p>
          <a:p>
            <a:pPr>
              <a:lnSpc>
                <a:spcPct val="150000"/>
              </a:lnSpc>
              <a:spcBef>
                <a:spcPct val="0"/>
              </a:spcBef>
              <a:buFontTx/>
              <a:buNone/>
            </a:pPr>
            <a:r>
              <a:rPr lang="en-US" altLang="zh-CN" sz="4800">
                <a:latin typeface="Times New Roman" panose="02020603050405020304" pitchFamily="18" charset="0"/>
              </a:rPr>
              <a:t>M: What does he like doing?</a:t>
            </a:r>
          </a:p>
          <a:p>
            <a:pPr>
              <a:lnSpc>
                <a:spcPct val="150000"/>
              </a:lnSpc>
              <a:spcBef>
                <a:spcPct val="0"/>
              </a:spcBef>
              <a:buFontTx/>
              <a:buNone/>
            </a:pPr>
            <a:r>
              <a:rPr lang="en-US" altLang="zh-CN" sz="4800">
                <a:latin typeface="Times New Roman" panose="02020603050405020304" pitchFamily="18" charset="0"/>
              </a:rPr>
              <a:t>W: He likes playing the guitar.</a:t>
            </a:r>
          </a:p>
        </p:txBody>
      </p:sp>
      <p:pic>
        <p:nvPicPr>
          <p:cNvPr id="631823" name="Picture 15">
            <a:hlinkClick r:id="" action="ppaction://media"/>
            <a:extLst>
              <a:ext uri="{FF2B5EF4-FFF2-40B4-BE49-F238E27FC236}">
                <a16:creationId xmlns:a16="http://schemas.microsoft.com/office/drawing/2014/main" id="{C43DAE55-7C12-68EE-FE77-5AF83AF1C850}"/>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445125"/>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1824" name="Picture 16">
            <a:hlinkClick r:id="" action="ppaction://media"/>
            <a:extLst>
              <a:ext uri="{FF2B5EF4-FFF2-40B4-BE49-F238E27FC236}">
                <a16:creationId xmlns:a16="http://schemas.microsoft.com/office/drawing/2014/main" id="{B427B918-CA45-C9D2-109D-EAB0B1543E78}"/>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3419475"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8081"/>
                                        </p:tgtEl>
                                        <p:attrNameLst>
                                          <p:attrName>style.visibility</p:attrName>
                                        </p:attrNameLst>
                                      </p:cBhvr>
                                      <p:to>
                                        <p:strVal val="visible"/>
                                      </p:to>
                                    </p:set>
                                    <p:anim calcmode="lin" valueType="num">
                                      <p:cBhvr additive="base">
                                        <p:cTn id="7" dur="500" fill="hold"/>
                                        <p:tgtEl>
                                          <p:spTgt spid="88081"/>
                                        </p:tgtEl>
                                        <p:attrNameLst>
                                          <p:attrName>ppt_x</p:attrName>
                                        </p:attrNameLst>
                                      </p:cBhvr>
                                      <p:tavLst>
                                        <p:tav tm="0">
                                          <p:val>
                                            <p:strVal val="1+#ppt_w/2"/>
                                          </p:val>
                                        </p:tav>
                                        <p:tav tm="100000">
                                          <p:val>
                                            <p:strVal val="#ppt_x"/>
                                          </p:val>
                                        </p:tav>
                                      </p:tavLst>
                                    </p:anim>
                                    <p:anim calcmode="lin" valueType="num">
                                      <p:cBhvr additive="base">
                                        <p:cTn id="8" dur="500" fill="hold"/>
                                        <p:tgtEl>
                                          <p:spTgt spid="880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88245"/>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88245"/>
                                        </p:tgtEl>
                                      </p:cBhvr>
                                    </p:cmd>
                                  </p:childTnLst>
                                </p:cTn>
                              </p:par>
                            </p:childTnLst>
                          </p:cTn>
                        </p:par>
                      </p:childTnLst>
                    </p:cTn>
                  </p:par>
                </p:childTnLst>
              </p:cTn>
              <p:nextCondLst>
                <p:cond evt="onClick" delay="0">
                  <p:tgtEl>
                    <p:spTgt spid="88245"/>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88245"/>
                </p:tgtEl>
              </p:cMediaNode>
            </p:audio>
            <p:seq concurrent="1" nextAc="seek">
              <p:cTn id="15" restart="whenNotActive" fill="hold" evtFilter="cancelBubble" nodeType="interactiveSeq">
                <p:stCondLst>
                  <p:cond evt="onClick" delay="0">
                    <p:tgtEl>
                      <p:spTgt spid="88244"/>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88244"/>
                                        </p:tgtEl>
                                      </p:cBhvr>
                                    </p:cmd>
                                  </p:childTnLst>
                                </p:cTn>
                              </p:par>
                            </p:childTnLst>
                          </p:cTn>
                        </p:par>
                      </p:childTnLst>
                    </p:cTn>
                  </p:par>
                </p:childTnLst>
              </p:cTn>
              <p:nextCondLst>
                <p:cond evt="onClick" delay="0">
                  <p:tgtEl>
                    <p:spTgt spid="88244"/>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88244"/>
                </p:tgtEl>
              </p:cMediaNode>
            </p:audio>
            <p:seq concurrent="1" nextAc="seek">
              <p:cTn id="21" restart="whenNotActive" fill="hold" evtFilter="cancelBubble" nodeType="interactiveSeq">
                <p:stCondLst>
                  <p:cond evt="onClick" delay="0">
                    <p:tgtEl>
                      <p:spTgt spid="631823"/>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25237" fill="hold"/>
                                        <p:tgtEl>
                                          <p:spTgt spid="631823"/>
                                        </p:tgtEl>
                                      </p:cBhvr>
                                    </p:cmd>
                                  </p:childTnLst>
                                </p:cTn>
                              </p:par>
                            </p:childTnLst>
                          </p:cTn>
                        </p:par>
                      </p:childTnLst>
                    </p:cTn>
                  </p:par>
                </p:childTnLst>
              </p:cTn>
              <p:nextCondLst>
                <p:cond evt="onClick" delay="0">
                  <p:tgtEl>
                    <p:spTgt spid="631823"/>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631823"/>
                </p:tgtEl>
              </p:cMediaNode>
            </p:audio>
            <p:seq concurrent="1" nextAc="seek">
              <p:cTn id="27" restart="whenNotActive" fill="hold" evtFilter="cancelBubble" nodeType="interactiveSeq">
                <p:stCondLst>
                  <p:cond evt="onClick" delay="0">
                    <p:tgtEl>
                      <p:spTgt spid="88073"/>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149516"/>
                                        </p:tgtEl>
                                        <p:attrNameLst>
                                          <p:attrName>style.visibility</p:attrName>
                                        </p:attrNameLst>
                                      </p:cBhvr>
                                      <p:to>
                                        <p:strVal val="visible"/>
                                      </p:to>
                                    </p:set>
                                    <p:animEffect transition="in" filter="diamond(in)">
                                      <p:cBhvr>
                                        <p:cTn id="32" dur="1000"/>
                                        <p:tgtEl>
                                          <p:spTgt spid="149516"/>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88078"/>
                                        </p:tgtEl>
                                        <p:attrNameLst>
                                          <p:attrName>style.visibility</p:attrName>
                                        </p:attrNameLst>
                                      </p:cBhvr>
                                      <p:to>
                                        <p:strVal val="visible"/>
                                      </p:to>
                                    </p:set>
                                    <p:animEffect transition="in" filter="checkerboard(across)">
                                      <p:cBhvr>
                                        <p:cTn id="36" dur="500"/>
                                        <p:tgtEl>
                                          <p:spTgt spid="88078"/>
                                        </p:tgtEl>
                                      </p:cBhvr>
                                    </p:animEffect>
                                  </p:childTnLst>
                                </p:cTn>
                              </p:par>
                            </p:childTnLst>
                          </p:cTn>
                        </p:par>
                      </p:childTnLst>
                    </p:cTn>
                  </p:par>
                </p:childTnLst>
              </p:cTn>
              <p:nextCondLst>
                <p:cond evt="onClick" delay="0">
                  <p:tgtEl>
                    <p:spTgt spid="88073"/>
                  </p:tgtEl>
                </p:cond>
              </p:nextCondLst>
            </p:seq>
            <p:seq concurrent="1" nextAc="seek">
              <p:cTn id="37" restart="whenNotActive" fill="hold" evtFilter="cancelBubble" nodeType="interactiveSeq">
                <p:stCondLst>
                  <p:cond evt="onClick" delay="0">
                    <p:tgtEl>
                      <p:spTgt spid="88078"/>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4" presetClass="exit" presetSubtype="32" fill="hold" grpId="1" nodeType="clickEffect">
                                  <p:stCondLst>
                                    <p:cond delay="0"/>
                                  </p:stCondLst>
                                  <p:childTnLst>
                                    <p:animEffect transition="out" filter="box(out)">
                                      <p:cBhvr>
                                        <p:cTn id="41" dur="1000"/>
                                        <p:tgtEl>
                                          <p:spTgt spid="149516"/>
                                        </p:tgtEl>
                                      </p:cBhvr>
                                    </p:animEffect>
                                    <p:set>
                                      <p:cBhvr>
                                        <p:cTn id="42" dur="1" fill="hold">
                                          <p:stCondLst>
                                            <p:cond delay="999"/>
                                          </p:stCondLst>
                                        </p:cTn>
                                        <p:tgtEl>
                                          <p:spTgt spid="149516"/>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88078"/>
                                        </p:tgtEl>
                                      </p:cBhvr>
                                    </p:animEffect>
                                    <p:set>
                                      <p:cBhvr>
                                        <p:cTn id="46" dur="1" fill="hold">
                                          <p:stCondLst>
                                            <p:cond delay="499"/>
                                          </p:stCondLst>
                                        </p:cTn>
                                        <p:tgtEl>
                                          <p:spTgt spid="88078"/>
                                        </p:tgtEl>
                                        <p:attrNameLst>
                                          <p:attrName>style.visibility</p:attrName>
                                        </p:attrNameLst>
                                      </p:cBhvr>
                                      <p:to>
                                        <p:strVal val="hidden"/>
                                      </p:to>
                                    </p:set>
                                  </p:childTnLst>
                                </p:cTn>
                              </p:par>
                            </p:childTnLst>
                          </p:cTn>
                        </p:par>
                      </p:childTnLst>
                    </p:cTn>
                  </p:par>
                </p:childTnLst>
              </p:cTn>
              <p:nextCondLst>
                <p:cond evt="onClick" delay="0">
                  <p:tgtEl>
                    <p:spTgt spid="88078"/>
                  </p:tgtEl>
                </p:cond>
              </p:nextCondLst>
            </p:seq>
          </p:childTnLst>
        </p:cTn>
      </p:par>
    </p:tnLst>
    <p:bldLst>
      <p:bldP spid="88081" grpId="0" autoUpdateAnimBg="0"/>
      <p:bldP spid="149516" grpId="0" animBg="1"/>
      <p:bldP spid="149516" grpId="1"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242" name="Picture 154">
            <a:hlinkClick r:id="" action="ppaction://media"/>
            <a:extLst>
              <a:ext uri="{FF2B5EF4-FFF2-40B4-BE49-F238E27FC236}">
                <a16:creationId xmlns:a16="http://schemas.microsoft.com/office/drawing/2014/main" id="{94A50F9B-1799-617B-9F92-DB815D4BB853}"/>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243" name="Picture 155">
            <a:hlinkClick r:id="" action="ppaction://media"/>
            <a:extLst>
              <a:ext uri="{FF2B5EF4-FFF2-40B4-BE49-F238E27FC236}">
                <a16:creationId xmlns:a16="http://schemas.microsoft.com/office/drawing/2014/main" id="{E2738027-9646-6BDB-0330-62A8687219C6}"/>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388" name="Picture 2" descr="公司logo">
            <a:extLst>
              <a:ext uri="{FF2B5EF4-FFF2-40B4-BE49-F238E27FC236}">
                <a16:creationId xmlns:a16="http://schemas.microsoft.com/office/drawing/2014/main" id="{76070347-E216-BD93-9B10-83EDB1113A9F}"/>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091" name="Picture 3" descr="originalText48">
            <a:extLst>
              <a:ext uri="{FF2B5EF4-FFF2-40B4-BE49-F238E27FC236}">
                <a16:creationId xmlns:a16="http://schemas.microsoft.com/office/drawing/2014/main" id="{80993431-C7CA-568D-D668-9CBF472271D5}"/>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4390" name="Rectangle 4">
            <a:extLst>
              <a:ext uri="{FF2B5EF4-FFF2-40B4-BE49-F238E27FC236}">
                <a16:creationId xmlns:a16="http://schemas.microsoft.com/office/drawing/2014/main" id="{7587A717-5F1E-5D32-039D-978F25DA0042}"/>
              </a:ext>
            </a:extLst>
          </p:cNvPr>
          <p:cNvSpPr>
            <a:spLocks noChangeArrowheads="1"/>
          </p:cNvSpPr>
          <p:nvPr/>
        </p:nvSpPr>
        <p:spPr bwMode="auto">
          <a:xfrm>
            <a:off x="73025" y="101600"/>
            <a:ext cx="6154738"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536575" indent="-5365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0017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4097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817688"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225675"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6828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1400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972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0544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2. What does Bob like doing? </a:t>
            </a:r>
          </a:p>
        </p:txBody>
      </p:sp>
      <p:pic>
        <p:nvPicPr>
          <p:cNvPr id="89093" name="Picture 5" descr="originalTextHide">
            <a:extLst>
              <a:ext uri="{FF2B5EF4-FFF2-40B4-BE49-F238E27FC236}">
                <a16:creationId xmlns:a16="http://schemas.microsoft.com/office/drawing/2014/main" id="{9EBF0584-3E7C-7028-480F-56250AE29496}"/>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4392" name="Rectangle 7">
            <a:extLst>
              <a:ext uri="{FF2B5EF4-FFF2-40B4-BE49-F238E27FC236}">
                <a16:creationId xmlns:a16="http://schemas.microsoft.com/office/drawing/2014/main" id="{B35B85B3-6BAB-599B-0369-C2F91E18BE9E}"/>
              </a:ext>
            </a:extLst>
          </p:cNvPr>
          <p:cNvSpPr>
            <a:spLocks noChangeArrowheads="1"/>
          </p:cNvSpPr>
          <p:nvPr/>
        </p:nvSpPr>
        <p:spPr bwMode="auto">
          <a:xfrm>
            <a:off x="636588" y="4156075"/>
            <a:ext cx="7381875"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a:t>
            </a:r>
          </a:p>
        </p:txBody>
      </p:sp>
      <p:sp>
        <p:nvSpPr>
          <p:cNvPr id="89096" name="Rectangle 8">
            <a:extLst>
              <a:ext uri="{FF2B5EF4-FFF2-40B4-BE49-F238E27FC236}">
                <a16:creationId xmlns:a16="http://schemas.microsoft.com/office/drawing/2014/main" id="{EEA0322F-4E4C-7317-7F2C-1B4C3AC4B18F}"/>
              </a:ext>
            </a:extLst>
          </p:cNvPr>
          <p:cNvSpPr>
            <a:spLocks noChangeArrowheads="1"/>
          </p:cNvSpPr>
          <p:nvPr/>
        </p:nvSpPr>
        <p:spPr bwMode="auto">
          <a:xfrm>
            <a:off x="2411413" y="3357563"/>
            <a:ext cx="4967287"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He likes playing the guitar.</a:t>
            </a:r>
          </a:p>
        </p:txBody>
      </p:sp>
      <p:sp>
        <p:nvSpPr>
          <p:cNvPr id="144394" name="Rectangle 143">
            <a:extLst>
              <a:ext uri="{FF2B5EF4-FFF2-40B4-BE49-F238E27FC236}">
                <a16:creationId xmlns:a16="http://schemas.microsoft.com/office/drawing/2014/main" id="{D62B3039-24FC-C17B-2567-3DBBB1BF1FE9}"/>
              </a:ext>
            </a:extLst>
          </p:cNvPr>
          <p:cNvSpPr>
            <a:spLocks noChangeArrowheads="1"/>
          </p:cNvSpPr>
          <p:nvPr/>
        </p:nvSpPr>
        <p:spPr bwMode="auto">
          <a:xfrm>
            <a:off x="539750" y="549275"/>
            <a:ext cx="6043613" cy="2235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30000"/>
              </a:lnSpc>
              <a:spcBef>
                <a:spcPct val="0"/>
              </a:spcBef>
              <a:buFontTx/>
              <a:buNone/>
            </a:pPr>
            <a:r>
              <a:rPr lang="en-US" altLang="zh-CN" sz="3600" b="0">
                <a:latin typeface="Times New Roman" panose="02020603050405020304" pitchFamily="18" charset="0"/>
              </a:rPr>
              <a:t>He likes playing the guitar. </a:t>
            </a:r>
          </a:p>
          <a:p>
            <a:pPr>
              <a:lnSpc>
                <a:spcPct val="130000"/>
              </a:lnSpc>
              <a:spcBef>
                <a:spcPct val="0"/>
              </a:spcBef>
              <a:buFontTx/>
              <a:buNone/>
            </a:pPr>
            <a:r>
              <a:rPr lang="en-US" altLang="zh-CN" sz="3600" b="0">
                <a:latin typeface="Times New Roman" panose="02020603050405020304" pitchFamily="18" charset="0"/>
              </a:rPr>
              <a:t>He likes listening to music. </a:t>
            </a:r>
          </a:p>
          <a:p>
            <a:pPr>
              <a:lnSpc>
                <a:spcPct val="130000"/>
              </a:lnSpc>
              <a:spcBef>
                <a:spcPct val="0"/>
              </a:spcBef>
              <a:buFontTx/>
              <a:buNone/>
            </a:pPr>
            <a:r>
              <a:rPr lang="en-US" altLang="zh-CN" sz="3600" b="0">
                <a:latin typeface="Times New Roman" panose="02020603050405020304" pitchFamily="18" charset="0"/>
              </a:rPr>
              <a:t>He likes playing ping-pong.</a:t>
            </a:r>
          </a:p>
        </p:txBody>
      </p:sp>
      <p:sp>
        <p:nvSpPr>
          <p:cNvPr id="149516" name="Rectangle 12">
            <a:extLst>
              <a:ext uri="{FF2B5EF4-FFF2-40B4-BE49-F238E27FC236}">
                <a16:creationId xmlns:a16="http://schemas.microsoft.com/office/drawing/2014/main" id="{6B773347-CFC6-FD13-87B4-FC2C75965D85}"/>
              </a:ext>
            </a:extLst>
          </p:cNvPr>
          <p:cNvSpPr>
            <a:spLocks noChangeArrowheads="1"/>
          </p:cNvSpPr>
          <p:nvPr/>
        </p:nvSpPr>
        <p:spPr bwMode="auto">
          <a:xfrm>
            <a:off x="323850" y="765175"/>
            <a:ext cx="8105775" cy="558482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804863" indent="-804863">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6176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970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976438"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155825"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6130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0702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274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9846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50000"/>
              </a:lnSpc>
              <a:spcBef>
                <a:spcPct val="0"/>
              </a:spcBef>
              <a:buFontTx/>
              <a:buNone/>
            </a:pPr>
            <a:r>
              <a:rPr lang="en-US" altLang="zh-CN" sz="4800">
                <a:latin typeface="Times New Roman" panose="02020603050405020304" pitchFamily="18" charset="0"/>
              </a:rPr>
              <a:t>M: Who is that man, Helen?</a:t>
            </a:r>
          </a:p>
          <a:p>
            <a:pPr>
              <a:lnSpc>
                <a:spcPct val="150000"/>
              </a:lnSpc>
              <a:spcBef>
                <a:spcPct val="0"/>
              </a:spcBef>
              <a:buFontTx/>
              <a:buNone/>
            </a:pPr>
            <a:r>
              <a:rPr lang="en-US" altLang="zh-CN" sz="4800">
                <a:latin typeface="Times New Roman" panose="02020603050405020304" pitchFamily="18" charset="0"/>
              </a:rPr>
              <a:t>W: He's my uncle, Bob.</a:t>
            </a:r>
          </a:p>
          <a:p>
            <a:pPr>
              <a:lnSpc>
                <a:spcPct val="150000"/>
              </a:lnSpc>
              <a:spcBef>
                <a:spcPct val="0"/>
              </a:spcBef>
              <a:buFontTx/>
              <a:buNone/>
            </a:pPr>
            <a:r>
              <a:rPr lang="en-US" altLang="zh-CN" sz="4800">
                <a:latin typeface="Times New Roman" panose="02020603050405020304" pitchFamily="18" charset="0"/>
              </a:rPr>
              <a:t>M: What does he like doing?</a:t>
            </a:r>
          </a:p>
          <a:p>
            <a:pPr>
              <a:lnSpc>
                <a:spcPct val="150000"/>
              </a:lnSpc>
              <a:spcBef>
                <a:spcPct val="0"/>
              </a:spcBef>
              <a:buFontTx/>
              <a:buNone/>
            </a:pPr>
            <a:r>
              <a:rPr lang="en-US" altLang="zh-CN" sz="4800">
                <a:latin typeface="Times New Roman" panose="02020603050405020304" pitchFamily="18" charset="0"/>
              </a:rPr>
              <a:t>W: He likes playing the guitar.</a:t>
            </a:r>
          </a:p>
        </p:txBody>
      </p:sp>
      <p:pic>
        <p:nvPicPr>
          <p:cNvPr id="633870" name="Picture 14">
            <a:hlinkClick r:id="" action="ppaction://media"/>
            <a:extLst>
              <a:ext uri="{FF2B5EF4-FFF2-40B4-BE49-F238E27FC236}">
                <a16:creationId xmlns:a16="http://schemas.microsoft.com/office/drawing/2014/main" id="{4C6CE73B-C03C-7AB7-4FBE-A161361E7BDA}"/>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445125"/>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3871" name="Picture 15">
            <a:hlinkClick r:id="" action="ppaction://media"/>
            <a:extLst>
              <a:ext uri="{FF2B5EF4-FFF2-40B4-BE49-F238E27FC236}">
                <a16:creationId xmlns:a16="http://schemas.microsoft.com/office/drawing/2014/main" id="{FFF28C88-3B0A-53E5-CFDB-1243E18537A8}"/>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6227763"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9096"/>
                                        </p:tgtEl>
                                        <p:attrNameLst>
                                          <p:attrName>style.visibility</p:attrName>
                                        </p:attrNameLst>
                                      </p:cBhvr>
                                      <p:to>
                                        <p:strVal val="visible"/>
                                      </p:to>
                                    </p:set>
                                    <p:anim calcmode="lin" valueType="num">
                                      <p:cBhvr additive="base">
                                        <p:cTn id="7" dur="500" fill="hold"/>
                                        <p:tgtEl>
                                          <p:spTgt spid="89096"/>
                                        </p:tgtEl>
                                        <p:attrNameLst>
                                          <p:attrName>ppt_x</p:attrName>
                                        </p:attrNameLst>
                                      </p:cBhvr>
                                      <p:tavLst>
                                        <p:tav tm="0">
                                          <p:val>
                                            <p:strVal val="1+#ppt_w/2"/>
                                          </p:val>
                                        </p:tav>
                                        <p:tav tm="100000">
                                          <p:val>
                                            <p:strVal val="#ppt_x"/>
                                          </p:val>
                                        </p:tav>
                                      </p:tavLst>
                                    </p:anim>
                                    <p:anim calcmode="lin" valueType="num">
                                      <p:cBhvr additive="base">
                                        <p:cTn id="8" dur="500" fill="hold"/>
                                        <p:tgtEl>
                                          <p:spTgt spid="890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89242"/>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52" fill="hold"/>
                                        <p:tgtEl>
                                          <p:spTgt spid="89242"/>
                                        </p:tgtEl>
                                      </p:cBhvr>
                                    </p:cmd>
                                  </p:childTnLst>
                                </p:cTn>
                              </p:par>
                            </p:childTnLst>
                          </p:cTn>
                        </p:par>
                      </p:childTnLst>
                    </p:cTn>
                  </p:par>
                </p:childTnLst>
              </p:cTn>
              <p:nextCondLst>
                <p:cond evt="onClick" delay="0">
                  <p:tgtEl>
                    <p:spTgt spid="89242"/>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89242"/>
                </p:tgtEl>
              </p:cMediaNode>
            </p:audio>
            <p:seq concurrent="1" nextAc="seek">
              <p:cTn id="15" restart="whenNotActive" fill="hold" evtFilter="cancelBubble" nodeType="interactiveSeq">
                <p:stCondLst>
                  <p:cond evt="onClick" delay="0">
                    <p:tgtEl>
                      <p:spTgt spid="89243"/>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16" fill="hold"/>
                                        <p:tgtEl>
                                          <p:spTgt spid="89243"/>
                                        </p:tgtEl>
                                      </p:cBhvr>
                                    </p:cmd>
                                  </p:childTnLst>
                                </p:cTn>
                              </p:par>
                            </p:childTnLst>
                          </p:cTn>
                        </p:par>
                      </p:childTnLst>
                    </p:cTn>
                  </p:par>
                </p:childTnLst>
              </p:cTn>
              <p:nextCondLst>
                <p:cond evt="onClick" delay="0">
                  <p:tgtEl>
                    <p:spTgt spid="89243"/>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89243"/>
                </p:tgtEl>
              </p:cMediaNode>
            </p:audio>
            <p:seq concurrent="1" nextAc="seek">
              <p:cTn id="21" restart="whenNotActive" fill="hold" evtFilter="cancelBubble" nodeType="interactiveSeq">
                <p:stCondLst>
                  <p:cond evt="onClick" delay="0">
                    <p:tgtEl>
                      <p:spTgt spid="633870"/>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25237" fill="hold"/>
                                        <p:tgtEl>
                                          <p:spTgt spid="633870"/>
                                        </p:tgtEl>
                                      </p:cBhvr>
                                    </p:cmd>
                                  </p:childTnLst>
                                </p:cTn>
                              </p:par>
                            </p:childTnLst>
                          </p:cTn>
                        </p:par>
                      </p:childTnLst>
                    </p:cTn>
                  </p:par>
                </p:childTnLst>
              </p:cTn>
              <p:nextCondLst>
                <p:cond evt="onClick" delay="0">
                  <p:tgtEl>
                    <p:spTgt spid="633870"/>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633870"/>
                </p:tgtEl>
              </p:cMediaNode>
            </p:audio>
            <p:seq concurrent="1" nextAc="seek">
              <p:cTn id="27" restart="whenNotActive" fill="hold" evtFilter="cancelBubble" nodeType="interactiveSeq">
                <p:stCondLst>
                  <p:cond evt="onClick" delay="0">
                    <p:tgtEl>
                      <p:spTgt spid="89091"/>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149516"/>
                                        </p:tgtEl>
                                        <p:attrNameLst>
                                          <p:attrName>style.visibility</p:attrName>
                                        </p:attrNameLst>
                                      </p:cBhvr>
                                      <p:to>
                                        <p:strVal val="visible"/>
                                      </p:to>
                                    </p:set>
                                    <p:animEffect transition="in" filter="diamond(in)">
                                      <p:cBhvr>
                                        <p:cTn id="32" dur="1000"/>
                                        <p:tgtEl>
                                          <p:spTgt spid="149516"/>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89093"/>
                                        </p:tgtEl>
                                        <p:attrNameLst>
                                          <p:attrName>style.visibility</p:attrName>
                                        </p:attrNameLst>
                                      </p:cBhvr>
                                      <p:to>
                                        <p:strVal val="visible"/>
                                      </p:to>
                                    </p:set>
                                    <p:animEffect transition="in" filter="checkerboard(across)">
                                      <p:cBhvr>
                                        <p:cTn id="36" dur="500"/>
                                        <p:tgtEl>
                                          <p:spTgt spid="89093"/>
                                        </p:tgtEl>
                                      </p:cBhvr>
                                    </p:animEffect>
                                  </p:childTnLst>
                                </p:cTn>
                              </p:par>
                            </p:childTnLst>
                          </p:cTn>
                        </p:par>
                      </p:childTnLst>
                    </p:cTn>
                  </p:par>
                </p:childTnLst>
              </p:cTn>
              <p:nextCondLst>
                <p:cond evt="onClick" delay="0">
                  <p:tgtEl>
                    <p:spTgt spid="89091"/>
                  </p:tgtEl>
                </p:cond>
              </p:nextCondLst>
            </p:seq>
            <p:seq concurrent="1" nextAc="seek">
              <p:cTn id="37" restart="whenNotActive" fill="hold" evtFilter="cancelBubble" nodeType="interactiveSeq">
                <p:stCondLst>
                  <p:cond evt="onClick" delay="0">
                    <p:tgtEl>
                      <p:spTgt spid="89093"/>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8" presetClass="exit" presetSubtype="32" fill="hold" grpId="1" nodeType="clickEffect">
                                  <p:stCondLst>
                                    <p:cond delay="0"/>
                                  </p:stCondLst>
                                  <p:childTnLst>
                                    <p:animEffect transition="out" filter="diamond(out)">
                                      <p:cBhvr>
                                        <p:cTn id="41" dur="1000"/>
                                        <p:tgtEl>
                                          <p:spTgt spid="149516"/>
                                        </p:tgtEl>
                                      </p:cBhvr>
                                    </p:animEffect>
                                    <p:set>
                                      <p:cBhvr>
                                        <p:cTn id="42" dur="1" fill="hold">
                                          <p:stCondLst>
                                            <p:cond delay="999"/>
                                          </p:stCondLst>
                                        </p:cTn>
                                        <p:tgtEl>
                                          <p:spTgt spid="149516"/>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89093"/>
                                        </p:tgtEl>
                                      </p:cBhvr>
                                    </p:animEffect>
                                    <p:set>
                                      <p:cBhvr>
                                        <p:cTn id="46" dur="1" fill="hold">
                                          <p:stCondLst>
                                            <p:cond delay="499"/>
                                          </p:stCondLst>
                                        </p:cTn>
                                        <p:tgtEl>
                                          <p:spTgt spid="89093"/>
                                        </p:tgtEl>
                                        <p:attrNameLst>
                                          <p:attrName>style.visibility</p:attrName>
                                        </p:attrNameLst>
                                      </p:cBhvr>
                                      <p:to>
                                        <p:strVal val="hidden"/>
                                      </p:to>
                                    </p:set>
                                  </p:childTnLst>
                                </p:cTn>
                              </p:par>
                            </p:childTnLst>
                          </p:cTn>
                        </p:par>
                      </p:childTnLst>
                    </p:cTn>
                  </p:par>
                </p:childTnLst>
              </p:cTn>
              <p:nextCondLst>
                <p:cond evt="onClick" delay="0">
                  <p:tgtEl>
                    <p:spTgt spid="89093"/>
                  </p:tgtEl>
                </p:cond>
              </p:nextCondLst>
            </p:seq>
          </p:childTnLst>
        </p:cTn>
      </p:par>
    </p:tnLst>
    <p:bldLst>
      <p:bldP spid="89096" grpId="0" autoUpdateAnimBg="0"/>
      <p:bldP spid="149516" grpId="0" animBg="1"/>
      <p:bldP spid="149516"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293" name="Picture 181">
            <a:hlinkClick r:id="" action="ppaction://media"/>
            <a:extLst>
              <a:ext uri="{FF2B5EF4-FFF2-40B4-BE49-F238E27FC236}">
                <a16:creationId xmlns:a16="http://schemas.microsoft.com/office/drawing/2014/main" id="{C0A70FE4-0F9E-9D3A-97A0-242B3A4BF28B}"/>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294" name="Picture 182">
            <a:hlinkClick r:id="" action="ppaction://media"/>
            <a:extLst>
              <a:ext uri="{FF2B5EF4-FFF2-40B4-BE49-F238E27FC236}">
                <a16:creationId xmlns:a16="http://schemas.microsoft.com/office/drawing/2014/main" id="{17419519-B2DA-CA4D-305D-D69622CD6BDE}"/>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2" name="Picture 2" descr="公司logo">
            <a:extLst>
              <a:ext uri="{FF2B5EF4-FFF2-40B4-BE49-F238E27FC236}">
                <a16:creationId xmlns:a16="http://schemas.microsoft.com/office/drawing/2014/main" id="{BF47C906-06AF-FD6B-6E97-95C770B93C0A}"/>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3" descr="originalText48">
            <a:extLst>
              <a:ext uri="{FF2B5EF4-FFF2-40B4-BE49-F238E27FC236}">
                <a16:creationId xmlns:a16="http://schemas.microsoft.com/office/drawing/2014/main" id="{FF7BABDF-9EA1-2B10-D272-DF8DE09B78D5}"/>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4" name="Rectangle 4">
            <a:extLst>
              <a:ext uri="{FF2B5EF4-FFF2-40B4-BE49-F238E27FC236}">
                <a16:creationId xmlns:a16="http://schemas.microsoft.com/office/drawing/2014/main" id="{BC977712-1EEB-AD5D-1D03-858EC9FB2839}"/>
              </a:ext>
            </a:extLst>
          </p:cNvPr>
          <p:cNvSpPr>
            <a:spLocks noChangeArrowheads="1"/>
          </p:cNvSpPr>
          <p:nvPr/>
        </p:nvSpPr>
        <p:spPr bwMode="auto">
          <a:xfrm>
            <a:off x="23813" y="22225"/>
            <a:ext cx="7932737"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223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3. Will Anna join the basketball team? </a:t>
            </a:r>
          </a:p>
        </p:txBody>
      </p:sp>
      <p:pic>
        <p:nvPicPr>
          <p:cNvPr id="21511" name="Picture 5" descr="originalTextHide">
            <a:extLst>
              <a:ext uri="{FF2B5EF4-FFF2-40B4-BE49-F238E27FC236}">
                <a16:creationId xmlns:a16="http://schemas.microsoft.com/office/drawing/2014/main" id="{F2EB7C51-DE20-BC5D-14A6-7D0D319BAB47}"/>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6" name="Rectangle 6">
            <a:extLst>
              <a:ext uri="{FF2B5EF4-FFF2-40B4-BE49-F238E27FC236}">
                <a16:creationId xmlns:a16="http://schemas.microsoft.com/office/drawing/2014/main" id="{4BC75E0A-6B06-DA60-C915-72DC69E4AFE8}"/>
              </a:ext>
            </a:extLst>
          </p:cNvPr>
          <p:cNvSpPr>
            <a:spLocks noChangeArrowheads="1"/>
          </p:cNvSpPr>
          <p:nvPr/>
        </p:nvSpPr>
        <p:spPr bwMode="auto">
          <a:xfrm>
            <a:off x="611188" y="4803775"/>
            <a:ext cx="7273925"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a:t>
            </a:r>
          </a:p>
        </p:txBody>
      </p:sp>
      <p:sp>
        <p:nvSpPr>
          <p:cNvPr id="90119" name="Rectangle 7">
            <a:extLst>
              <a:ext uri="{FF2B5EF4-FFF2-40B4-BE49-F238E27FC236}">
                <a16:creationId xmlns:a16="http://schemas.microsoft.com/office/drawing/2014/main" id="{DA977389-822E-A99E-97AA-8DF222BBA85F}"/>
              </a:ext>
            </a:extLst>
          </p:cNvPr>
          <p:cNvSpPr>
            <a:spLocks noChangeArrowheads="1"/>
          </p:cNvSpPr>
          <p:nvPr/>
        </p:nvSpPr>
        <p:spPr bwMode="auto">
          <a:xfrm>
            <a:off x="2339975" y="4652963"/>
            <a:ext cx="5113338"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Yes, she will.</a:t>
            </a:r>
          </a:p>
        </p:txBody>
      </p:sp>
      <p:sp>
        <p:nvSpPr>
          <p:cNvPr id="17418" name="Rectangle 162">
            <a:extLst>
              <a:ext uri="{FF2B5EF4-FFF2-40B4-BE49-F238E27FC236}">
                <a16:creationId xmlns:a16="http://schemas.microsoft.com/office/drawing/2014/main" id="{7C76B63E-D298-18B7-901C-E0EA0B4EDDFA}"/>
              </a:ext>
            </a:extLst>
          </p:cNvPr>
          <p:cNvSpPr>
            <a:spLocks noChangeArrowheads="1"/>
          </p:cNvSpPr>
          <p:nvPr/>
        </p:nvSpPr>
        <p:spPr bwMode="auto">
          <a:xfrm>
            <a:off x="485775" y="620713"/>
            <a:ext cx="5473700" cy="2154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25000"/>
              </a:lnSpc>
              <a:spcBef>
                <a:spcPct val="0"/>
              </a:spcBef>
              <a:buFontTx/>
              <a:buNone/>
            </a:pPr>
            <a:r>
              <a:rPr lang="en-US" altLang="zh-CN" sz="3600" b="0">
                <a:latin typeface="Times New Roman" panose="02020603050405020304" pitchFamily="18" charset="0"/>
              </a:rPr>
              <a:t>Yes, she will. </a:t>
            </a:r>
          </a:p>
          <a:p>
            <a:pPr>
              <a:lnSpc>
                <a:spcPct val="125000"/>
              </a:lnSpc>
              <a:spcBef>
                <a:spcPct val="0"/>
              </a:spcBef>
              <a:buFontTx/>
              <a:buNone/>
            </a:pPr>
            <a:r>
              <a:rPr lang="en-US" altLang="zh-CN" sz="3600" b="0">
                <a:latin typeface="Times New Roman" panose="02020603050405020304" pitchFamily="18" charset="0"/>
              </a:rPr>
              <a:t>No, she won't. </a:t>
            </a:r>
          </a:p>
          <a:p>
            <a:pPr>
              <a:lnSpc>
                <a:spcPct val="125000"/>
              </a:lnSpc>
              <a:spcBef>
                <a:spcPct val="0"/>
              </a:spcBef>
              <a:buFontTx/>
              <a:buNone/>
            </a:pPr>
            <a:r>
              <a:rPr lang="en-US" altLang="zh-CN" sz="3600" b="0">
                <a:latin typeface="Times New Roman" panose="02020603050405020304" pitchFamily="18" charset="0"/>
              </a:rPr>
              <a:t>We don't know. </a:t>
            </a:r>
          </a:p>
        </p:txBody>
      </p:sp>
      <p:sp>
        <p:nvSpPr>
          <p:cNvPr id="21515" name="Rectangle 188">
            <a:extLst>
              <a:ext uri="{FF2B5EF4-FFF2-40B4-BE49-F238E27FC236}">
                <a16:creationId xmlns:a16="http://schemas.microsoft.com/office/drawing/2014/main" id="{7183B612-DC12-A619-B292-7D5745DCC4DC}"/>
              </a:ext>
            </a:extLst>
          </p:cNvPr>
          <p:cNvSpPr>
            <a:spLocks noChangeArrowheads="1"/>
          </p:cNvSpPr>
          <p:nvPr/>
        </p:nvSpPr>
        <p:spPr bwMode="auto">
          <a:xfrm>
            <a:off x="323850" y="749300"/>
            <a:ext cx="8137525" cy="5703888"/>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714375" indent="-7143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8937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0731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5000"/>
              </a:lnSpc>
              <a:spcBef>
                <a:spcPct val="0"/>
              </a:spcBef>
              <a:buFontTx/>
              <a:buNone/>
            </a:pPr>
            <a:r>
              <a:rPr lang="en-US" altLang="zh-CN" sz="4000">
                <a:latin typeface="Times New Roman" panose="02020603050405020304" pitchFamily="18" charset="0"/>
              </a:rPr>
              <a:t>M: Anna, will you join our basketball team?</a:t>
            </a:r>
          </a:p>
          <a:p>
            <a:pPr>
              <a:lnSpc>
                <a:spcPct val="115000"/>
              </a:lnSpc>
              <a:spcBef>
                <a:spcPct val="0"/>
              </a:spcBef>
              <a:buFontTx/>
              <a:buNone/>
            </a:pPr>
            <a:r>
              <a:rPr lang="en-US" altLang="zh-CN" sz="4000">
                <a:latin typeface="Times New Roman" panose="02020603050405020304" pitchFamily="18" charset="0"/>
              </a:rPr>
              <a:t>W: Yes, I will. But I can't play it well now.</a:t>
            </a:r>
          </a:p>
          <a:p>
            <a:pPr>
              <a:lnSpc>
                <a:spcPct val="115000"/>
              </a:lnSpc>
              <a:spcBef>
                <a:spcPct val="0"/>
              </a:spcBef>
              <a:buFontTx/>
              <a:buNone/>
            </a:pPr>
            <a:r>
              <a:rPr lang="en-US" altLang="zh-CN" sz="4000">
                <a:latin typeface="Times New Roman" panose="02020603050405020304" pitchFamily="18" charset="0"/>
              </a:rPr>
              <a:t>M: Can you run fast?</a:t>
            </a:r>
          </a:p>
          <a:p>
            <a:pPr>
              <a:lnSpc>
                <a:spcPct val="115000"/>
              </a:lnSpc>
              <a:spcBef>
                <a:spcPct val="0"/>
              </a:spcBef>
              <a:buFontTx/>
              <a:buNone/>
            </a:pPr>
            <a:r>
              <a:rPr lang="en-US" altLang="zh-CN" sz="4000">
                <a:latin typeface="Times New Roman" panose="02020603050405020304" pitchFamily="18" charset="0"/>
              </a:rPr>
              <a:t>W: No, I can't. But I can jump high.</a:t>
            </a:r>
          </a:p>
          <a:p>
            <a:pPr>
              <a:lnSpc>
                <a:spcPct val="115000"/>
              </a:lnSpc>
              <a:spcBef>
                <a:spcPct val="0"/>
              </a:spcBef>
              <a:buFontTx/>
              <a:buNone/>
            </a:pPr>
            <a:r>
              <a:rPr lang="en-US" altLang="zh-CN" sz="4000">
                <a:latin typeface="Times New Roman" panose="02020603050405020304" pitchFamily="18" charset="0"/>
              </a:rPr>
              <a:t>M: Great! I think you can play basketball well in the future.</a:t>
            </a:r>
          </a:p>
        </p:txBody>
      </p:sp>
      <p:pic>
        <p:nvPicPr>
          <p:cNvPr id="115726" name="Picture 14">
            <a:hlinkClick r:id="" action="ppaction://media"/>
            <a:extLst>
              <a:ext uri="{FF2B5EF4-FFF2-40B4-BE49-F238E27FC236}">
                <a16:creationId xmlns:a16="http://schemas.microsoft.com/office/drawing/2014/main" id="{E37F4154-C4D0-4CD3-BE60-189BD0F0B3D6}"/>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7956550" y="1158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5727" name="Picture 15">
            <a:hlinkClick r:id="" action="ppaction://media"/>
            <a:extLst>
              <a:ext uri="{FF2B5EF4-FFF2-40B4-BE49-F238E27FC236}">
                <a16:creationId xmlns:a16="http://schemas.microsoft.com/office/drawing/2014/main" id="{ED3AA1C9-0F94-9C84-0375-EC0744C68338}"/>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445125"/>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0119"/>
                                        </p:tgtEl>
                                        <p:attrNameLst>
                                          <p:attrName>style.visibility</p:attrName>
                                        </p:attrNameLst>
                                      </p:cBhvr>
                                      <p:to>
                                        <p:strVal val="visible"/>
                                      </p:to>
                                    </p:set>
                                    <p:anim calcmode="lin" valueType="num">
                                      <p:cBhvr additive="base">
                                        <p:cTn id="7" dur="500" fill="hold"/>
                                        <p:tgtEl>
                                          <p:spTgt spid="90119"/>
                                        </p:tgtEl>
                                        <p:attrNameLst>
                                          <p:attrName>ppt_x</p:attrName>
                                        </p:attrNameLst>
                                      </p:cBhvr>
                                      <p:tavLst>
                                        <p:tav tm="0">
                                          <p:val>
                                            <p:strVal val="#ppt_x"/>
                                          </p:val>
                                        </p:tav>
                                        <p:tav tm="100000">
                                          <p:val>
                                            <p:strVal val="#ppt_x"/>
                                          </p:val>
                                        </p:tav>
                                      </p:tavLst>
                                    </p:anim>
                                    <p:anim calcmode="lin" valueType="num">
                                      <p:cBhvr additive="base">
                                        <p:cTn id="8" dur="500" fill="hold"/>
                                        <p:tgtEl>
                                          <p:spTgt spid="901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0293"/>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52" fill="hold"/>
                                        <p:tgtEl>
                                          <p:spTgt spid="90293"/>
                                        </p:tgtEl>
                                      </p:cBhvr>
                                    </p:cmd>
                                  </p:childTnLst>
                                </p:cTn>
                              </p:par>
                            </p:childTnLst>
                          </p:cTn>
                        </p:par>
                      </p:childTnLst>
                    </p:cTn>
                  </p:par>
                </p:childTnLst>
              </p:cTn>
              <p:nextCondLst>
                <p:cond evt="onClick" delay="0">
                  <p:tgtEl>
                    <p:spTgt spid="90293"/>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0293"/>
                </p:tgtEl>
              </p:cMediaNode>
            </p:audio>
            <p:seq concurrent="1" nextAc="seek">
              <p:cTn id="15" restart="whenNotActive" fill="hold" evtFilter="cancelBubble" nodeType="interactiveSeq">
                <p:stCondLst>
                  <p:cond evt="onClick" delay="0">
                    <p:tgtEl>
                      <p:spTgt spid="90294"/>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16" fill="hold"/>
                                        <p:tgtEl>
                                          <p:spTgt spid="90294"/>
                                        </p:tgtEl>
                                      </p:cBhvr>
                                    </p:cmd>
                                  </p:childTnLst>
                                </p:cTn>
                              </p:par>
                            </p:childTnLst>
                          </p:cTn>
                        </p:par>
                      </p:childTnLst>
                    </p:cTn>
                  </p:par>
                </p:childTnLst>
              </p:cTn>
              <p:nextCondLst>
                <p:cond evt="onClick" delay="0">
                  <p:tgtEl>
                    <p:spTgt spid="90294"/>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0294"/>
                </p:tgtEl>
              </p:cMediaNode>
            </p:audio>
            <p:seq concurrent="1" nextAc="seek">
              <p:cTn id="21" restart="whenNotActive" fill="hold" evtFilter="cancelBubble" nodeType="interactiveSeq">
                <p:stCondLst>
                  <p:cond evt="onClick" delay="0">
                    <p:tgtEl>
                      <p:spTgt spid="21509"/>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5" presetClass="entr" presetSubtype="10" fill="hold" grpId="0" nodeType="clickEffect">
                                  <p:stCondLst>
                                    <p:cond delay="0"/>
                                  </p:stCondLst>
                                  <p:childTnLst>
                                    <p:set>
                                      <p:cBhvr>
                                        <p:cTn id="25" dur="1" fill="hold">
                                          <p:stCondLst>
                                            <p:cond delay="0"/>
                                          </p:stCondLst>
                                        </p:cTn>
                                        <p:tgtEl>
                                          <p:spTgt spid="21515"/>
                                        </p:tgtEl>
                                        <p:attrNameLst>
                                          <p:attrName>style.visibility</p:attrName>
                                        </p:attrNameLst>
                                      </p:cBhvr>
                                      <p:to>
                                        <p:strVal val="visible"/>
                                      </p:to>
                                    </p:set>
                                    <p:animEffect transition="in" filter="checkerboard(across)">
                                      <p:cBhvr>
                                        <p:cTn id="26" dur="1000"/>
                                        <p:tgtEl>
                                          <p:spTgt spid="21515"/>
                                        </p:tgtEl>
                                      </p:cBhvr>
                                    </p:animEffect>
                                  </p:childTnLst>
                                </p:cTn>
                              </p:par>
                            </p:childTnLst>
                          </p:cTn>
                        </p:par>
                        <p:par>
                          <p:cTn id="27" fill="hold" nodeType="afterGroup">
                            <p:stCondLst>
                              <p:cond delay="1000"/>
                            </p:stCondLst>
                            <p:childTnLst>
                              <p:par>
                                <p:cTn id="28" presetID="5" presetClass="entr" presetSubtype="10" fill="hold" nodeType="afterEffect">
                                  <p:stCondLst>
                                    <p:cond delay="0"/>
                                  </p:stCondLst>
                                  <p:childTnLst>
                                    <p:set>
                                      <p:cBhvr>
                                        <p:cTn id="29" dur="1" fill="hold">
                                          <p:stCondLst>
                                            <p:cond delay="0"/>
                                          </p:stCondLst>
                                        </p:cTn>
                                        <p:tgtEl>
                                          <p:spTgt spid="21511"/>
                                        </p:tgtEl>
                                        <p:attrNameLst>
                                          <p:attrName>style.visibility</p:attrName>
                                        </p:attrNameLst>
                                      </p:cBhvr>
                                      <p:to>
                                        <p:strVal val="visible"/>
                                      </p:to>
                                    </p:set>
                                    <p:animEffect transition="in" filter="checkerboard(across)">
                                      <p:cBhvr>
                                        <p:cTn id="30" dur="500"/>
                                        <p:tgtEl>
                                          <p:spTgt spid="21511"/>
                                        </p:tgtEl>
                                      </p:cBhvr>
                                    </p:animEffect>
                                  </p:childTnLst>
                                </p:cTn>
                              </p:par>
                            </p:childTnLst>
                          </p:cTn>
                        </p:par>
                      </p:childTnLst>
                    </p:cTn>
                  </p:par>
                </p:childTnLst>
              </p:cTn>
              <p:nextCondLst>
                <p:cond evt="onClick" delay="0">
                  <p:tgtEl>
                    <p:spTgt spid="21509"/>
                  </p:tgtEl>
                </p:cond>
              </p:nextCondLst>
            </p:seq>
            <p:seq concurrent="1" nextAc="seek">
              <p:cTn id="31" restart="whenNotActive" fill="hold" evtFilter="cancelBubble" nodeType="interactiveSeq">
                <p:stCondLst>
                  <p:cond evt="onClick" delay="0">
                    <p:tgtEl>
                      <p:spTgt spid="21511"/>
                    </p:tgtEl>
                  </p:cond>
                </p:stCondLst>
                <p:endSync evt="end" delay="0">
                  <p:rtn val="all"/>
                </p:endSync>
                <p:childTnLst>
                  <p:par>
                    <p:cTn id="32" fill="hold" nodeType="clickPar">
                      <p:stCondLst>
                        <p:cond delay="0"/>
                      </p:stCondLst>
                      <p:childTnLst>
                        <p:par>
                          <p:cTn id="33" fill="hold" nodeType="withGroup">
                            <p:stCondLst>
                              <p:cond delay="0"/>
                            </p:stCondLst>
                            <p:childTnLst>
                              <p:par>
                                <p:cTn id="34" presetID="5" presetClass="exit" presetSubtype="5" fill="hold" grpId="1" nodeType="clickEffect">
                                  <p:stCondLst>
                                    <p:cond delay="0"/>
                                  </p:stCondLst>
                                  <p:childTnLst>
                                    <p:animEffect transition="out" filter="checkerboard(down)">
                                      <p:cBhvr>
                                        <p:cTn id="35" dur="1000"/>
                                        <p:tgtEl>
                                          <p:spTgt spid="21515"/>
                                        </p:tgtEl>
                                      </p:cBhvr>
                                    </p:animEffect>
                                    <p:set>
                                      <p:cBhvr>
                                        <p:cTn id="36" dur="1" fill="hold">
                                          <p:stCondLst>
                                            <p:cond delay="999"/>
                                          </p:stCondLst>
                                        </p:cTn>
                                        <p:tgtEl>
                                          <p:spTgt spid="21515"/>
                                        </p:tgtEl>
                                        <p:attrNameLst>
                                          <p:attrName>style.visibility</p:attrName>
                                        </p:attrNameLst>
                                      </p:cBhvr>
                                      <p:to>
                                        <p:strVal val="hidden"/>
                                      </p:to>
                                    </p:set>
                                  </p:childTnLst>
                                </p:cTn>
                              </p:par>
                            </p:childTnLst>
                          </p:cTn>
                        </p:par>
                        <p:par>
                          <p:cTn id="37" fill="hold" nodeType="afterGroup">
                            <p:stCondLst>
                              <p:cond delay="1000"/>
                            </p:stCondLst>
                            <p:childTnLst>
                              <p:par>
                                <p:cTn id="38" presetID="5" presetClass="exit" presetSubtype="10" fill="hold" nodeType="afterEffect">
                                  <p:stCondLst>
                                    <p:cond delay="0"/>
                                  </p:stCondLst>
                                  <p:childTnLst>
                                    <p:animEffect transition="out" filter="checkerboard(across)">
                                      <p:cBhvr>
                                        <p:cTn id="39" dur="500"/>
                                        <p:tgtEl>
                                          <p:spTgt spid="21511"/>
                                        </p:tgtEl>
                                      </p:cBhvr>
                                    </p:animEffect>
                                    <p:set>
                                      <p:cBhvr>
                                        <p:cTn id="40" dur="1" fill="hold">
                                          <p:stCondLst>
                                            <p:cond delay="499"/>
                                          </p:stCondLst>
                                        </p:cTn>
                                        <p:tgtEl>
                                          <p:spTgt spid="21511"/>
                                        </p:tgtEl>
                                        <p:attrNameLst>
                                          <p:attrName>style.visibility</p:attrName>
                                        </p:attrNameLst>
                                      </p:cBhvr>
                                      <p:to>
                                        <p:strVal val="hidden"/>
                                      </p:to>
                                    </p:set>
                                  </p:childTnLst>
                                </p:cTn>
                              </p:par>
                            </p:childTnLst>
                          </p:cTn>
                        </p:par>
                      </p:childTnLst>
                    </p:cTn>
                  </p:par>
                </p:childTnLst>
              </p:cTn>
              <p:nextCondLst>
                <p:cond evt="onClick" delay="0">
                  <p:tgtEl>
                    <p:spTgt spid="21511"/>
                  </p:tgtEl>
                </p:cond>
              </p:nextCondLst>
            </p:seq>
          </p:childTnLst>
        </p:cTn>
      </p:par>
    </p:tnLst>
    <p:bldLst>
      <p:bldP spid="90119" grpId="0" autoUpdateAnimBg="0"/>
      <p:bldP spid="21515" grpId="0" animBg="1"/>
      <p:bldP spid="21515" grpId="1"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6434" name="Picture 7" descr="公司logo">
            <a:extLst>
              <a:ext uri="{FF2B5EF4-FFF2-40B4-BE49-F238E27FC236}">
                <a16:creationId xmlns:a16="http://schemas.microsoft.com/office/drawing/2014/main" id="{15743D7D-A68D-C73A-ED7A-C06B32D6145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Picture 12" descr="originalText48">
            <a:extLst>
              <a:ext uri="{FF2B5EF4-FFF2-40B4-BE49-F238E27FC236}">
                <a16:creationId xmlns:a16="http://schemas.microsoft.com/office/drawing/2014/main" id="{510AF455-C666-1D55-FD8D-04095B02A84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0" name="Picture 14" descr="originalTextHide">
            <a:extLst>
              <a:ext uri="{FF2B5EF4-FFF2-40B4-BE49-F238E27FC236}">
                <a16:creationId xmlns:a16="http://schemas.microsoft.com/office/drawing/2014/main" id="{1A469C24-DEAF-ABF3-F614-2EFF8CF6312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6437" name="Rectangle 9">
            <a:extLst>
              <a:ext uri="{FF2B5EF4-FFF2-40B4-BE49-F238E27FC236}">
                <a16:creationId xmlns:a16="http://schemas.microsoft.com/office/drawing/2014/main" id="{A2C24774-3232-7642-B5AF-0B5F8177860B}"/>
              </a:ext>
            </a:extLst>
          </p:cNvPr>
          <p:cNvSpPr>
            <a:spLocks noChangeArrowheads="1"/>
          </p:cNvSpPr>
          <p:nvPr/>
        </p:nvSpPr>
        <p:spPr bwMode="auto">
          <a:xfrm>
            <a:off x="69850" y="65088"/>
            <a:ext cx="7670800" cy="57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buFontTx/>
              <a:buNone/>
            </a:pPr>
            <a:r>
              <a:rPr lang="zh-CN" altLang="en-US" sz="1800" b="0">
                <a:latin typeface="Times New Roman" panose="02020603050405020304" pitchFamily="18" charset="0"/>
              </a:rPr>
              <a:t>听第二段对话，回答第 </a:t>
            </a:r>
            <a:r>
              <a:rPr lang="en-US" altLang="zh-CN" sz="1800">
                <a:latin typeface="Times New Roman" panose="02020603050405020304" pitchFamily="18" charset="0"/>
              </a:rPr>
              <a:t>3</a:t>
            </a:r>
            <a:r>
              <a:rPr lang="en-US" altLang="zh-CN" sz="1800" b="0">
                <a:latin typeface="Times New Roman" panose="02020603050405020304" pitchFamily="18" charset="0"/>
              </a:rPr>
              <a:t> - </a:t>
            </a:r>
            <a:r>
              <a:rPr lang="en-US" altLang="zh-CN" sz="1800">
                <a:latin typeface="Times New Roman" panose="02020603050405020304" pitchFamily="18" charset="0"/>
              </a:rPr>
              <a:t>4</a:t>
            </a:r>
            <a:r>
              <a:rPr lang="en-US" altLang="zh-CN" sz="1800" b="0">
                <a:latin typeface="Times New Roman" panose="02020603050405020304" pitchFamily="18" charset="0"/>
              </a:rPr>
              <a:t> </a:t>
            </a:r>
            <a:r>
              <a:rPr lang="zh-CN" altLang="en-US" sz="1800" b="0">
                <a:latin typeface="Times New Roman" panose="02020603050405020304" pitchFamily="18" charset="0"/>
              </a:rPr>
              <a:t>两个问题。现在你有 </a:t>
            </a:r>
            <a:r>
              <a:rPr lang="en-US" altLang="zh-CN" sz="1800">
                <a:latin typeface="Times New Roman" panose="02020603050405020304" pitchFamily="18" charset="0"/>
              </a:rPr>
              <a:t>10</a:t>
            </a:r>
            <a:r>
              <a:rPr lang="en-US" altLang="zh-CN" sz="1800" b="0">
                <a:latin typeface="Times New Roman" panose="02020603050405020304" pitchFamily="18" charset="0"/>
              </a:rPr>
              <a:t> </a:t>
            </a:r>
            <a:r>
              <a:rPr lang="zh-CN" altLang="en-US" sz="1800" b="0">
                <a:latin typeface="Times New Roman" panose="02020603050405020304" pitchFamily="18" charset="0"/>
              </a:rPr>
              <a:t>秒钟的阅题时间。 </a:t>
            </a:r>
          </a:p>
        </p:txBody>
      </p:sp>
      <p:sp>
        <p:nvSpPr>
          <p:cNvPr id="146438" name="Rectangle 29">
            <a:extLst>
              <a:ext uri="{FF2B5EF4-FFF2-40B4-BE49-F238E27FC236}">
                <a16:creationId xmlns:a16="http://schemas.microsoft.com/office/drawing/2014/main" id="{A964A0DA-5BD9-D7AC-B7DC-A2B328045E8A}"/>
              </a:ext>
            </a:extLst>
          </p:cNvPr>
          <p:cNvSpPr>
            <a:spLocks noChangeArrowheads="1"/>
          </p:cNvSpPr>
          <p:nvPr/>
        </p:nvSpPr>
        <p:spPr bwMode="auto">
          <a:xfrm>
            <a:off x="323850" y="585788"/>
            <a:ext cx="8064500" cy="5807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9128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3208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728788"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136775"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939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0511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083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9655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30000"/>
              </a:lnSpc>
              <a:spcBef>
                <a:spcPct val="0"/>
              </a:spcBef>
              <a:buFontTx/>
              <a:buNone/>
            </a:pPr>
            <a:r>
              <a:rPr lang="en-US" altLang="zh-CN" sz="3600">
                <a:latin typeface="Times New Roman" panose="02020603050405020304" pitchFamily="18" charset="0"/>
              </a:rPr>
              <a:t>3. Where does Lily live? </a:t>
            </a:r>
          </a:p>
          <a:p>
            <a:pPr>
              <a:lnSpc>
                <a:spcPct val="130000"/>
              </a:lnSpc>
              <a:spcBef>
                <a:spcPct val="0"/>
              </a:spcBef>
              <a:buFontTx/>
              <a:buNone/>
            </a:pPr>
            <a:r>
              <a:rPr lang="en-US" altLang="zh-CN" sz="3600" b="0">
                <a:latin typeface="Times New Roman" panose="02020603050405020304" pitchFamily="18" charset="0"/>
              </a:rPr>
              <a:t>    On Zhonghua Street. </a:t>
            </a:r>
          </a:p>
          <a:p>
            <a:pPr>
              <a:lnSpc>
                <a:spcPct val="130000"/>
              </a:lnSpc>
              <a:spcBef>
                <a:spcPct val="0"/>
              </a:spcBef>
              <a:buFontTx/>
              <a:buNone/>
            </a:pPr>
            <a:r>
              <a:rPr lang="en-US" altLang="zh-CN" sz="3600" b="0">
                <a:latin typeface="Times New Roman" panose="02020603050405020304" pitchFamily="18" charset="0"/>
              </a:rPr>
              <a:t>    On Zhongshan Street. </a:t>
            </a:r>
          </a:p>
          <a:p>
            <a:pPr>
              <a:lnSpc>
                <a:spcPct val="130000"/>
              </a:lnSpc>
              <a:spcBef>
                <a:spcPct val="0"/>
              </a:spcBef>
              <a:buFontTx/>
              <a:buNone/>
            </a:pPr>
            <a:r>
              <a:rPr lang="en-US" altLang="zh-CN" sz="3600" b="0">
                <a:latin typeface="Times New Roman" panose="02020603050405020304" pitchFamily="18" charset="0"/>
              </a:rPr>
              <a:t>    On Zhongxin Street. </a:t>
            </a:r>
          </a:p>
          <a:p>
            <a:pPr>
              <a:lnSpc>
                <a:spcPct val="130000"/>
              </a:lnSpc>
              <a:spcBef>
                <a:spcPct val="0"/>
              </a:spcBef>
              <a:buFontTx/>
              <a:buNone/>
            </a:pPr>
            <a:r>
              <a:rPr lang="en-US" altLang="zh-CN" sz="3600">
                <a:latin typeface="Times New Roman" panose="02020603050405020304" pitchFamily="18" charset="0"/>
              </a:rPr>
              <a:t>4. How does Lily get to the library? </a:t>
            </a:r>
          </a:p>
          <a:p>
            <a:pPr>
              <a:lnSpc>
                <a:spcPct val="130000"/>
              </a:lnSpc>
              <a:spcBef>
                <a:spcPct val="0"/>
              </a:spcBef>
              <a:buFontTx/>
              <a:buNone/>
            </a:pPr>
            <a:r>
              <a:rPr lang="en-US" altLang="zh-CN" sz="3600" b="0">
                <a:latin typeface="Times New Roman" panose="02020603050405020304" pitchFamily="18" charset="0"/>
              </a:rPr>
              <a:t>    By bike. </a:t>
            </a:r>
          </a:p>
          <a:p>
            <a:pPr>
              <a:lnSpc>
                <a:spcPct val="130000"/>
              </a:lnSpc>
              <a:spcBef>
                <a:spcPct val="0"/>
              </a:spcBef>
              <a:buFontTx/>
              <a:buNone/>
            </a:pPr>
            <a:r>
              <a:rPr lang="en-US" altLang="zh-CN" sz="3600" b="0">
                <a:latin typeface="Times New Roman" panose="02020603050405020304" pitchFamily="18" charset="0"/>
              </a:rPr>
              <a:t>    By taxi. </a:t>
            </a:r>
          </a:p>
          <a:p>
            <a:pPr>
              <a:lnSpc>
                <a:spcPct val="130000"/>
              </a:lnSpc>
              <a:spcBef>
                <a:spcPct val="0"/>
              </a:spcBef>
              <a:buFontTx/>
              <a:buNone/>
            </a:pPr>
            <a:r>
              <a:rPr lang="en-US" altLang="zh-CN" sz="3600" b="0">
                <a:latin typeface="Times New Roman" panose="02020603050405020304" pitchFamily="18" charset="0"/>
              </a:rPr>
              <a:t>    By bus. </a:t>
            </a:r>
          </a:p>
        </p:txBody>
      </p:sp>
      <p:sp>
        <p:nvSpPr>
          <p:cNvPr id="19463" name="Rectangle 13">
            <a:extLst>
              <a:ext uri="{FF2B5EF4-FFF2-40B4-BE49-F238E27FC236}">
                <a16:creationId xmlns:a16="http://schemas.microsoft.com/office/drawing/2014/main" id="{B0DBAAF0-DF5A-C24C-D0FE-9191CA84CA54}"/>
              </a:ext>
            </a:extLst>
          </p:cNvPr>
          <p:cNvSpPr>
            <a:spLocks noChangeArrowheads="1"/>
          </p:cNvSpPr>
          <p:nvPr/>
        </p:nvSpPr>
        <p:spPr bwMode="auto">
          <a:xfrm>
            <a:off x="323850" y="620713"/>
            <a:ext cx="8137525" cy="594677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714375" indent="-7143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8937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0731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20000"/>
              </a:lnSpc>
              <a:spcBef>
                <a:spcPct val="0"/>
              </a:spcBef>
              <a:buFontTx/>
              <a:buNone/>
            </a:pPr>
            <a:r>
              <a:rPr lang="en-US" altLang="zh-CN" sz="4000">
                <a:latin typeface="Times New Roman" panose="02020603050405020304" pitchFamily="18" charset="0"/>
              </a:rPr>
              <a:t>M: Hi, Lily. Where do you live?</a:t>
            </a:r>
          </a:p>
          <a:p>
            <a:pPr>
              <a:lnSpc>
                <a:spcPct val="120000"/>
              </a:lnSpc>
              <a:spcBef>
                <a:spcPct val="0"/>
              </a:spcBef>
              <a:buFontTx/>
              <a:buNone/>
            </a:pPr>
            <a:r>
              <a:rPr lang="en-US" altLang="zh-CN" sz="4000">
                <a:latin typeface="Times New Roman" panose="02020603050405020304" pitchFamily="18" charset="0"/>
              </a:rPr>
              <a:t>W: I live on Zhongshan Street.</a:t>
            </a:r>
          </a:p>
          <a:p>
            <a:pPr>
              <a:lnSpc>
                <a:spcPct val="120000"/>
              </a:lnSpc>
              <a:spcBef>
                <a:spcPct val="0"/>
              </a:spcBef>
              <a:buFontTx/>
              <a:buNone/>
            </a:pPr>
            <a:r>
              <a:rPr lang="en-US" altLang="zh-CN" sz="4000">
                <a:latin typeface="Times New Roman" panose="02020603050405020304" pitchFamily="18" charset="0"/>
              </a:rPr>
              <a:t>M: How do you get to school from your home?</a:t>
            </a:r>
          </a:p>
          <a:p>
            <a:pPr>
              <a:lnSpc>
                <a:spcPct val="120000"/>
              </a:lnSpc>
              <a:spcBef>
                <a:spcPct val="0"/>
              </a:spcBef>
              <a:buFontTx/>
              <a:buNone/>
            </a:pPr>
            <a:r>
              <a:rPr lang="en-US" altLang="zh-CN" sz="4000">
                <a:latin typeface="Times New Roman" panose="02020603050405020304" pitchFamily="18" charset="0"/>
              </a:rPr>
              <a:t>W: I take a bus to the library. The school is on the left.</a:t>
            </a:r>
            <a:r>
              <a:rPr lang="en-US" altLang="zh-CN" sz="4000" b="0">
                <a:latin typeface="Times New Roman" panose="02020603050405020304" pitchFamily="18" charset="0"/>
              </a:rPr>
              <a:t> </a:t>
            </a:r>
            <a:r>
              <a:rPr lang="en-US" altLang="zh-CN" sz="4000">
                <a:latin typeface="Times New Roman" panose="02020603050405020304" pitchFamily="18" charset="0"/>
              </a:rPr>
              <a:t>How do you get to school?</a:t>
            </a:r>
          </a:p>
          <a:p>
            <a:pPr>
              <a:lnSpc>
                <a:spcPct val="120000"/>
              </a:lnSpc>
              <a:spcBef>
                <a:spcPct val="0"/>
              </a:spcBef>
              <a:buFontTx/>
              <a:buNone/>
            </a:pPr>
            <a:r>
              <a:rPr lang="en-US" altLang="zh-CN" sz="4000">
                <a:latin typeface="Times New Roman" panose="02020603050405020304" pitchFamily="18" charset="0"/>
              </a:rPr>
              <a:t>M: My mother drives me to school.</a:t>
            </a:r>
          </a:p>
        </p:txBody>
      </p:sp>
      <p:pic>
        <p:nvPicPr>
          <p:cNvPr id="94312" name="Picture 104">
            <a:hlinkClick r:id="" action="ppaction://media"/>
            <a:extLst>
              <a:ext uri="{FF2B5EF4-FFF2-40B4-BE49-F238E27FC236}">
                <a16:creationId xmlns:a16="http://schemas.microsoft.com/office/drawing/2014/main" id="{F16BE00B-46BB-B2AF-36D2-8FC02288A6C4}"/>
              </a:ext>
            </a:extLst>
          </p:cNvPr>
          <p:cNvPicPr>
            <a:picLocks noChangeAspect="1" noChangeArrowheads="1"/>
          </p:cNvPicPr>
          <p:nvPr>
            <p:ph sz="half" idx="4294967295"/>
            <a:audioFile r:link="rId2"/>
            <p:extLst>
              <p:ext uri="{DAA4B4D4-6D71-4841-9C94-3DE7FCFB9230}">
                <p14:media xmlns:p14="http://schemas.microsoft.com/office/powerpoint/2010/main" r:embed="rId1"/>
              </p:ext>
            </p:extLst>
          </p:nvPr>
        </p:nvPicPr>
        <p:blipFill>
          <a:blip r:embed="rId10">
            <a:extLst>
              <a:ext uri="{28A0092B-C50C-407E-A947-70E740481C1C}">
                <a14:useLocalDpi xmlns:a14="http://schemas.microsoft.com/office/drawing/2010/main" val="0"/>
              </a:ext>
            </a:extLst>
          </a:blip>
          <a:srcRect/>
          <a:stretch>
            <a:fillRect/>
          </a:stretch>
        </p:blipFill>
        <p:spPr>
          <a:xfrm>
            <a:off x="7667625" y="115888"/>
            <a:ext cx="503238" cy="50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35916" name="Picture 12">
            <a:hlinkClick r:id="" action="ppaction://media"/>
            <a:extLst>
              <a:ext uri="{FF2B5EF4-FFF2-40B4-BE49-F238E27FC236}">
                <a16:creationId xmlns:a16="http://schemas.microsoft.com/office/drawing/2014/main" id="{254F8AA2-04DB-285A-0C0C-8F68C7B91E10}"/>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0">
            <a:extLst>
              <a:ext uri="{28A0092B-C50C-407E-A947-70E740481C1C}">
                <a14:useLocalDpi xmlns:a14="http://schemas.microsoft.com/office/drawing/2010/main" val="0"/>
              </a:ext>
            </a:extLst>
          </a:blip>
          <a:srcRect/>
          <a:stretch>
            <a:fillRect/>
          </a:stretch>
        </p:blipFill>
        <p:spPr bwMode="auto">
          <a:xfrm>
            <a:off x="8604250" y="530066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restart="whenNotActive" fill="hold" evtFilter="cancelBubble" nodeType="interactiveSeq">
                <p:stCondLst>
                  <p:cond evt="onClick" delay="0">
                    <p:tgtEl>
                      <p:spTgt spid="94312"/>
                    </p:tgtEl>
                  </p:cond>
                </p:stCondLst>
                <p:endSync evt="end" delay="0">
                  <p:rtn val="all"/>
                </p:endSync>
                <p:childTnLst>
                  <p:par>
                    <p:cTn id="3" fill="hold" nodeType="clickPar">
                      <p:stCondLst>
                        <p:cond delay="0"/>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0770" fill="hold"/>
                                        <p:tgtEl>
                                          <p:spTgt spid="94312"/>
                                        </p:tgtEl>
                                      </p:cBhvr>
                                    </p:cmd>
                                  </p:childTnLst>
                                </p:cTn>
                              </p:par>
                            </p:childTnLst>
                          </p:cTn>
                        </p:par>
                      </p:childTnLst>
                    </p:cTn>
                  </p:par>
                </p:childTnLst>
              </p:cTn>
              <p:nextCondLst>
                <p:cond evt="onClick" delay="0">
                  <p:tgtEl>
                    <p:spTgt spid="94312"/>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4312"/>
                </p:tgtEl>
              </p:cMediaNode>
            </p:audio>
            <p:seq concurrent="1" nextAc="seek">
              <p:cTn id="8" restart="whenNotActive" fill="hold" evtFilter="cancelBubble" nodeType="interactiveSeq">
                <p:stCondLst>
                  <p:cond evt="onClick" delay="0">
                    <p:tgtEl>
                      <p:spTgt spid="19459"/>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19463"/>
                                        </p:tgtEl>
                                        <p:attrNameLst>
                                          <p:attrName>style.visibility</p:attrName>
                                        </p:attrNameLst>
                                      </p:cBhvr>
                                      <p:to>
                                        <p:strVal val="visible"/>
                                      </p:to>
                                    </p:set>
                                    <p:animEffect transition="in" filter="checkerboard(across)">
                                      <p:cBhvr>
                                        <p:cTn id="13" dur="1000"/>
                                        <p:tgtEl>
                                          <p:spTgt spid="19463"/>
                                        </p:tgtEl>
                                      </p:cBhvr>
                                    </p:animEffect>
                                  </p:childTnLst>
                                </p:cTn>
                              </p:par>
                            </p:childTnLst>
                          </p:cTn>
                        </p:par>
                        <p:par>
                          <p:cTn id="14" fill="hold" nodeType="afterGroup">
                            <p:stCondLst>
                              <p:cond delay="1000"/>
                            </p:stCondLst>
                            <p:childTnLst>
                              <p:par>
                                <p:cTn id="15" presetID="5" presetClass="entr" presetSubtype="10" fill="hold" nodeType="afterEffect">
                                  <p:stCondLst>
                                    <p:cond delay="0"/>
                                  </p:stCondLst>
                                  <p:childTnLst>
                                    <p:set>
                                      <p:cBhvr>
                                        <p:cTn id="16" dur="1" fill="hold">
                                          <p:stCondLst>
                                            <p:cond delay="0"/>
                                          </p:stCondLst>
                                        </p:cTn>
                                        <p:tgtEl>
                                          <p:spTgt spid="19460"/>
                                        </p:tgtEl>
                                        <p:attrNameLst>
                                          <p:attrName>style.visibility</p:attrName>
                                        </p:attrNameLst>
                                      </p:cBhvr>
                                      <p:to>
                                        <p:strVal val="visible"/>
                                      </p:to>
                                    </p:set>
                                    <p:animEffect transition="in" filter="checkerboard(across)">
                                      <p:cBhvr>
                                        <p:cTn id="17" dur="500"/>
                                        <p:tgtEl>
                                          <p:spTgt spid="19460"/>
                                        </p:tgtEl>
                                      </p:cBhvr>
                                    </p:animEffect>
                                  </p:childTnLst>
                                </p:cTn>
                              </p:par>
                            </p:childTnLst>
                          </p:cTn>
                        </p:par>
                      </p:childTnLst>
                    </p:cTn>
                  </p:par>
                </p:childTnLst>
              </p:cTn>
              <p:nextCondLst>
                <p:cond evt="onClick" delay="0">
                  <p:tgtEl>
                    <p:spTgt spid="19459"/>
                  </p:tgtEl>
                </p:cond>
              </p:nextCondLst>
            </p:seq>
            <p:seq concurrent="1" nextAc="seek">
              <p:cTn id="18" restart="whenNotActive" fill="hold" evtFilter="cancelBubble" nodeType="interactiveSeq">
                <p:stCondLst>
                  <p:cond evt="onClick" delay="0">
                    <p:tgtEl>
                      <p:spTgt spid="19460"/>
                    </p:tgtEl>
                  </p:cond>
                </p:stCondLst>
                <p:endSync evt="end" delay="0">
                  <p:rtn val="all"/>
                </p:endSync>
                <p:childTnLst>
                  <p:par>
                    <p:cTn id="19" fill="hold" nodeType="clickPar">
                      <p:stCondLst>
                        <p:cond delay="0"/>
                      </p:stCondLst>
                      <p:childTnLst>
                        <p:par>
                          <p:cTn id="20" fill="hold" nodeType="withGroup">
                            <p:stCondLst>
                              <p:cond delay="0"/>
                            </p:stCondLst>
                            <p:childTnLst>
                              <p:par>
                                <p:cTn id="21" presetID="5" presetClass="exit" presetSubtype="5" fill="hold" grpId="1" nodeType="clickEffect">
                                  <p:stCondLst>
                                    <p:cond delay="0"/>
                                  </p:stCondLst>
                                  <p:childTnLst>
                                    <p:animEffect transition="out" filter="checkerboard(down)">
                                      <p:cBhvr>
                                        <p:cTn id="22" dur="1000"/>
                                        <p:tgtEl>
                                          <p:spTgt spid="19463"/>
                                        </p:tgtEl>
                                      </p:cBhvr>
                                    </p:animEffect>
                                    <p:set>
                                      <p:cBhvr>
                                        <p:cTn id="23" dur="1" fill="hold">
                                          <p:stCondLst>
                                            <p:cond delay="999"/>
                                          </p:stCondLst>
                                        </p:cTn>
                                        <p:tgtEl>
                                          <p:spTgt spid="19463"/>
                                        </p:tgtEl>
                                        <p:attrNameLst>
                                          <p:attrName>style.visibility</p:attrName>
                                        </p:attrNameLst>
                                      </p:cBhvr>
                                      <p:to>
                                        <p:strVal val="hidden"/>
                                      </p:to>
                                    </p:set>
                                  </p:childTnLst>
                                </p:cTn>
                              </p:par>
                            </p:childTnLst>
                          </p:cTn>
                        </p:par>
                        <p:par>
                          <p:cTn id="24" fill="hold" nodeType="afterGroup">
                            <p:stCondLst>
                              <p:cond delay="1000"/>
                            </p:stCondLst>
                            <p:childTnLst>
                              <p:par>
                                <p:cTn id="25" presetID="5" presetClass="exit" presetSubtype="10" fill="hold" nodeType="afterEffect">
                                  <p:stCondLst>
                                    <p:cond delay="0"/>
                                  </p:stCondLst>
                                  <p:childTnLst>
                                    <p:animEffect transition="out" filter="checkerboard(across)">
                                      <p:cBhvr>
                                        <p:cTn id="26" dur="500"/>
                                        <p:tgtEl>
                                          <p:spTgt spid="19460"/>
                                        </p:tgtEl>
                                      </p:cBhvr>
                                    </p:animEffect>
                                    <p:set>
                                      <p:cBhvr>
                                        <p:cTn id="27" dur="1" fill="hold">
                                          <p:stCondLst>
                                            <p:cond delay="499"/>
                                          </p:stCondLst>
                                        </p:cTn>
                                        <p:tgtEl>
                                          <p:spTgt spid="19460"/>
                                        </p:tgtEl>
                                        <p:attrNameLst>
                                          <p:attrName>style.visibility</p:attrName>
                                        </p:attrNameLst>
                                      </p:cBhvr>
                                      <p:to>
                                        <p:strVal val="hidden"/>
                                      </p:to>
                                    </p:set>
                                  </p:childTnLst>
                                </p:cTn>
                              </p:par>
                            </p:childTnLst>
                          </p:cTn>
                        </p:par>
                      </p:childTnLst>
                    </p:cTn>
                  </p:par>
                </p:childTnLst>
              </p:cTn>
              <p:nextCondLst>
                <p:cond evt="onClick" delay="0">
                  <p:tgtEl>
                    <p:spTgt spid="19460"/>
                  </p:tgtEl>
                </p:cond>
              </p:nextCondLst>
            </p:seq>
          </p:childTnLst>
        </p:cTn>
      </p:par>
    </p:tnLst>
    <p:bldLst>
      <p:bldP spid="19463" grpId="0" animBg="1"/>
      <p:bldP spid="19463" grpId="1"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293" name="Picture 181">
            <a:hlinkClick r:id="" action="ppaction://media"/>
            <a:extLst>
              <a:ext uri="{FF2B5EF4-FFF2-40B4-BE49-F238E27FC236}">
                <a16:creationId xmlns:a16="http://schemas.microsoft.com/office/drawing/2014/main" id="{CE7A0448-711C-ADB3-1EE2-98310D504F48}"/>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294" name="Picture 182">
            <a:hlinkClick r:id="" action="ppaction://media"/>
            <a:extLst>
              <a:ext uri="{FF2B5EF4-FFF2-40B4-BE49-F238E27FC236}">
                <a16:creationId xmlns:a16="http://schemas.microsoft.com/office/drawing/2014/main" id="{87D35A5E-2EBC-7A31-873E-06170B2BC098}"/>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8484" name="Picture 2" descr="公司logo">
            <a:extLst>
              <a:ext uri="{FF2B5EF4-FFF2-40B4-BE49-F238E27FC236}">
                <a16:creationId xmlns:a16="http://schemas.microsoft.com/office/drawing/2014/main" id="{FCE550B0-2470-E5CD-FDE7-364725F4799B}"/>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3" descr="originalText48">
            <a:extLst>
              <a:ext uri="{FF2B5EF4-FFF2-40B4-BE49-F238E27FC236}">
                <a16:creationId xmlns:a16="http://schemas.microsoft.com/office/drawing/2014/main" id="{ADBF6EDA-735C-90F0-B306-A6BCAA444E33}"/>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8486" name="Rectangle 4">
            <a:extLst>
              <a:ext uri="{FF2B5EF4-FFF2-40B4-BE49-F238E27FC236}">
                <a16:creationId xmlns:a16="http://schemas.microsoft.com/office/drawing/2014/main" id="{C2435516-218B-5371-A12D-968FD644C0F4}"/>
              </a:ext>
            </a:extLst>
          </p:cNvPr>
          <p:cNvSpPr>
            <a:spLocks noChangeArrowheads="1"/>
          </p:cNvSpPr>
          <p:nvPr/>
        </p:nvSpPr>
        <p:spPr bwMode="auto">
          <a:xfrm>
            <a:off x="73025" y="93663"/>
            <a:ext cx="5291138"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223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3. Where does Lily live? </a:t>
            </a:r>
          </a:p>
        </p:txBody>
      </p:sp>
      <p:pic>
        <p:nvPicPr>
          <p:cNvPr id="21511" name="Picture 5" descr="originalTextHide">
            <a:extLst>
              <a:ext uri="{FF2B5EF4-FFF2-40B4-BE49-F238E27FC236}">
                <a16:creationId xmlns:a16="http://schemas.microsoft.com/office/drawing/2014/main" id="{3BDCBDF7-2D91-1E85-72B2-BC966F4E35BE}"/>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8488" name="Rectangle 6">
            <a:extLst>
              <a:ext uri="{FF2B5EF4-FFF2-40B4-BE49-F238E27FC236}">
                <a16:creationId xmlns:a16="http://schemas.microsoft.com/office/drawing/2014/main" id="{511B7D2B-0DD6-00CA-F3A0-01A2999FC850}"/>
              </a:ext>
            </a:extLst>
          </p:cNvPr>
          <p:cNvSpPr>
            <a:spLocks noChangeArrowheads="1"/>
          </p:cNvSpPr>
          <p:nvPr/>
        </p:nvSpPr>
        <p:spPr bwMode="auto">
          <a:xfrm>
            <a:off x="611188" y="4803775"/>
            <a:ext cx="7273925"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a:t>
            </a:r>
          </a:p>
        </p:txBody>
      </p:sp>
      <p:sp>
        <p:nvSpPr>
          <p:cNvPr id="90119" name="Rectangle 7">
            <a:extLst>
              <a:ext uri="{FF2B5EF4-FFF2-40B4-BE49-F238E27FC236}">
                <a16:creationId xmlns:a16="http://schemas.microsoft.com/office/drawing/2014/main" id="{48585C70-3C57-4611-976B-7E5E4625E5D9}"/>
              </a:ext>
            </a:extLst>
          </p:cNvPr>
          <p:cNvSpPr>
            <a:spLocks noChangeArrowheads="1"/>
          </p:cNvSpPr>
          <p:nvPr/>
        </p:nvSpPr>
        <p:spPr bwMode="auto">
          <a:xfrm>
            <a:off x="2339975" y="4652963"/>
            <a:ext cx="5113338"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On Zhongshan Street.</a:t>
            </a:r>
          </a:p>
        </p:txBody>
      </p:sp>
      <p:sp>
        <p:nvSpPr>
          <p:cNvPr id="148490" name="Rectangle 162">
            <a:extLst>
              <a:ext uri="{FF2B5EF4-FFF2-40B4-BE49-F238E27FC236}">
                <a16:creationId xmlns:a16="http://schemas.microsoft.com/office/drawing/2014/main" id="{EECAA498-C89C-C3D0-5E50-FE9D6A52E4DF}"/>
              </a:ext>
            </a:extLst>
          </p:cNvPr>
          <p:cNvSpPr>
            <a:spLocks noChangeArrowheads="1"/>
          </p:cNvSpPr>
          <p:nvPr/>
        </p:nvSpPr>
        <p:spPr bwMode="auto">
          <a:xfrm>
            <a:off x="611188" y="620713"/>
            <a:ext cx="5473700" cy="2235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30000"/>
              </a:lnSpc>
              <a:spcBef>
                <a:spcPct val="0"/>
              </a:spcBef>
              <a:buFontTx/>
              <a:buNone/>
            </a:pPr>
            <a:r>
              <a:rPr lang="en-US" altLang="zh-CN" sz="3600" b="0">
                <a:latin typeface="Times New Roman" panose="02020603050405020304" pitchFamily="18" charset="0"/>
              </a:rPr>
              <a:t>On Zhonghua Street. </a:t>
            </a:r>
          </a:p>
          <a:p>
            <a:pPr>
              <a:lnSpc>
                <a:spcPct val="130000"/>
              </a:lnSpc>
              <a:spcBef>
                <a:spcPct val="0"/>
              </a:spcBef>
              <a:buFontTx/>
              <a:buNone/>
            </a:pPr>
            <a:r>
              <a:rPr lang="en-US" altLang="zh-CN" sz="3600" b="0">
                <a:latin typeface="Times New Roman" panose="02020603050405020304" pitchFamily="18" charset="0"/>
              </a:rPr>
              <a:t>On Zhongshan Street. </a:t>
            </a:r>
          </a:p>
          <a:p>
            <a:pPr>
              <a:lnSpc>
                <a:spcPct val="130000"/>
              </a:lnSpc>
              <a:spcBef>
                <a:spcPct val="0"/>
              </a:spcBef>
              <a:buFontTx/>
              <a:buNone/>
            </a:pPr>
            <a:r>
              <a:rPr lang="en-US" altLang="zh-CN" sz="3600" b="0">
                <a:latin typeface="Times New Roman" panose="02020603050405020304" pitchFamily="18" charset="0"/>
              </a:rPr>
              <a:t>On Zhongxin Street. </a:t>
            </a:r>
          </a:p>
        </p:txBody>
      </p:sp>
      <p:sp>
        <p:nvSpPr>
          <p:cNvPr id="19463" name="Rectangle 13">
            <a:extLst>
              <a:ext uri="{FF2B5EF4-FFF2-40B4-BE49-F238E27FC236}">
                <a16:creationId xmlns:a16="http://schemas.microsoft.com/office/drawing/2014/main" id="{A622C77B-6042-7C9A-6334-DD39AD626808}"/>
              </a:ext>
            </a:extLst>
          </p:cNvPr>
          <p:cNvSpPr>
            <a:spLocks noChangeArrowheads="1"/>
          </p:cNvSpPr>
          <p:nvPr/>
        </p:nvSpPr>
        <p:spPr bwMode="auto">
          <a:xfrm>
            <a:off x="395288" y="911225"/>
            <a:ext cx="8137525" cy="570547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714375" indent="-7143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8937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0731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5000"/>
              </a:lnSpc>
              <a:spcBef>
                <a:spcPct val="0"/>
              </a:spcBef>
              <a:buFontTx/>
              <a:buNone/>
            </a:pPr>
            <a:r>
              <a:rPr lang="en-US" altLang="zh-CN" sz="4000">
                <a:latin typeface="Times New Roman" panose="02020603050405020304" pitchFamily="18" charset="0"/>
              </a:rPr>
              <a:t>M: Hi, Lily. Where do you live?</a:t>
            </a:r>
          </a:p>
          <a:p>
            <a:pPr>
              <a:lnSpc>
                <a:spcPct val="115000"/>
              </a:lnSpc>
              <a:spcBef>
                <a:spcPct val="0"/>
              </a:spcBef>
              <a:buFontTx/>
              <a:buNone/>
            </a:pPr>
            <a:r>
              <a:rPr lang="en-US" altLang="zh-CN" sz="4000">
                <a:latin typeface="Times New Roman" panose="02020603050405020304" pitchFamily="18" charset="0"/>
              </a:rPr>
              <a:t>W: I live on Zhongshan Street.</a:t>
            </a:r>
          </a:p>
          <a:p>
            <a:pPr>
              <a:lnSpc>
                <a:spcPct val="115000"/>
              </a:lnSpc>
              <a:spcBef>
                <a:spcPct val="0"/>
              </a:spcBef>
              <a:buFontTx/>
              <a:buNone/>
            </a:pPr>
            <a:r>
              <a:rPr lang="en-US" altLang="zh-CN" sz="4000">
                <a:latin typeface="Times New Roman" panose="02020603050405020304" pitchFamily="18" charset="0"/>
              </a:rPr>
              <a:t>M: How do you get to school from your home?</a:t>
            </a:r>
          </a:p>
          <a:p>
            <a:pPr>
              <a:lnSpc>
                <a:spcPct val="115000"/>
              </a:lnSpc>
              <a:spcBef>
                <a:spcPct val="0"/>
              </a:spcBef>
              <a:buFontTx/>
              <a:buNone/>
            </a:pPr>
            <a:r>
              <a:rPr lang="en-US" altLang="zh-CN" sz="4000">
                <a:latin typeface="Times New Roman" panose="02020603050405020304" pitchFamily="18" charset="0"/>
              </a:rPr>
              <a:t>W: I take a bus to the library. The school is on the left.</a:t>
            </a:r>
            <a:r>
              <a:rPr lang="en-US" altLang="zh-CN" sz="4000" b="0">
                <a:latin typeface="Times New Roman" panose="02020603050405020304" pitchFamily="18" charset="0"/>
              </a:rPr>
              <a:t> </a:t>
            </a:r>
            <a:r>
              <a:rPr lang="en-US" altLang="zh-CN" sz="4000">
                <a:latin typeface="Times New Roman" panose="02020603050405020304" pitchFamily="18" charset="0"/>
              </a:rPr>
              <a:t>How do you get to school?</a:t>
            </a:r>
          </a:p>
          <a:p>
            <a:pPr>
              <a:lnSpc>
                <a:spcPct val="115000"/>
              </a:lnSpc>
              <a:spcBef>
                <a:spcPct val="0"/>
              </a:spcBef>
              <a:buFontTx/>
              <a:buNone/>
            </a:pPr>
            <a:r>
              <a:rPr lang="en-US" altLang="zh-CN" sz="4000">
                <a:latin typeface="Times New Roman" panose="02020603050405020304" pitchFamily="18" charset="0"/>
              </a:rPr>
              <a:t>M: My mother drives me to school.</a:t>
            </a:r>
          </a:p>
        </p:txBody>
      </p:sp>
      <p:pic>
        <p:nvPicPr>
          <p:cNvPr id="637966" name="Picture 14">
            <a:hlinkClick r:id="" action="ppaction://media"/>
            <a:extLst>
              <a:ext uri="{FF2B5EF4-FFF2-40B4-BE49-F238E27FC236}">
                <a16:creationId xmlns:a16="http://schemas.microsoft.com/office/drawing/2014/main" id="{5EC66218-4DBA-3539-86A2-6054DF380A2E}"/>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30066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7967" name="Picture 15">
            <a:hlinkClick r:id="" action="ppaction://media"/>
            <a:extLst>
              <a:ext uri="{FF2B5EF4-FFF2-40B4-BE49-F238E27FC236}">
                <a16:creationId xmlns:a16="http://schemas.microsoft.com/office/drawing/2014/main" id="{72886C58-267B-348B-721D-168EE872EEB3}"/>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5148263"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0119"/>
                                        </p:tgtEl>
                                        <p:attrNameLst>
                                          <p:attrName>style.visibility</p:attrName>
                                        </p:attrNameLst>
                                      </p:cBhvr>
                                      <p:to>
                                        <p:strVal val="visible"/>
                                      </p:to>
                                    </p:set>
                                    <p:anim calcmode="lin" valueType="num">
                                      <p:cBhvr additive="base">
                                        <p:cTn id="7" dur="500" fill="hold"/>
                                        <p:tgtEl>
                                          <p:spTgt spid="90119"/>
                                        </p:tgtEl>
                                        <p:attrNameLst>
                                          <p:attrName>ppt_x</p:attrName>
                                        </p:attrNameLst>
                                      </p:cBhvr>
                                      <p:tavLst>
                                        <p:tav tm="0">
                                          <p:val>
                                            <p:strVal val="#ppt_x"/>
                                          </p:val>
                                        </p:tav>
                                        <p:tav tm="100000">
                                          <p:val>
                                            <p:strVal val="#ppt_x"/>
                                          </p:val>
                                        </p:tav>
                                      </p:tavLst>
                                    </p:anim>
                                    <p:anim calcmode="lin" valueType="num">
                                      <p:cBhvr additive="base">
                                        <p:cTn id="8" dur="500" fill="hold"/>
                                        <p:tgtEl>
                                          <p:spTgt spid="901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0293"/>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52" fill="hold"/>
                                        <p:tgtEl>
                                          <p:spTgt spid="90293"/>
                                        </p:tgtEl>
                                      </p:cBhvr>
                                    </p:cmd>
                                  </p:childTnLst>
                                </p:cTn>
                              </p:par>
                            </p:childTnLst>
                          </p:cTn>
                        </p:par>
                      </p:childTnLst>
                    </p:cTn>
                  </p:par>
                </p:childTnLst>
              </p:cTn>
              <p:nextCondLst>
                <p:cond evt="onClick" delay="0">
                  <p:tgtEl>
                    <p:spTgt spid="90293"/>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0293"/>
                </p:tgtEl>
              </p:cMediaNode>
            </p:audio>
            <p:seq concurrent="1" nextAc="seek">
              <p:cTn id="15" restart="whenNotActive" fill="hold" evtFilter="cancelBubble" nodeType="interactiveSeq">
                <p:stCondLst>
                  <p:cond evt="onClick" delay="0">
                    <p:tgtEl>
                      <p:spTgt spid="90294"/>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16" fill="hold"/>
                                        <p:tgtEl>
                                          <p:spTgt spid="90294"/>
                                        </p:tgtEl>
                                      </p:cBhvr>
                                    </p:cmd>
                                  </p:childTnLst>
                                </p:cTn>
                              </p:par>
                            </p:childTnLst>
                          </p:cTn>
                        </p:par>
                      </p:childTnLst>
                    </p:cTn>
                  </p:par>
                </p:childTnLst>
              </p:cTn>
              <p:nextCondLst>
                <p:cond evt="onClick" delay="0">
                  <p:tgtEl>
                    <p:spTgt spid="90294"/>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0294"/>
                </p:tgtEl>
              </p:cMediaNode>
            </p:audio>
            <p:seq concurrent="1" nextAc="seek">
              <p:cTn id="21" restart="whenNotActive" fill="hold" evtFilter="cancelBubble" nodeType="interactiveSeq">
                <p:stCondLst>
                  <p:cond evt="onClick" delay="0">
                    <p:tgtEl>
                      <p:spTgt spid="637966"/>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45393" fill="hold"/>
                                        <p:tgtEl>
                                          <p:spTgt spid="637966"/>
                                        </p:tgtEl>
                                      </p:cBhvr>
                                    </p:cmd>
                                  </p:childTnLst>
                                </p:cTn>
                              </p:par>
                            </p:childTnLst>
                          </p:cTn>
                        </p:par>
                      </p:childTnLst>
                    </p:cTn>
                  </p:par>
                </p:childTnLst>
              </p:cTn>
              <p:nextCondLst>
                <p:cond evt="onClick" delay="0">
                  <p:tgtEl>
                    <p:spTgt spid="637966"/>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637966"/>
                </p:tgtEl>
              </p:cMediaNode>
            </p:audio>
            <p:seq concurrent="1" nextAc="seek">
              <p:cTn id="27" restart="whenNotActive" fill="hold" evtFilter="cancelBubble" nodeType="interactiveSeq">
                <p:stCondLst>
                  <p:cond evt="onClick" delay="0">
                    <p:tgtEl>
                      <p:spTgt spid="21509"/>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9463"/>
                                        </p:tgtEl>
                                        <p:attrNameLst>
                                          <p:attrName>style.visibility</p:attrName>
                                        </p:attrNameLst>
                                      </p:cBhvr>
                                      <p:to>
                                        <p:strVal val="visible"/>
                                      </p:to>
                                    </p:set>
                                    <p:animEffect transition="in" filter="blinds(horizontal)">
                                      <p:cBhvr>
                                        <p:cTn id="32" dur="1000"/>
                                        <p:tgtEl>
                                          <p:spTgt spid="19463"/>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21511"/>
                                        </p:tgtEl>
                                        <p:attrNameLst>
                                          <p:attrName>style.visibility</p:attrName>
                                        </p:attrNameLst>
                                      </p:cBhvr>
                                      <p:to>
                                        <p:strVal val="visible"/>
                                      </p:to>
                                    </p:set>
                                    <p:animEffect transition="in" filter="checkerboard(across)">
                                      <p:cBhvr>
                                        <p:cTn id="36" dur="500"/>
                                        <p:tgtEl>
                                          <p:spTgt spid="21511"/>
                                        </p:tgtEl>
                                      </p:cBhvr>
                                    </p:animEffect>
                                  </p:childTnLst>
                                </p:cTn>
                              </p:par>
                            </p:childTnLst>
                          </p:cTn>
                        </p:par>
                      </p:childTnLst>
                    </p:cTn>
                  </p:par>
                </p:childTnLst>
              </p:cTn>
              <p:nextCondLst>
                <p:cond evt="onClick" delay="0">
                  <p:tgtEl>
                    <p:spTgt spid="21509"/>
                  </p:tgtEl>
                </p:cond>
              </p:nextCondLst>
            </p:seq>
            <p:seq concurrent="1" nextAc="seek">
              <p:cTn id="37" restart="whenNotActive" fill="hold" evtFilter="cancelBubble" nodeType="interactiveSeq">
                <p:stCondLst>
                  <p:cond evt="onClick" delay="0">
                    <p:tgtEl>
                      <p:spTgt spid="21511"/>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3" presetClass="exit" presetSubtype="5" fill="hold" grpId="1" nodeType="clickEffect">
                                  <p:stCondLst>
                                    <p:cond delay="0"/>
                                  </p:stCondLst>
                                  <p:childTnLst>
                                    <p:animEffect transition="out" filter="blinds(vertical)">
                                      <p:cBhvr>
                                        <p:cTn id="41" dur="1000"/>
                                        <p:tgtEl>
                                          <p:spTgt spid="19463"/>
                                        </p:tgtEl>
                                      </p:cBhvr>
                                    </p:animEffect>
                                    <p:set>
                                      <p:cBhvr>
                                        <p:cTn id="42" dur="1" fill="hold">
                                          <p:stCondLst>
                                            <p:cond delay="999"/>
                                          </p:stCondLst>
                                        </p:cTn>
                                        <p:tgtEl>
                                          <p:spTgt spid="19463"/>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21511"/>
                                        </p:tgtEl>
                                      </p:cBhvr>
                                    </p:animEffect>
                                    <p:set>
                                      <p:cBhvr>
                                        <p:cTn id="46" dur="1" fill="hold">
                                          <p:stCondLst>
                                            <p:cond delay="499"/>
                                          </p:stCondLst>
                                        </p:cTn>
                                        <p:tgtEl>
                                          <p:spTgt spid="21511"/>
                                        </p:tgtEl>
                                        <p:attrNameLst>
                                          <p:attrName>style.visibility</p:attrName>
                                        </p:attrNameLst>
                                      </p:cBhvr>
                                      <p:to>
                                        <p:strVal val="hidden"/>
                                      </p:to>
                                    </p:set>
                                  </p:childTnLst>
                                </p:cTn>
                              </p:par>
                            </p:childTnLst>
                          </p:cTn>
                        </p:par>
                      </p:childTnLst>
                    </p:cTn>
                  </p:par>
                </p:childTnLst>
              </p:cTn>
              <p:nextCondLst>
                <p:cond evt="onClick" delay="0">
                  <p:tgtEl>
                    <p:spTgt spid="21511"/>
                  </p:tgtEl>
                </p:cond>
              </p:nextCondLst>
            </p:seq>
          </p:childTnLst>
        </p:cTn>
      </p:par>
    </p:tnLst>
    <p:bldLst>
      <p:bldP spid="90119" grpId="0" autoUpdateAnimBg="0"/>
      <p:bldP spid="19463" grpId="0" animBg="1"/>
      <p:bldP spid="19463" grpId="1"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300" name="Picture 164">
            <a:hlinkClick r:id="" action="ppaction://media"/>
            <a:extLst>
              <a:ext uri="{FF2B5EF4-FFF2-40B4-BE49-F238E27FC236}">
                <a16:creationId xmlns:a16="http://schemas.microsoft.com/office/drawing/2014/main" id="{FD0F5FAC-C924-BDD2-CED1-CC504773241D}"/>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299" name="Picture 163">
            <a:hlinkClick r:id="" action="ppaction://media"/>
            <a:extLst>
              <a:ext uri="{FF2B5EF4-FFF2-40B4-BE49-F238E27FC236}">
                <a16:creationId xmlns:a16="http://schemas.microsoft.com/office/drawing/2014/main" id="{E3B23F52-3296-132B-F2FA-E3A50B38DB64}"/>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0532" name="Picture 2" descr="公司logo">
            <a:extLst>
              <a:ext uri="{FF2B5EF4-FFF2-40B4-BE49-F238E27FC236}">
                <a16:creationId xmlns:a16="http://schemas.microsoft.com/office/drawing/2014/main" id="{496765D0-B44B-6564-07D3-D769C0D23BBE}"/>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Picture 3" descr="originalText48">
            <a:extLst>
              <a:ext uri="{FF2B5EF4-FFF2-40B4-BE49-F238E27FC236}">
                <a16:creationId xmlns:a16="http://schemas.microsoft.com/office/drawing/2014/main" id="{F14F4F0E-DD37-1E36-259F-EA037DB46447}"/>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0534" name="Rectangle 4">
            <a:extLst>
              <a:ext uri="{FF2B5EF4-FFF2-40B4-BE49-F238E27FC236}">
                <a16:creationId xmlns:a16="http://schemas.microsoft.com/office/drawing/2014/main" id="{94AC6A31-E970-963A-A423-BC956B0D977C}"/>
              </a:ext>
            </a:extLst>
          </p:cNvPr>
          <p:cNvSpPr>
            <a:spLocks noChangeArrowheads="1"/>
          </p:cNvSpPr>
          <p:nvPr/>
        </p:nvSpPr>
        <p:spPr bwMode="auto">
          <a:xfrm>
            <a:off x="76200" y="73025"/>
            <a:ext cx="7159625"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4. How does Lily get to the library? </a:t>
            </a:r>
          </a:p>
        </p:txBody>
      </p:sp>
      <p:pic>
        <p:nvPicPr>
          <p:cNvPr id="23559" name="Picture 5" descr="originalTextHide">
            <a:extLst>
              <a:ext uri="{FF2B5EF4-FFF2-40B4-BE49-F238E27FC236}">
                <a16:creationId xmlns:a16="http://schemas.microsoft.com/office/drawing/2014/main" id="{2BF40535-3381-641C-9446-087C33620853}"/>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0536" name="Rectangle 6">
            <a:extLst>
              <a:ext uri="{FF2B5EF4-FFF2-40B4-BE49-F238E27FC236}">
                <a16:creationId xmlns:a16="http://schemas.microsoft.com/office/drawing/2014/main" id="{86DD0E15-F728-3A9A-7B8D-F554C8BB0927}"/>
              </a:ext>
            </a:extLst>
          </p:cNvPr>
          <p:cNvSpPr>
            <a:spLocks noChangeArrowheads="1"/>
          </p:cNvSpPr>
          <p:nvPr/>
        </p:nvSpPr>
        <p:spPr bwMode="auto">
          <a:xfrm>
            <a:off x="684213" y="4365625"/>
            <a:ext cx="7453312"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a:t>
            </a:r>
          </a:p>
        </p:txBody>
      </p:sp>
      <p:sp>
        <p:nvSpPr>
          <p:cNvPr id="91143" name="Rectangle 7">
            <a:extLst>
              <a:ext uri="{FF2B5EF4-FFF2-40B4-BE49-F238E27FC236}">
                <a16:creationId xmlns:a16="http://schemas.microsoft.com/office/drawing/2014/main" id="{CC6FA506-694C-B26A-BB62-EDC0CC410F09}"/>
              </a:ext>
            </a:extLst>
          </p:cNvPr>
          <p:cNvSpPr>
            <a:spLocks noChangeArrowheads="1"/>
          </p:cNvSpPr>
          <p:nvPr/>
        </p:nvSpPr>
        <p:spPr bwMode="auto">
          <a:xfrm>
            <a:off x="2484438" y="4238625"/>
            <a:ext cx="5759450"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By bus.</a:t>
            </a:r>
          </a:p>
        </p:txBody>
      </p:sp>
      <p:sp>
        <p:nvSpPr>
          <p:cNvPr id="150538" name="Rectangle 148">
            <a:extLst>
              <a:ext uri="{FF2B5EF4-FFF2-40B4-BE49-F238E27FC236}">
                <a16:creationId xmlns:a16="http://schemas.microsoft.com/office/drawing/2014/main" id="{785CF6DC-3F19-38A2-6208-A6DE0D90B6EE}"/>
              </a:ext>
            </a:extLst>
          </p:cNvPr>
          <p:cNvSpPr>
            <a:spLocks noChangeArrowheads="1"/>
          </p:cNvSpPr>
          <p:nvPr/>
        </p:nvSpPr>
        <p:spPr bwMode="auto">
          <a:xfrm>
            <a:off x="612775" y="692150"/>
            <a:ext cx="6551613" cy="2235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30000"/>
              </a:lnSpc>
              <a:spcBef>
                <a:spcPct val="0"/>
              </a:spcBef>
              <a:buFontTx/>
              <a:buNone/>
            </a:pPr>
            <a:r>
              <a:rPr lang="en-US" altLang="zh-CN" sz="3600" b="0">
                <a:latin typeface="Times New Roman" panose="02020603050405020304" pitchFamily="18" charset="0"/>
              </a:rPr>
              <a:t>By bike. </a:t>
            </a:r>
          </a:p>
          <a:p>
            <a:pPr>
              <a:lnSpc>
                <a:spcPct val="130000"/>
              </a:lnSpc>
              <a:spcBef>
                <a:spcPct val="0"/>
              </a:spcBef>
              <a:buFontTx/>
              <a:buNone/>
            </a:pPr>
            <a:r>
              <a:rPr lang="en-US" altLang="zh-CN" sz="3600" b="0">
                <a:latin typeface="Times New Roman" panose="02020603050405020304" pitchFamily="18" charset="0"/>
              </a:rPr>
              <a:t>By taxi. </a:t>
            </a:r>
          </a:p>
          <a:p>
            <a:pPr>
              <a:lnSpc>
                <a:spcPct val="130000"/>
              </a:lnSpc>
              <a:spcBef>
                <a:spcPct val="0"/>
              </a:spcBef>
              <a:buFontTx/>
              <a:buNone/>
            </a:pPr>
            <a:r>
              <a:rPr lang="en-US" altLang="zh-CN" sz="3600" b="0">
                <a:latin typeface="Times New Roman" panose="02020603050405020304" pitchFamily="18" charset="0"/>
              </a:rPr>
              <a:t>By bus. </a:t>
            </a:r>
          </a:p>
        </p:txBody>
      </p:sp>
      <p:sp>
        <p:nvSpPr>
          <p:cNvPr id="19463" name="Rectangle 13">
            <a:extLst>
              <a:ext uri="{FF2B5EF4-FFF2-40B4-BE49-F238E27FC236}">
                <a16:creationId xmlns:a16="http://schemas.microsoft.com/office/drawing/2014/main" id="{9885F57C-B31A-191B-83DF-A390B3215A5E}"/>
              </a:ext>
            </a:extLst>
          </p:cNvPr>
          <p:cNvSpPr>
            <a:spLocks noChangeArrowheads="1"/>
          </p:cNvSpPr>
          <p:nvPr/>
        </p:nvSpPr>
        <p:spPr bwMode="auto">
          <a:xfrm>
            <a:off x="395288" y="911225"/>
            <a:ext cx="8137525" cy="570547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714375" indent="-7143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8937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0731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5000"/>
              </a:lnSpc>
              <a:spcBef>
                <a:spcPct val="0"/>
              </a:spcBef>
              <a:buFontTx/>
              <a:buNone/>
            </a:pPr>
            <a:r>
              <a:rPr lang="en-US" altLang="zh-CN" sz="4000">
                <a:latin typeface="Times New Roman" panose="02020603050405020304" pitchFamily="18" charset="0"/>
              </a:rPr>
              <a:t>M: Hi, Lily. Where do you live?</a:t>
            </a:r>
          </a:p>
          <a:p>
            <a:pPr>
              <a:lnSpc>
                <a:spcPct val="115000"/>
              </a:lnSpc>
              <a:spcBef>
                <a:spcPct val="0"/>
              </a:spcBef>
              <a:buFontTx/>
              <a:buNone/>
            </a:pPr>
            <a:r>
              <a:rPr lang="en-US" altLang="zh-CN" sz="4000">
                <a:latin typeface="Times New Roman" panose="02020603050405020304" pitchFamily="18" charset="0"/>
              </a:rPr>
              <a:t>W: I live on Zhongshan Street.</a:t>
            </a:r>
          </a:p>
          <a:p>
            <a:pPr>
              <a:lnSpc>
                <a:spcPct val="115000"/>
              </a:lnSpc>
              <a:spcBef>
                <a:spcPct val="0"/>
              </a:spcBef>
              <a:buFontTx/>
              <a:buNone/>
            </a:pPr>
            <a:r>
              <a:rPr lang="en-US" altLang="zh-CN" sz="4000">
                <a:latin typeface="Times New Roman" panose="02020603050405020304" pitchFamily="18" charset="0"/>
              </a:rPr>
              <a:t>M: How do you get to school from your home?</a:t>
            </a:r>
          </a:p>
          <a:p>
            <a:pPr>
              <a:lnSpc>
                <a:spcPct val="115000"/>
              </a:lnSpc>
              <a:spcBef>
                <a:spcPct val="0"/>
              </a:spcBef>
              <a:buFontTx/>
              <a:buNone/>
            </a:pPr>
            <a:r>
              <a:rPr lang="en-US" altLang="zh-CN" sz="4000">
                <a:latin typeface="Times New Roman" panose="02020603050405020304" pitchFamily="18" charset="0"/>
              </a:rPr>
              <a:t>W: I take a bus to the library. The school is on the left.</a:t>
            </a:r>
            <a:r>
              <a:rPr lang="en-US" altLang="zh-CN" sz="4000" b="0">
                <a:latin typeface="Times New Roman" panose="02020603050405020304" pitchFamily="18" charset="0"/>
              </a:rPr>
              <a:t> </a:t>
            </a:r>
            <a:r>
              <a:rPr lang="en-US" altLang="zh-CN" sz="4000">
                <a:latin typeface="Times New Roman" panose="02020603050405020304" pitchFamily="18" charset="0"/>
              </a:rPr>
              <a:t>How do you get to school?</a:t>
            </a:r>
          </a:p>
          <a:p>
            <a:pPr>
              <a:lnSpc>
                <a:spcPct val="115000"/>
              </a:lnSpc>
              <a:spcBef>
                <a:spcPct val="0"/>
              </a:spcBef>
              <a:buFontTx/>
              <a:buNone/>
            </a:pPr>
            <a:r>
              <a:rPr lang="en-US" altLang="zh-CN" sz="4000">
                <a:latin typeface="Times New Roman" panose="02020603050405020304" pitchFamily="18" charset="0"/>
              </a:rPr>
              <a:t>M: My mother drives me to school.</a:t>
            </a:r>
          </a:p>
        </p:txBody>
      </p:sp>
      <p:pic>
        <p:nvPicPr>
          <p:cNvPr id="640014" name="Picture 14">
            <a:hlinkClick r:id="" action="ppaction://media"/>
            <a:extLst>
              <a:ext uri="{FF2B5EF4-FFF2-40B4-BE49-F238E27FC236}">
                <a16:creationId xmlns:a16="http://schemas.microsoft.com/office/drawing/2014/main" id="{614859CF-CE85-8DA0-4663-80BB698620B7}"/>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30066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0015" name="Picture 15">
            <a:hlinkClick r:id="" action="ppaction://media"/>
            <a:extLst>
              <a:ext uri="{FF2B5EF4-FFF2-40B4-BE49-F238E27FC236}">
                <a16:creationId xmlns:a16="http://schemas.microsoft.com/office/drawing/2014/main" id="{C4E46F36-01A9-47E9-C8D6-6DF05B190CED}"/>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7451725"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1143"/>
                                        </p:tgtEl>
                                        <p:attrNameLst>
                                          <p:attrName>style.visibility</p:attrName>
                                        </p:attrNameLst>
                                      </p:cBhvr>
                                      <p:to>
                                        <p:strVal val="visible"/>
                                      </p:to>
                                    </p:set>
                                    <p:anim calcmode="lin" valueType="num">
                                      <p:cBhvr additive="base">
                                        <p:cTn id="7" dur="500" fill="hold"/>
                                        <p:tgtEl>
                                          <p:spTgt spid="91143"/>
                                        </p:tgtEl>
                                        <p:attrNameLst>
                                          <p:attrName>ppt_x</p:attrName>
                                        </p:attrNameLst>
                                      </p:cBhvr>
                                      <p:tavLst>
                                        <p:tav tm="0">
                                          <p:val>
                                            <p:strVal val="1+#ppt_w/2"/>
                                          </p:val>
                                        </p:tav>
                                        <p:tav tm="100000">
                                          <p:val>
                                            <p:strVal val="#ppt_x"/>
                                          </p:val>
                                        </p:tav>
                                      </p:tavLst>
                                    </p:anim>
                                    <p:anim calcmode="lin" valueType="num">
                                      <p:cBhvr additive="base">
                                        <p:cTn id="8" dur="500" fill="hold"/>
                                        <p:tgtEl>
                                          <p:spTgt spid="911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1300"/>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91300"/>
                                        </p:tgtEl>
                                      </p:cBhvr>
                                    </p:cmd>
                                  </p:childTnLst>
                                </p:cTn>
                              </p:par>
                            </p:childTnLst>
                          </p:cTn>
                        </p:par>
                      </p:childTnLst>
                    </p:cTn>
                  </p:par>
                </p:childTnLst>
              </p:cTn>
              <p:nextCondLst>
                <p:cond evt="onClick" delay="0">
                  <p:tgtEl>
                    <p:spTgt spid="91300"/>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1300"/>
                </p:tgtEl>
              </p:cMediaNode>
            </p:audio>
            <p:seq concurrent="1" nextAc="seek">
              <p:cTn id="15" restart="whenNotActive" fill="hold" evtFilter="cancelBubble" nodeType="interactiveSeq">
                <p:stCondLst>
                  <p:cond evt="onClick" delay="0">
                    <p:tgtEl>
                      <p:spTgt spid="91299"/>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91299"/>
                                        </p:tgtEl>
                                      </p:cBhvr>
                                    </p:cmd>
                                  </p:childTnLst>
                                </p:cTn>
                              </p:par>
                            </p:childTnLst>
                          </p:cTn>
                        </p:par>
                      </p:childTnLst>
                    </p:cTn>
                  </p:par>
                </p:childTnLst>
              </p:cTn>
              <p:nextCondLst>
                <p:cond evt="onClick" delay="0">
                  <p:tgtEl>
                    <p:spTgt spid="91299"/>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1299"/>
                </p:tgtEl>
              </p:cMediaNode>
            </p:audio>
            <p:seq concurrent="1" nextAc="seek">
              <p:cTn id="21" restart="whenNotActive" fill="hold" evtFilter="cancelBubble" nodeType="interactiveSeq">
                <p:stCondLst>
                  <p:cond evt="onClick" delay="0">
                    <p:tgtEl>
                      <p:spTgt spid="640014"/>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45393" fill="hold"/>
                                        <p:tgtEl>
                                          <p:spTgt spid="640014"/>
                                        </p:tgtEl>
                                      </p:cBhvr>
                                    </p:cmd>
                                  </p:childTnLst>
                                </p:cTn>
                              </p:par>
                            </p:childTnLst>
                          </p:cTn>
                        </p:par>
                      </p:childTnLst>
                    </p:cTn>
                  </p:par>
                </p:childTnLst>
              </p:cTn>
              <p:nextCondLst>
                <p:cond evt="onClick" delay="0">
                  <p:tgtEl>
                    <p:spTgt spid="640014"/>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640014"/>
                </p:tgtEl>
              </p:cMediaNode>
            </p:audio>
            <p:seq concurrent="1" nextAc="seek">
              <p:cTn id="27" restart="whenNotActive" fill="hold" evtFilter="cancelBubble" nodeType="interactiveSeq">
                <p:stCondLst>
                  <p:cond evt="onClick" delay="0">
                    <p:tgtEl>
                      <p:spTgt spid="23557"/>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2" presetClass="entr" presetSubtype="12" fill="hold" grpId="0" nodeType="clickEffect">
                                  <p:stCondLst>
                                    <p:cond delay="0"/>
                                  </p:stCondLst>
                                  <p:childTnLst>
                                    <p:set>
                                      <p:cBhvr>
                                        <p:cTn id="31" dur="1" fill="hold">
                                          <p:stCondLst>
                                            <p:cond delay="0"/>
                                          </p:stCondLst>
                                        </p:cTn>
                                        <p:tgtEl>
                                          <p:spTgt spid="19463"/>
                                        </p:tgtEl>
                                        <p:attrNameLst>
                                          <p:attrName>style.visibility</p:attrName>
                                        </p:attrNameLst>
                                      </p:cBhvr>
                                      <p:to>
                                        <p:strVal val="visible"/>
                                      </p:to>
                                    </p:set>
                                    <p:anim calcmode="lin" valueType="num">
                                      <p:cBhvr additive="base">
                                        <p:cTn id="32" dur="1000" fill="hold"/>
                                        <p:tgtEl>
                                          <p:spTgt spid="19463"/>
                                        </p:tgtEl>
                                        <p:attrNameLst>
                                          <p:attrName>ppt_x</p:attrName>
                                        </p:attrNameLst>
                                      </p:cBhvr>
                                      <p:tavLst>
                                        <p:tav tm="0">
                                          <p:val>
                                            <p:strVal val="0-#ppt_w/2"/>
                                          </p:val>
                                        </p:tav>
                                        <p:tav tm="100000">
                                          <p:val>
                                            <p:strVal val="#ppt_x"/>
                                          </p:val>
                                        </p:tav>
                                      </p:tavLst>
                                    </p:anim>
                                    <p:anim calcmode="lin" valueType="num">
                                      <p:cBhvr additive="base">
                                        <p:cTn id="33" dur="1000" fill="hold"/>
                                        <p:tgtEl>
                                          <p:spTgt spid="19463"/>
                                        </p:tgtEl>
                                        <p:attrNameLst>
                                          <p:attrName>ppt_y</p:attrName>
                                        </p:attrNameLst>
                                      </p:cBhvr>
                                      <p:tavLst>
                                        <p:tav tm="0">
                                          <p:val>
                                            <p:strVal val="1+#ppt_h/2"/>
                                          </p:val>
                                        </p:tav>
                                        <p:tav tm="100000">
                                          <p:val>
                                            <p:strVal val="#ppt_y"/>
                                          </p:val>
                                        </p:tav>
                                      </p:tavLst>
                                    </p:anim>
                                  </p:childTnLst>
                                </p:cTn>
                              </p:par>
                            </p:childTnLst>
                          </p:cTn>
                        </p:par>
                        <p:par>
                          <p:cTn id="34" fill="hold" nodeType="afterGroup">
                            <p:stCondLst>
                              <p:cond delay="1000"/>
                            </p:stCondLst>
                            <p:childTnLst>
                              <p:par>
                                <p:cTn id="35" presetID="5" presetClass="entr" presetSubtype="10" fill="hold" nodeType="afterEffect">
                                  <p:stCondLst>
                                    <p:cond delay="0"/>
                                  </p:stCondLst>
                                  <p:childTnLst>
                                    <p:set>
                                      <p:cBhvr>
                                        <p:cTn id="36" dur="1" fill="hold">
                                          <p:stCondLst>
                                            <p:cond delay="0"/>
                                          </p:stCondLst>
                                        </p:cTn>
                                        <p:tgtEl>
                                          <p:spTgt spid="23559"/>
                                        </p:tgtEl>
                                        <p:attrNameLst>
                                          <p:attrName>style.visibility</p:attrName>
                                        </p:attrNameLst>
                                      </p:cBhvr>
                                      <p:to>
                                        <p:strVal val="visible"/>
                                      </p:to>
                                    </p:set>
                                    <p:animEffect transition="in" filter="checkerboard(across)">
                                      <p:cBhvr>
                                        <p:cTn id="37" dur="500"/>
                                        <p:tgtEl>
                                          <p:spTgt spid="23559"/>
                                        </p:tgtEl>
                                      </p:cBhvr>
                                    </p:animEffect>
                                  </p:childTnLst>
                                </p:cTn>
                              </p:par>
                            </p:childTnLst>
                          </p:cTn>
                        </p:par>
                      </p:childTnLst>
                    </p:cTn>
                  </p:par>
                </p:childTnLst>
              </p:cTn>
              <p:nextCondLst>
                <p:cond evt="onClick" delay="0">
                  <p:tgtEl>
                    <p:spTgt spid="23557"/>
                  </p:tgtEl>
                </p:cond>
              </p:nextCondLst>
            </p:seq>
            <p:seq concurrent="1" nextAc="seek">
              <p:cTn id="38" restart="whenNotActive" fill="hold" evtFilter="cancelBubble" nodeType="interactiveSeq">
                <p:stCondLst>
                  <p:cond evt="onClick" delay="0">
                    <p:tgtEl>
                      <p:spTgt spid="23559"/>
                    </p:tgtEl>
                  </p:cond>
                </p:stCondLst>
                <p:endSync evt="end" delay="0">
                  <p:rtn val="all"/>
                </p:endSync>
                <p:childTnLst>
                  <p:par>
                    <p:cTn id="39" fill="hold" nodeType="clickPar">
                      <p:stCondLst>
                        <p:cond delay="0"/>
                      </p:stCondLst>
                      <p:childTnLst>
                        <p:par>
                          <p:cTn id="40" fill="hold" nodeType="withGroup">
                            <p:stCondLst>
                              <p:cond delay="0"/>
                            </p:stCondLst>
                            <p:childTnLst>
                              <p:par>
                                <p:cTn id="41" presetID="2" presetClass="exit" presetSubtype="6" fill="hold" grpId="1" nodeType="clickEffect">
                                  <p:stCondLst>
                                    <p:cond delay="0"/>
                                  </p:stCondLst>
                                  <p:childTnLst>
                                    <p:anim calcmode="lin" valueType="num">
                                      <p:cBhvr additive="base">
                                        <p:cTn id="42" dur="1000"/>
                                        <p:tgtEl>
                                          <p:spTgt spid="19463"/>
                                        </p:tgtEl>
                                        <p:attrNameLst>
                                          <p:attrName>ppt_x</p:attrName>
                                        </p:attrNameLst>
                                      </p:cBhvr>
                                      <p:tavLst>
                                        <p:tav tm="0">
                                          <p:val>
                                            <p:strVal val="ppt_x"/>
                                          </p:val>
                                        </p:tav>
                                        <p:tav tm="100000">
                                          <p:val>
                                            <p:strVal val="1+ppt_w/2"/>
                                          </p:val>
                                        </p:tav>
                                      </p:tavLst>
                                    </p:anim>
                                    <p:anim calcmode="lin" valueType="num">
                                      <p:cBhvr additive="base">
                                        <p:cTn id="43" dur="1000"/>
                                        <p:tgtEl>
                                          <p:spTgt spid="19463"/>
                                        </p:tgtEl>
                                        <p:attrNameLst>
                                          <p:attrName>ppt_y</p:attrName>
                                        </p:attrNameLst>
                                      </p:cBhvr>
                                      <p:tavLst>
                                        <p:tav tm="0">
                                          <p:val>
                                            <p:strVal val="ppt_y"/>
                                          </p:val>
                                        </p:tav>
                                        <p:tav tm="100000">
                                          <p:val>
                                            <p:strVal val="1+ppt_h/2"/>
                                          </p:val>
                                        </p:tav>
                                      </p:tavLst>
                                    </p:anim>
                                    <p:set>
                                      <p:cBhvr>
                                        <p:cTn id="44" dur="1" fill="hold">
                                          <p:stCondLst>
                                            <p:cond delay="999"/>
                                          </p:stCondLst>
                                        </p:cTn>
                                        <p:tgtEl>
                                          <p:spTgt spid="19463"/>
                                        </p:tgtEl>
                                        <p:attrNameLst>
                                          <p:attrName>style.visibility</p:attrName>
                                        </p:attrNameLst>
                                      </p:cBhvr>
                                      <p:to>
                                        <p:strVal val="hidden"/>
                                      </p:to>
                                    </p:set>
                                  </p:childTnLst>
                                </p:cTn>
                              </p:par>
                            </p:childTnLst>
                          </p:cTn>
                        </p:par>
                        <p:par>
                          <p:cTn id="45" fill="hold" nodeType="afterGroup">
                            <p:stCondLst>
                              <p:cond delay="1000"/>
                            </p:stCondLst>
                            <p:childTnLst>
                              <p:par>
                                <p:cTn id="46" presetID="5" presetClass="exit" presetSubtype="10" fill="hold" nodeType="afterEffect">
                                  <p:stCondLst>
                                    <p:cond delay="0"/>
                                  </p:stCondLst>
                                  <p:childTnLst>
                                    <p:animEffect transition="out" filter="checkerboard(across)">
                                      <p:cBhvr>
                                        <p:cTn id="47" dur="500"/>
                                        <p:tgtEl>
                                          <p:spTgt spid="23559"/>
                                        </p:tgtEl>
                                      </p:cBhvr>
                                    </p:animEffect>
                                    <p:set>
                                      <p:cBhvr>
                                        <p:cTn id="48" dur="1" fill="hold">
                                          <p:stCondLst>
                                            <p:cond delay="499"/>
                                          </p:stCondLst>
                                        </p:cTn>
                                        <p:tgtEl>
                                          <p:spTgt spid="23559"/>
                                        </p:tgtEl>
                                        <p:attrNameLst>
                                          <p:attrName>style.visibility</p:attrName>
                                        </p:attrNameLst>
                                      </p:cBhvr>
                                      <p:to>
                                        <p:strVal val="hidden"/>
                                      </p:to>
                                    </p:set>
                                  </p:childTnLst>
                                </p:cTn>
                              </p:par>
                            </p:childTnLst>
                          </p:cTn>
                        </p:par>
                      </p:childTnLst>
                    </p:cTn>
                  </p:par>
                </p:childTnLst>
              </p:cTn>
              <p:nextCondLst>
                <p:cond evt="onClick" delay="0">
                  <p:tgtEl>
                    <p:spTgt spid="23559"/>
                  </p:tgtEl>
                </p:cond>
              </p:nextCondLst>
            </p:seq>
          </p:childTnLst>
        </p:cTn>
      </p:par>
    </p:tnLst>
    <p:bldLst>
      <p:bldP spid="91143" grpId="0" autoUpdateAnimBg="0"/>
      <p:bldP spid="19463" grpId="0" animBg="1"/>
      <p:bldP spid="19463" grpId="1"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2578" name="Picture 2" descr="公司logo">
            <a:extLst>
              <a:ext uri="{FF2B5EF4-FFF2-40B4-BE49-F238E27FC236}">
                <a16:creationId xmlns:a16="http://schemas.microsoft.com/office/drawing/2014/main" id="{E3FB4F9E-94F9-FF7F-1D1A-7CD2A922795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3" name="Picture 4" descr="originalText48">
            <a:extLst>
              <a:ext uri="{FF2B5EF4-FFF2-40B4-BE49-F238E27FC236}">
                <a16:creationId xmlns:a16="http://schemas.microsoft.com/office/drawing/2014/main" id="{31E75F3B-0A0A-4FF0-8363-4BDEEB1A652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4" name="Picture 5" descr="originalTextHide">
            <a:extLst>
              <a:ext uri="{FF2B5EF4-FFF2-40B4-BE49-F238E27FC236}">
                <a16:creationId xmlns:a16="http://schemas.microsoft.com/office/drawing/2014/main" id="{08807FDB-A227-AB2F-4606-AE8090AC88C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2581" name="Rectangle 3">
            <a:extLst>
              <a:ext uri="{FF2B5EF4-FFF2-40B4-BE49-F238E27FC236}">
                <a16:creationId xmlns:a16="http://schemas.microsoft.com/office/drawing/2014/main" id="{E090F8A6-ECA8-F1ED-37BB-CEC12845559C}"/>
              </a:ext>
            </a:extLst>
          </p:cNvPr>
          <p:cNvSpPr>
            <a:spLocks noChangeArrowheads="1"/>
          </p:cNvSpPr>
          <p:nvPr/>
        </p:nvSpPr>
        <p:spPr bwMode="auto">
          <a:xfrm>
            <a:off x="55563" y="44450"/>
            <a:ext cx="7685087" cy="57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buFontTx/>
              <a:buNone/>
            </a:pPr>
            <a:r>
              <a:rPr lang="zh-CN" altLang="en-US" sz="1800" b="0">
                <a:latin typeface="Times New Roman" panose="02020603050405020304" pitchFamily="18" charset="0"/>
              </a:rPr>
              <a:t>听第三段对话，回答第 </a:t>
            </a:r>
            <a:r>
              <a:rPr lang="en-US" altLang="zh-CN" sz="1800">
                <a:latin typeface="Times New Roman" panose="02020603050405020304" pitchFamily="18" charset="0"/>
              </a:rPr>
              <a:t>5</a:t>
            </a:r>
            <a:r>
              <a:rPr lang="en-US" altLang="zh-CN" sz="1800" b="0">
                <a:latin typeface="Times New Roman" panose="02020603050405020304" pitchFamily="18" charset="0"/>
              </a:rPr>
              <a:t> - </a:t>
            </a:r>
            <a:r>
              <a:rPr lang="en-US" altLang="zh-CN" sz="1800">
                <a:latin typeface="Times New Roman" panose="02020603050405020304" pitchFamily="18" charset="0"/>
              </a:rPr>
              <a:t>6</a:t>
            </a:r>
            <a:r>
              <a:rPr lang="en-US" altLang="zh-CN" sz="1800" b="0">
                <a:latin typeface="Times New Roman" panose="02020603050405020304" pitchFamily="18" charset="0"/>
              </a:rPr>
              <a:t> </a:t>
            </a:r>
            <a:r>
              <a:rPr lang="zh-CN" altLang="en-US" sz="1800" b="0">
                <a:latin typeface="Times New Roman" panose="02020603050405020304" pitchFamily="18" charset="0"/>
              </a:rPr>
              <a:t>两个问题。现在你有 </a:t>
            </a:r>
            <a:r>
              <a:rPr lang="en-US" altLang="zh-CN" sz="1800">
                <a:latin typeface="Times New Roman" panose="02020603050405020304" pitchFamily="18" charset="0"/>
              </a:rPr>
              <a:t>10</a:t>
            </a:r>
            <a:r>
              <a:rPr lang="en-US" altLang="zh-CN" sz="1800" b="0">
                <a:latin typeface="Times New Roman" panose="02020603050405020304" pitchFamily="18" charset="0"/>
              </a:rPr>
              <a:t> </a:t>
            </a:r>
            <a:r>
              <a:rPr lang="zh-CN" altLang="en-US" sz="1800" b="0">
                <a:latin typeface="Times New Roman" panose="02020603050405020304" pitchFamily="18" charset="0"/>
              </a:rPr>
              <a:t>秒钟的阅题时间。</a:t>
            </a:r>
            <a:r>
              <a:rPr lang="zh-CN" altLang="en-US" sz="1800"/>
              <a:t> </a:t>
            </a:r>
          </a:p>
        </p:txBody>
      </p:sp>
      <p:sp>
        <p:nvSpPr>
          <p:cNvPr id="152582" name="Rectangle 46">
            <a:extLst>
              <a:ext uri="{FF2B5EF4-FFF2-40B4-BE49-F238E27FC236}">
                <a16:creationId xmlns:a16="http://schemas.microsoft.com/office/drawing/2014/main" id="{28CCA764-B807-C844-B202-95AF11EEA2ED}"/>
              </a:ext>
            </a:extLst>
          </p:cNvPr>
          <p:cNvSpPr>
            <a:spLocks noChangeArrowheads="1"/>
          </p:cNvSpPr>
          <p:nvPr/>
        </p:nvSpPr>
        <p:spPr bwMode="auto">
          <a:xfrm>
            <a:off x="107950" y="733425"/>
            <a:ext cx="8280400" cy="5802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buFontTx/>
              <a:buNone/>
            </a:pPr>
            <a:r>
              <a:rPr lang="en-US" altLang="zh-CN" sz="3600">
                <a:latin typeface="Times New Roman" panose="02020603050405020304" pitchFamily="18" charset="0"/>
              </a:rPr>
              <a:t>5. How will Frank go to Tianjin? </a:t>
            </a:r>
          </a:p>
          <a:p>
            <a:pPr>
              <a:buFontTx/>
              <a:buNone/>
            </a:pPr>
            <a:r>
              <a:rPr lang="en-US" altLang="zh-CN" sz="3600" b="0">
                <a:latin typeface="Times New Roman" panose="02020603050405020304" pitchFamily="18" charset="0"/>
              </a:rPr>
              <a:t>    By plane. </a:t>
            </a:r>
          </a:p>
          <a:p>
            <a:pPr>
              <a:buFontTx/>
              <a:buNone/>
            </a:pPr>
            <a:r>
              <a:rPr lang="en-US" altLang="zh-CN" sz="3600" b="0">
                <a:latin typeface="Times New Roman" panose="02020603050405020304" pitchFamily="18" charset="0"/>
              </a:rPr>
              <a:t>    By train. </a:t>
            </a:r>
          </a:p>
          <a:p>
            <a:pPr>
              <a:buFontTx/>
              <a:buNone/>
            </a:pPr>
            <a:r>
              <a:rPr lang="en-US" altLang="zh-CN" sz="3600" b="0">
                <a:latin typeface="Times New Roman" panose="02020603050405020304" pitchFamily="18" charset="0"/>
              </a:rPr>
              <a:t>    By car.  </a:t>
            </a:r>
          </a:p>
          <a:p>
            <a:pPr>
              <a:buFontTx/>
              <a:buNone/>
            </a:pPr>
            <a:r>
              <a:rPr lang="en-US" altLang="zh-CN" sz="3600">
                <a:latin typeface="Times New Roman" panose="02020603050405020304" pitchFamily="18" charset="0"/>
              </a:rPr>
              <a:t>6. How long will Frank and Bill stay in Tianjin? </a:t>
            </a:r>
          </a:p>
          <a:p>
            <a:pPr>
              <a:buFontTx/>
              <a:buNone/>
            </a:pPr>
            <a:r>
              <a:rPr lang="en-US" altLang="zh-CN" sz="3600" b="0">
                <a:latin typeface="Times New Roman" panose="02020603050405020304" pitchFamily="18" charset="0"/>
              </a:rPr>
              <a:t>    For one week. </a:t>
            </a:r>
          </a:p>
          <a:p>
            <a:pPr>
              <a:buFontTx/>
              <a:buNone/>
            </a:pPr>
            <a:r>
              <a:rPr lang="en-US" altLang="zh-CN" sz="3600" b="0">
                <a:latin typeface="Times New Roman" panose="02020603050405020304" pitchFamily="18" charset="0"/>
              </a:rPr>
              <a:t>    For two weeks. </a:t>
            </a:r>
          </a:p>
          <a:p>
            <a:pPr>
              <a:buFontTx/>
              <a:buNone/>
            </a:pPr>
            <a:r>
              <a:rPr lang="en-US" altLang="zh-CN" sz="3600" b="0">
                <a:latin typeface="Times New Roman" panose="02020603050405020304" pitchFamily="18" charset="0"/>
              </a:rPr>
              <a:t>    For two months.</a:t>
            </a:r>
            <a:r>
              <a:rPr lang="en-US" altLang="zh-CN" b="0"/>
              <a:t> </a:t>
            </a:r>
          </a:p>
        </p:txBody>
      </p:sp>
      <p:sp>
        <p:nvSpPr>
          <p:cNvPr id="25607" name="Rectangle 30">
            <a:extLst>
              <a:ext uri="{FF2B5EF4-FFF2-40B4-BE49-F238E27FC236}">
                <a16:creationId xmlns:a16="http://schemas.microsoft.com/office/drawing/2014/main" id="{11EC8E89-78ED-108C-C4FC-30C08CA7952A}"/>
              </a:ext>
            </a:extLst>
          </p:cNvPr>
          <p:cNvSpPr>
            <a:spLocks noChangeArrowheads="1"/>
          </p:cNvSpPr>
          <p:nvPr/>
        </p:nvSpPr>
        <p:spPr bwMode="auto">
          <a:xfrm>
            <a:off x="179388" y="862013"/>
            <a:ext cx="8208962" cy="559117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542925" indent="-5429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223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25000"/>
              </a:lnSpc>
              <a:spcBef>
                <a:spcPct val="0"/>
              </a:spcBef>
              <a:buFontTx/>
              <a:buNone/>
            </a:pPr>
            <a:r>
              <a:rPr lang="en-US" altLang="zh-CN" sz="3600">
                <a:latin typeface="Times New Roman" panose="02020603050405020304" pitchFamily="18" charset="0"/>
              </a:rPr>
              <a:t>W: The summer holiday is coming. Where will you go, Frank?</a:t>
            </a:r>
          </a:p>
          <a:p>
            <a:pPr>
              <a:lnSpc>
                <a:spcPct val="125000"/>
              </a:lnSpc>
              <a:spcBef>
                <a:spcPct val="0"/>
              </a:spcBef>
              <a:buFontTx/>
              <a:buNone/>
            </a:pPr>
            <a:r>
              <a:rPr lang="en-US" altLang="zh-CN" sz="3600">
                <a:latin typeface="Times New Roman" panose="02020603050405020304" pitchFamily="18" charset="0"/>
              </a:rPr>
              <a:t>M: I will go to Tianjin.</a:t>
            </a:r>
          </a:p>
          <a:p>
            <a:pPr>
              <a:lnSpc>
                <a:spcPct val="125000"/>
              </a:lnSpc>
              <a:spcBef>
                <a:spcPct val="0"/>
              </a:spcBef>
              <a:buFontTx/>
              <a:buNone/>
            </a:pPr>
            <a:r>
              <a:rPr lang="en-US" altLang="zh-CN" sz="3600">
                <a:latin typeface="Times New Roman" panose="02020603050405020304" pitchFamily="18" charset="0"/>
              </a:rPr>
              <a:t>W: How will you go there?</a:t>
            </a:r>
          </a:p>
          <a:p>
            <a:pPr>
              <a:lnSpc>
                <a:spcPct val="125000"/>
              </a:lnSpc>
              <a:spcBef>
                <a:spcPct val="0"/>
              </a:spcBef>
              <a:buFontTx/>
              <a:buNone/>
            </a:pPr>
            <a:r>
              <a:rPr lang="en-US" altLang="zh-CN" sz="3600">
                <a:latin typeface="Times New Roman" panose="02020603050405020304" pitchFamily="18" charset="0"/>
              </a:rPr>
              <a:t>M: By plane. It's fast.</a:t>
            </a:r>
          </a:p>
          <a:p>
            <a:pPr>
              <a:lnSpc>
                <a:spcPct val="125000"/>
              </a:lnSpc>
              <a:spcBef>
                <a:spcPct val="0"/>
              </a:spcBef>
              <a:buFontTx/>
              <a:buNone/>
            </a:pPr>
            <a:r>
              <a:rPr lang="en-US" altLang="zh-CN" sz="3600">
                <a:latin typeface="Times New Roman" panose="02020603050405020304" pitchFamily="18" charset="0"/>
              </a:rPr>
              <a:t>W: Who will you go there with?</a:t>
            </a:r>
          </a:p>
          <a:p>
            <a:pPr>
              <a:lnSpc>
                <a:spcPct val="125000"/>
              </a:lnSpc>
              <a:spcBef>
                <a:spcPct val="0"/>
              </a:spcBef>
              <a:buFontTx/>
              <a:buNone/>
            </a:pPr>
            <a:r>
              <a:rPr lang="en-US" altLang="zh-CN" sz="3600">
                <a:latin typeface="Times New Roman" panose="02020603050405020304" pitchFamily="18" charset="0"/>
              </a:rPr>
              <a:t>M: My cousin Bill. And we will stay there for two weeks.</a:t>
            </a:r>
          </a:p>
        </p:txBody>
      </p:sp>
      <p:pic>
        <p:nvPicPr>
          <p:cNvPr id="95358" name="Picture 126">
            <a:hlinkClick r:id="" action="ppaction://media"/>
            <a:extLst>
              <a:ext uri="{FF2B5EF4-FFF2-40B4-BE49-F238E27FC236}">
                <a16:creationId xmlns:a16="http://schemas.microsoft.com/office/drawing/2014/main" id="{B1190B74-D9F9-3199-3184-8B580F9E6F2F}"/>
              </a:ext>
            </a:extLst>
          </p:cNvPr>
          <p:cNvPicPr>
            <a:picLocks noChangeAspect="1" noChangeArrowheads="1"/>
          </p:cNvPicPr>
          <p:nvPr>
            <p:ph sz="half" idx="4294967295"/>
            <a:audioFile r:link="rId2"/>
            <p:extLst>
              <p:ext uri="{DAA4B4D4-6D71-4841-9C94-3DE7FCFB9230}">
                <p14:media xmlns:p14="http://schemas.microsoft.com/office/powerpoint/2010/main" r:embed="rId1"/>
              </p:ext>
            </p:extLst>
          </p:nvPr>
        </p:nvPicPr>
        <p:blipFill>
          <a:blip r:embed="rId10">
            <a:extLst>
              <a:ext uri="{28A0092B-C50C-407E-A947-70E740481C1C}">
                <a14:useLocalDpi xmlns:a14="http://schemas.microsoft.com/office/drawing/2010/main" val="0"/>
              </a:ext>
            </a:extLst>
          </a:blip>
          <a:srcRect/>
          <a:stretch>
            <a:fillRect/>
          </a:stretch>
        </p:blipFill>
        <p:spPr>
          <a:xfrm>
            <a:off x="7380288" y="58738"/>
            <a:ext cx="504825" cy="504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42058" name="Picture 10">
            <a:hlinkClick r:id="" action="ppaction://media"/>
            <a:extLst>
              <a:ext uri="{FF2B5EF4-FFF2-40B4-BE49-F238E27FC236}">
                <a16:creationId xmlns:a16="http://schemas.microsoft.com/office/drawing/2014/main" id="{6D91F1D0-9546-3F0D-298E-345AA52F5FFF}"/>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0">
            <a:extLst>
              <a:ext uri="{28A0092B-C50C-407E-A947-70E740481C1C}">
                <a14:useLocalDpi xmlns:a14="http://schemas.microsoft.com/office/drawing/2010/main" val="0"/>
              </a:ext>
            </a:extLst>
          </a:blip>
          <a:srcRect/>
          <a:stretch>
            <a:fillRect/>
          </a:stretch>
        </p:blipFill>
        <p:spPr bwMode="auto">
          <a:xfrm>
            <a:off x="8604250" y="5445125"/>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restart="whenNotActive" fill="hold" evtFilter="cancelBubble" nodeType="interactiveSeq">
                <p:stCondLst>
                  <p:cond evt="onClick" delay="0">
                    <p:tgtEl>
                      <p:spTgt spid="95358"/>
                    </p:tgtEl>
                  </p:cond>
                </p:stCondLst>
                <p:endSync evt="end" delay="0">
                  <p:rtn val="all"/>
                </p:endSync>
                <p:childTnLst>
                  <p:par>
                    <p:cTn id="3" fill="hold" nodeType="clickPar">
                      <p:stCondLst>
                        <p:cond delay="0"/>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0266" fill="hold"/>
                                        <p:tgtEl>
                                          <p:spTgt spid="95358"/>
                                        </p:tgtEl>
                                      </p:cBhvr>
                                    </p:cmd>
                                  </p:childTnLst>
                                </p:cTn>
                              </p:par>
                            </p:childTnLst>
                          </p:cTn>
                        </p:par>
                      </p:childTnLst>
                    </p:cTn>
                  </p:par>
                </p:childTnLst>
              </p:cTn>
              <p:nextCondLst>
                <p:cond evt="onClick" delay="0">
                  <p:tgtEl>
                    <p:spTgt spid="95358"/>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5358"/>
                </p:tgtEl>
              </p:cMediaNode>
            </p:audio>
            <p:seq concurrent="1" nextAc="seek">
              <p:cTn id="8" restart="whenNotActive" fill="hold" evtFilter="cancelBubble" nodeType="interactiveSeq">
                <p:stCondLst>
                  <p:cond evt="onClick" delay="0">
                    <p:tgtEl>
                      <p:spTgt spid="25603"/>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25607"/>
                                        </p:tgtEl>
                                        <p:attrNameLst>
                                          <p:attrName>style.visibility</p:attrName>
                                        </p:attrNameLst>
                                      </p:cBhvr>
                                      <p:to>
                                        <p:strVal val="visible"/>
                                      </p:to>
                                    </p:set>
                                    <p:animEffect transition="in" filter="box(in)">
                                      <p:cBhvr>
                                        <p:cTn id="13" dur="1000"/>
                                        <p:tgtEl>
                                          <p:spTgt spid="25607"/>
                                        </p:tgtEl>
                                      </p:cBhvr>
                                    </p:animEffect>
                                  </p:childTnLst>
                                </p:cTn>
                              </p:par>
                            </p:childTnLst>
                          </p:cTn>
                        </p:par>
                        <p:par>
                          <p:cTn id="14" fill="hold" nodeType="afterGroup">
                            <p:stCondLst>
                              <p:cond delay="1000"/>
                            </p:stCondLst>
                            <p:childTnLst>
                              <p:par>
                                <p:cTn id="15" presetID="5" presetClass="entr" presetSubtype="10" fill="hold" nodeType="afterEffect">
                                  <p:stCondLst>
                                    <p:cond delay="0"/>
                                  </p:stCondLst>
                                  <p:childTnLst>
                                    <p:set>
                                      <p:cBhvr>
                                        <p:cTn id="16" dur="1" fill="hold">
                                          <p:stCondLst>
                                            <p:cond delay="0"/>
                                          </p:stCondLst>
                                        </p:cTn>
                                        <p:tgtEl>
                                          <p:spTgt spid="25604"/>
                                        </p:tgtEl>
                                        <p:attrNameLst>
                                          <p:attrName>style.visibility</p:attrName>
                                        </p:attrNameLst>
                                      </p:cBhvr>
                                      <p:to>
                                        <p:strVal val="visible"/>
                                      </p:to>
                                    </p:set>
                                    <p:animEffect transition="in" filter="checkerboard(across)">
                                      <p:cBhvr>
                                        <p:cTn id="17" dur="500"/>
                                        <p:tgtEl>
                                          <p:spTgt spid="25604"/>
                                        </p:tgtEl>
                                      </p:cBhvr>
                                    </p:animEffect>
                                  </p:childTnLst>
                                </p:cTn>
                              </p:par>
                            </p:childTnLst>
                          </p:cTn>
                        </p:par>
                      </p:childTnLst>
                    </p:cTn>
                  </p:par>
                </p:childTnLst>
              </p:cTn>
              <p:nextCondLst>
                <p:cond evt="onClick" delay="0">
                  <p:tgtEl>
                    <p:spTgt spid="25603"/>
                  </p:tgtEl>
                </p:cond>
              </p:nextCondLst>
            </p:seq>
            <p:seq concurrent="1" nextAc="seek">
              <p:cTn id="18" restart="whenNotActive" fill="hold" evtFilter="cancelBubble" nodeType="interactiveSeq">
                <p:stCondLst>
                  <p:cond evt="onClick" delay="0">
                    <p:tgtEl>
                      <p:spTgt spid="25604"/>
                    </p:tgtEl>
                  </p:cond>
                </p:stCondLst>
                <p:endSync evt="end" delay="0">
                  <p:rtn val="all"/>
                </p:endSync>
                <p:childTnLst>
                  <p:par>
                    <p:cTn id="19" fill="hold" nodeType="clickPar">
                      <p:stCondLst>
                        <p:cond delay="0"/>
                      </p:stCondLst>
                      <p:childTnLst>
                        <p:par>
                          <p:cTn id="20" fill="hold" nodeType="withGroup">
                            <p:stCondLst>
                              <p:cond delay="0"/>
                            </p:stCondLst>
                            <p:childTnLst>
                              <p:par>
                                <p:cTn id="21" presetID="4" presetClass="exit" presetSubtype="32" fill="hold" grpId="1" nodeType="clickEffect">
                                  <p:stCondLst>
                                    <p:cond delay="0"/>
                                  </p:stCondLst>
                                  <p:childTnLst>
                                    <p:animEffect transition="out" filter="box(out)">
                                      <p:cBhvr>
                                        <p:cTn id="22" dur="1000"/>
                                        <p:tgtEl>
                                          <p:spTgt spid="25607"/>
                                        </p:tgtEl>
                                      </p:cBhvr>
                                    </p:animEffect>
                                    <p:set>
                                      <p:cBhvr>
                                        <p:cTn id="23" dur="1" fill="hold">
                                          <p:stCondLst>
                                            <p:cond delay="999"/>
                                          </p:stCondLst>
                                        </p:cTn>
                                        <p:tgtEl>
                                          <p:spTgt spid="25607"/>
                                        </p:tgtEl>
                                        <p:attrNameLst>
                                          <p:attrName>style.visibility</p:attrName>
                                        </p:attrNameLst>
                                      </p:cBhvr>
                                      <p:to>
                                        <p:strVal val="hidden"/>
                                      </p:to>
                                    </p:set>
                                  </p:childTnLst>
                                </p:cTn>
                              </p:par>
                            </p:childTnLst>
                          </p:cTn>
                        </p:par>
                        <p:par>
                          <p:cTn id="24" fill="hold" nodeType="afterGroup">
                            <p:stCondLst>
                              <p:cond delay="1000"/>
                            </p:stCondLst>
                            <p:childTnLst>
                              <p:par>
                                <p:cTn id="25" presetID="5" presetClass="exit" presetSubtype="10" fill="hold" nodeType="afterEffect">
                                  <p:stCondLst>
                                    <p:cond delay="0"/>
                                  </p:stCondLst>
                                  <p:childTnLst>
                                    <p:animEffect transition="out" filter="checkerboard(across)">
                                      <p:cBhvr>
                                        <p:cTn id="26" dur="500"/>
                                        <p:tgtEl>
                                          <p:spTgt spid="25604"/>
                                        </p:tgtEl>
                                      </p:cBhvr>
                                    </p:animEffect>
                                    <p:set>
                                      <p:cBhvr>
                                        <p:cTn id="27" dur="1" fill="hold">
                                          <p:stCondLst>
                                            <p:cond delay="499"/>
                                          </p:stCondLst>
                                        </p:cTn>
                                        <p:tgtEl>
                                          <p:spTgt spid="25604"/>
                                        </p:tgtEl>
                                        <p:attrNameLst>
                                          <p:attrName>style.visibility</p:attrName>
                                        </p:attrNameLst>
                                      </p:cBhvr>
                                      <p:to>
                                        <p:strVal val="hidden"/>
                                      </p:to>
                                    </p:set>
                                  </p:childTnLst>
                                </p:cTn>
                              </p:par>
                            </p:childTnLst>
                          </p:cTn>
                        </p:par>
                      </p:childTnLst>
                    </p:cTn>
                  </p:par>
                </p:childTnLst>
              </p:cTn>
              <p:nextCondLst>
                <p:cond evt="onClick" delay="0">
                  <p:tgtEl>
                    <p:spTgt spid="25604"/>
                  </p:tgtEl>
                </p:cond>
              </p:nextCondLst>
            </p:seq>
          </p:childTnLst>
        </p:cTn>
      </p:par>
    </p:tnLst>
    <p:bldLst>
      <p:bldP spid="25607" grpId="0" animBg="1"/>
      <p:bldP spid="25607" grpId="1"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341" name="Picture 181">
            <a:hlinkClick r:id="" action="ppaction://media"/>
            <a:extLst>
              <a:ext uri="{FF2B5EF4-FFF2-40B4-BE49-F238E27FC236}">
                <a16:creationId xmlns:a16="http://schemas.microsoft.com/office/drawing/2014/main" id="{FDAC6574-C239-D573-70FB-29D07AE0EBC6}"/>
              </a:ext>
            </a:extLst>
          </p:cNvPr>
          <p:cNvPicPr>
            <a:picLocks noChangeAspect="1" noChangeArrowheads="1"/>
          </p:cNvPicPr>
          <p:nvPr>
            <p:ph sz="quarter" idx="4294967295"/>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a:xfrm>
            <a:off x="8604250" y="188913"/>
            <a:ext cx="304800" cy="30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2344" name="Picture 184">
            <a:hlinkClick r:id="" action="ppaction://media"/>
            <a:extLst>
              <a:ext uri="{FF2B5EF4-FFF2-40B4-BE49-F238E27FC236}">
                <a16:creationId xmlns:a16="http://schemas.microsoft.com/office/drawing/2014/main" id="{5A92316D-3178-FD85-7955-4FA268D3300C}"/>
              </a:ext>
            </a:extLst>
          </p:cNvPr>
          <p:cNvPicPr>
            <a:picLocks noChangeAspect="1" noChangeArrowheads="1"/>
          </p:cNvPicPr>
          <p:nvPr>
            <p:ph sz="quarter" idx="4294967295"/>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a:xfrm>
            <a:off x="8675688" y="115888"/>
            <a:ext cx="304800" cy="30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54628" name="Picture 2" descr="公司logo">
            <a:extLst>
              <a:ext uri="{FF2B5EF4-FFF2-40B4-BE49-F238E27FC236}">
                <a16:creationId xmlns:a16="http://schemas.microsoft.com/office/drawing/2014/main" id="{6B22585D-7645-A7A2-2A6B-17552EA5DA62}"/>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Picture 3" descr="originalText48">
            <a:extLst>
              <a:ext uri="{FF2B5EF4-FFF2-40B4-BE49-F238E27FC236}">
                <a16:creationId xmlns:a16="http://schemas.microsoft.com/office/drawing/2014/main" id="{3258337A-0166-D68E-F018-07DE05CEA082}"/>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630" name="Rectangle 4">
            <a:extLst>
              <a:ext uri="{FF2B5EF4-FFF2-40B4-BE49-F238E27FC236}">
                <a16:creationId xmlns:a16="http://schemas.microsoft.com/office/drawing/2014/main" id="{6C72E73B-0CC0-F264-78F3-48919029E70B}"/>
              </a:ext>
            </a:extLst>
          </p:cNvPr>
          <p:cNvSpPr>
            <a:spLocks noChangeArrowheads="1"/>
          </p:cNvSpPr>
          <p:nvPr/>
        </p:nvSpPr>
        <p:spPr bwMode="auto">
          <a:xfrm>
            <a:off x="88900" y="88900"/>
            <a:ext cx="700405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5. How will Frank go to Tianjin? </a:t>
            </a:r>
          </a:p>
        </p:txBody>
      </p:sp>
      <p:pic>
        <p:nvPicPr>
          <p:cNvPr id="27655" name="Picture 5" descr="originalTextHide">
            <a:extLst>
              <a:ext uri="{FF2B5EF4-FFF2-40B4-BE49-F238E27FC236}">
                <a16:creationId xmlns:a16="http://schemas.microsoft.com/office/drawing/2014/main" id="{B4E9DA0D-8B83-453B-B60C-39A88A0AE0CF}"/>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632" name="Rectangle 6">
            <a:extLst>
              <a:ext uri="{FF2B5EF4-FFF2-40B4-BE49-F238E27FC236}">
                <a16:creationId xmlns:a16="http://schemas.microsoft.com/office/drawing/2014/main" id="{A0FE5191-44E9-F91A-F760-45C078DFD2A0}"/>
              </a:ext>
            </a:extLst>
          </p:cNvPr>
          <p:cNvSpPr>
            <a:spLocks noChangeArrowheads="1"/>
          </p:cNvSpPr>
          <p:nvPr/>
        </p:nvSpPr>
        <p:spPr bwMode="auto">
          <a:xfrm>
            <a:off x="755650" y="4868863"/>
            <a:ext cx="7129463"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a:t>
            </a:r>
          </a:p>
        </p:txBody>
      </p:sp>
      <p:sp>
        <p:nvSpPr>
          <p:cNvPr id="92167" name="Rectangle 7">
            <a:extLst>
              <a:ext uri="{FF2B5EF4-FFF2-40B4-BE49-F238E27FC236}">
                <a16:creationId xmlns:a16="http://schemas.microsoft.com/office/drawing/2014/main" id="{B4AC4C33-CBBF-500A-03CC-92A90F88D9EE}"/>
              </a:ext>
            </a:extLst>
          </p:cNvPr>
          <p:cNvSpPr>
            <a:spLocks noChangeArrowheads="1"/>
          </p:cNvSpPr>
          <p:nvPr/>
        </p:nvSpPr>
        <p:spPr bwMode="auto">
          <a:xfrm>
            <a:off x="2555875" y="4743450"/>
            <a:ext cx="5183188"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By plane.</a:t>
            </a:r>
          </a:p>
        </p:txBody>
      </p:sp>
      <p:sp>
        <p:nvSpPr>
          <p:cNvPr id="154634" name="Rectangle 168">
            <a:extLst>
              <a:ext uri="{FF2B5EF4-FFF2-40B4-BE49-F238E27FC236}">
                <a16:creationId xmlns:a16="http://schemas.microsoft.com/office/drawing/2014/main" id="{55DA2E20-1419-221E-EAA5-5CE441081518}"/>
              </a:ext>
            </a:extLst>
          </p:cNvPr>
          <p:cNvSpPr>
            <a:spLocks noChangeArrowheads="1"/>
          </p:cNvSpPr>
          <p:nvPr/>
        </p:nvSpPr>
        <p:spPr bwMode="auto">
          <a:xfrm>
            <a:off x="630238" y="749300"/>
            <a:ext cx="5957887" cy="1958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buFontTx/>
              <a:buNone/>
            </a:pPr>
            <a:r>
              <a:rPr lang="en-US" altLang="zh-CN" sz="3600" b="0">
                <a:latin typeface="Times New Roman" panose="02020603050405020304" pitchFamily="18" charset="0"/>
              </a:rPr>
              <a:t>By plane. </a:t>
            </a:r>
          </a:p>
          <a:p>
            <a:pPr>
              <a:buFontTx/>
              <a:buNone/>
            </a:pPr>
            <a:r>
              <a:rPr lang="en-US" altLang="zh-CN" sz="3600" b="0">
                <a:latin typeface="Times New Roman" panose="02020603050405020304" pitchFamily="18" charset="0"/>
              </a:rPr>
              <a:t>By train. </a:t>
            </a:r>
          </a:p>
          <a:p>
            <a:pPr>
              <a:buFontTx/>
              <a:buNone/>
            </a:pPr>
            <a:r>
              <a:rPr lang="en-US" altLang="zh-CN" sz="3600" b="0">
                <a:latin typeface="Times New Roman" panose="02020603050405020304" pitchFamily="18" charset="0"/>
              </a:rPr>
              <a:t>By car.  </a:t>
            </a:r>
          </a:p>
        </p:txBody>
      </p:sp>
      <p:sp>
        <p:nvSpPr>
          <p:cNvPr id="27659" name="Rectangle 192">
            <a:extLst>
              <a:ext uri="{FF2B5EF4-FFF2-40B4-BE49-F238E27FC236}">
                <a16:creationId xmlns:a16="http://schemas.microsoft.com/office/drawing/2014/main" id="{A8F10C49-BE02-60D0-D473-DE8F2B045F2D}"/>
              </a:ext>
            </a:extLst>
          </p:cNvPr>
          <p:cNvSpPr>
            <a:spLocks noChangeArrowheads="1"/>
          </p:cNvSpPr>
          <p:nvPr/>
        </p:nvSpPr>
        <p:spPr bwMode="auto">
          <a:xfrm>
            <a:off x="179388" y="862013"/>
            <a:ext cx="8353425" cy="559117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542925" indent="-5429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223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25000"/>
              </a:lnSpc>
              <a:spcBef>
                <a:spcPct val="0"/>
              </a:spcBef>
              <a:buFontTx/>
              <a:buNone/>
            </a:pPr>
            <a:r>
              <a:rPr lang="en-US" altLang="zh-CN" sz="3600">
                <a:latin typeface="Times New Roman" panose="02020603050405020304" pitchFamily="18" charset="0"/>
              </a:rPr>
              <a:t>W: The summer holiday is coming. Where will you go, Frank?</a:t>
            </a:r>
          </a:p>
          <a:p>
            <a:pPr>
              <a:lnSpc>
                <a:spcPct val="125000"/>
              </a:lnSpc>
              <a:spcBef>
                <a:spcPct val="0"/>
              </a:spcBef>
              <a:buFontTx/>
              <a:buNone/>
            </a:pPr>
            <a:r>
              <a:rPr lang="en-US" altLang="zh-CN" sz="3600">
                <a:latin typeface="Times New Roman" panose="02020603050405020304" pitchFamily="18" charset="0"/>
              </a:rPr>
              <a:t>M: I will go to Tianjin.</a:t>
            </a:r>
          </a:p>
          <a:p>
            <a:pPr>
              <a:lnSpc>
                <a:spcPct val="125000"/>
              </a:lnSpc>
              <a:spcBef>
                <a:spcPct val="0"/>
              </a:spcBef>
              <a:buFontTx/>
              <a:buNone/>
            </a:pPr>
            <a:r>
              <a:rPr lang="en-US" altLang="zh-CN" sz="3600">
                <a:latin typeface="Times New Roman" panose="02020603050405020304" pitchFamily="18" charset="0"/>
              </a:rPr>
              <a:t>W: How will you go there?</a:t>
            </a:r>
          </a:p>
          <a:p>
            <a:pPr>
              <a:lnSpc>
                <a:spcPct val="125000"/>
              </a:lnSpc>
              <a:spcBef>
                <a:spcPct val="0"/>
              </a:spcBef>
              <a:buFontTx/>
              <a:buNone/>
            </a:pPr>
            <a:r>
              <a:rPr lang="en-US" altLang="zh-CN" sz="3600">
                <a:latin typeface="Times New Roman" panose="02020603050405020304" pitchFamily="18" charset="0"/>
              </a:rPr>
              <a:t>M: By plane. It's fast.</a:t>
            </a:r>
          </a:p>
          <a:p>
            <a:pPr>
              <a:lnSpc>
                <a:spcPct val="125000"/>
              </a:lnSpc>
              <a:spcBef>
                <a:spcPct val="0"/>
              </a:spcBef>
              <a:buFontTx/>
              <a:buNone/>
            </a:pPr>
            <a:r>
              <a:rPr lang="en-US" altLang="zh-CN" sz="3600">
                <a:latin typeface="Times New Roman" panose="02020603050405020304" pitchFamily="18" charset="0"/>
              </a:rPr>
              <a:t>W: Who will you go there with?</a:t>
            </a:r>
          </a:p>
          <a:p>
            <a:pPr>
              <a:lnSpc>
                <a:spcPct val="125000"/>
              </a:lnSpc>
              <a:spcBef>
                <a:spcPct val="0"/>
              </a:spcBef>
              <a:buFontTx/>
              <a:buNone/>
            </a:pPr>
            <a:r>
              <a:rPr lang="en-US" altLang="zh-CN" sz="3600">
                <a:latin typeface="Times New Roman" panose="02020603050405020304" pitchFamily="18" charset="0"/>
              </a:rPr>
              <a:t>M: My cousin Bill. And we will stay there for two weeks.</a:t>
            </a:r>
          </a:p>
        </p:txBody>
      </p:sp>
      <p:pic>
        <p:nvPicPr>
          <p:cNvPr id="644110" name="Picture 14">
            <a:hlinkClick r:id="" action="ppaction://media"/>
            <a:extLst>
              <a:ext uri="{FF2B5EF4-FFF2-40B4-BE49-F238E27FC236}">
                <a16:creationId xmlns:a16="http://schemas.microsoft.com/office/drawing/2014/main" id="{A95A0C0F-AB1B-7AE2-0D35-69F4250E8B23}"/>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445125"/>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4111" name="Picture 15">
            <a:hlinkClick r:id="" action="ppaction://media"/>
            <a:extLst>
              <a:ext uri="{FF2B5EF4-FFF2-40B4-BE49-F238E27FC236}">
                <a16:creationId xmlns:a16="http://schemas.microsoft.com/office/drawing/2014/main" id="{B0C0D47A-B4D8-C01D-F0A4-40A763C52154}"/>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7019925"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2167"/>
                                        </p:tgtEl>
                                        <p:attrNameLst>
                                          <p:attrName>style.visibility</p:attrName>
                                        </p:attrNameLst>
                                      </p:cBhvr>
                                      <p:to>
                                        <p:strVal val="visible"/>
                                      </p:to>
                                    </p:set>
                                    <p:anim calcmode="lin" valueType="num">
                                      <p:cBhvr additive="base">
                                        <p:cTn id="7" dur="500" fill="hold"/>
                                        <p:tgtEl>
                                          <p:spTgt spid="92167"/>
                                        </p:tgtEl>
                                        <p:attrNameLst>
                                          <p:attrName>ppt_x</p:attrName>
                                        </p:attrNameLst>
                                      </p:cBhvr>
                                      <p:tavLst>
                                        <p:tav tm="0">
                                          <p:val>
                                            <p:strVal val="1+#ppt_w/2"/>
                                          </p:val>
                                        </p:tav>
                                        <p:tav tm="100000">
                                          <p:val>
                                            <p:strVal val="#ppt_x"/>
                                          </p:val>
                                        </p:tav>
                                      </p:tavLst>
                                    </p:anim>
                                    <p:anim calcmode="lin" valueType="num">
                                      <p:cBhvr additive="base">
                                        <p:cTn id="8" dur="500" fill="hold"/>
                                        <p:tgtEl>
                                          <p:spTgt spid="921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2341"/>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92341"/>
                                        </p:tgtEl>
                                      </p:cBhvr>
                                    </p:cmd>
                                  </p:childTnLst>
                                </p:cTn>
                              </p:par>
                            </p:childTnLst>
                          </p:cTn>
                        </p:par>
                      </p:childTnLst>
                    </p:cTn>
                  </p:par>
                </p:childTnLst>
              </p:cTn>
              <p:nextCondLst>
                <p:cond evt="onClick" delay="0">
                  <p:tgtEl>
                    <p:spTgt spid="92341"/>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2341"/>
                </p:tgtEl>
              </p:cMediaNode>
            </p:audio>
            <p:seq concurrent="1" nextAc="seek">
              <p:cTn id="15" restart="whenNotActive" fill="hold" evtFilter="cancelBubble" nodeType="interactiveSeq">
                <p:stCondLst>
                  <p:cond evt="onClick" delay="0">
                    <p:tgtEl>
                      <p:spTgt spid="92344"/>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92344"/>
                                        </p:tgtEl>
                                      </p:cBhvr>
                                    </p:cmd>
                                  </p:childTnLst>
                                </p:cTn>
                              </p:par>
                            </p:childTnLst>
                          </p:cTn>
                        </p:par>
                      </p:childTnLst>
                    </p:cTn>
                  </p:par>
                </p:childTnLst>
              </p:cTn>
              <p:nextCondLst>
                <p:cond evt="onClick" delay="0">
                  <p:tgtEl>
                    <p:spTgt spid="92344"/>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2344"/>
                </p:tgtEl>
              </p:cMediaNode>
            </p:audio>
            <p:seq concurrent="1" nextAc="seek">
              <p:cTn id="21" restart="whenNotActive" fill="hold" evtFilter="cancelBubble" nodeType="interactiveSeq">
                <p:stCondLst>
                  <p:cond evt="onClick" delay="0">
                    <p:tgtEl>
                      <p:spTgt spid="644110"/>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48355" fill="hold"/>
                                        <p:tgtEl>
                                          <p:spTgt spid="644110"/>
                                        </p:tgtEl>
                                      </p:cBhvr>
                                    </p:cmd>
                                  </p:childTnLst>
                                </p:cTn>
                              </p:par>
                            </p:childTnLst>
                          </p:cTn>
                        </p:par>
                      </p:childTnLst>
                    </p:cTn>
                  </p:par>
                </p:childTnLst>
              </p:cTn>
              <p:nextCondLst>
                <p:cond evt="onClick" delay="0">
                  <p:tgtEl>
                    <p:spTgt spid="644110"/>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644110"/>
                </p:tgtEl>
              </p:cMediaNode>
            </p:audio>
            <p:seq concurrent="1" nextAc="seek">
              <p:cTn id="27" restart="whenNotActive" fill="hold" evtFilter="cancelBubble" nodeType="interactiveSeq">
                <p:stCondLst>
                  <p:cond evt="onClick" delay="0">
                    <p:tgtEl>
                      <p:spTgt spid="27653"/>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27659"/>
                                        </p:tgtEl>
                                        <p:attrNameLst>
                                          <p:attrName>style.visibility</p:attrName>
                                        </p:attrNameLst>
                                      </p:cBhvr>
                                      <p:to>
                                        <p:strVal val="visible"/>
                                      </p:to>
                                    </p:set>
                                    <p:animEffect transition="in" filter="box(in)">
                                      <p:cBhvr>
                                        <p:cTn id="32" dur="1000"/>
                                        <p:tgtEl>
                                          <p:spTgt spid="27659"/>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27655"/>
                                        </p:tgtEl>
                                        <p:attrNameLst>
                                          <p:attrName>style.visibility</p:attrName>
                                        </p:attrNameLst>
                                      </p:cBhvr>
                                      <p:to>
                                        <p:strVal val="visible"/>
                                      </p:to>
                                    </p:set>
                                    <p:animEffect transition="in" filter="checkerboard(across)">
                                      <p:cBhvr>
                                        <p:cTn id="36" dur="500"/>
                                        <p:tgtEl>
                                          <p:spTgt spid="27655"/>
                                        </p:tgtEl>
                                      </p:cBhvr>
                                    </p:animEffect>
                                  </p:childTnLst>
                                </p:cTn>
                              </p:par>
                            </p:childTnLst>
                          </p:cTn>
                        </p:par>
                      </p:childTnLst>
                    </p:cTn>
                  </p:par>
                </p:childTnLst>
              </p:cTn>
              <p:nextCondLst>
                <p:cond evt="onClick" delay="0">
                  <p:tgtEl>
                    <p:spTgt spid="27653"/>
                  </p:tgtEl>
                </p:cond>
              </p:nextCondLst>
            </p:seq>
            <p:seq concurrent="1" nextAc="seek">
              <p:cTn id="37" restart="whenNotActive" fill="hold" evtFilter="cancelBubble" nodeType="interactiveSeq">
                <p:stCondLst>
                  <p:cond evt="onClick" delay="0">
                    <p:tgtEl>
                      <p:spTgt spid="27655"/>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4" presetClass="exit" presetSubtype="32" fill="hold" grpId="1" nodeType="clickEffect">
                                  <p:stCondLst>
                                    <p:cond delay="0"/>
                                  </p:stCondLst>
                                  <p:childTnLst>
                                    <p:animEffect transition="out" filter="box(out)">
                                      <p:cBhvr>
                                        <p:cTn id="41" dur="1000"/>
                                        <p:tgtEl>
                                          <p:spTgt spid="27659"/>
                                        </p:tgtEl>
                                      </p:cBhvr>
                                    </p:animEffect>
                                    <p:set>
                                      <p:cBhvr>
                                        <p:cTn id="42" dur="1" fill="hold">
                                          <p:stCondLst>
                                            <p:cond delay="999"/>
                                          </p:stCondLst>
                                        </p:cTn>
                                        <p:tgtEl>
                                          <p:spTgt spid="27659"/>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27655"/>
                                        </p:tgtEl>
                                      </p:cBhvr>
                                    </p:animEffect>
                                    <p:set>
                                      <p:cBhvr>
                                        <p:cTn id="46" dur="1" fill="hold">
                                          <p:stCondLst>
                                            <p:cond delay="499"/>
                                          </p:stCondLst>
                                        </p:cTn>
                                        <p:tgtEl>
                                          <p:spTgt spid="27655"/>
                                        </p:tgtEl>
                                        <p:attrNameLst>
                                          <p:attrName>style.visibility</p:attrName>
                                        </p:attrNameLst>
                                      </p:cBhvr>
                                      <p:to>
                                        <p:strVal val="hidden"/>
                                      </p:to>
                                    </p:set>
                                  </p:childTnLst>
                                </p:cTn>
                              </p:par>
                            </p:childTnLst>
                          </p:cTn>
                        </p:par>
                      </p:childTnLst>
                    </p:cTn>
                  </p:par>
                </p:childTnLst>
              </p:cTn>
              <p:nextCondLst>
                <p:cond evt="onClick" delay="0">
                  <p:tgtEl>
                    <p:spTgt spid="27655"/>
                  </p:tgtEl>
                </p:cond>
              </p:nextCondLst>
            </p:seq>
          </p:childTnLst>
        </p:cTn>
      </p:par>
    </p:tnLst>
    <p:bldLst>
      <p:bldP spid="92167" grpId="0" autoUpdateAnimBg="0"/>
      <p:bldP spid="27659" grpId="0" animBg="1"/>
      <p:bldP spid="27659" grpId="1"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346" name="Picture 162">
            <a:hlinkClick r:id="" action="ppaction://media"/>
            <a:extLst>
              <a:ext uri="{FF2B5EF4-FFF2-40B4-BE49-F238E27FC236}">
                <a16:creationId xmlns:a16="http://schemas.microsoft.com/office/drawing/2014/main" id="{33A75BB5-6E4F-5590-FE9D-F5DEFC68EC7D}"/>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345" name="Picture 161">
            <a:hlinkClick r:id="" action="ppaction://media"/>
            <a:extLst>
              <a:ext uri="{FF2B5EF4-FFF2-40B4-BE49-F238E27FC236}">
                <a16:creationId xmlns:a16="http://schemas.microsoft.com/office/drawing/2014/main" id="{AAA6F2C8-2996-6005-E030-F9DD63DA1B51}"/>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6676" name="Picture 2" descr="公司logo">
            <a:extLst>
              <a:ext uri="{FF2B5EF4-FFF2-40B4-BE49-F238E27FC236}">
                <a16:creationId xmlns:a16="http://schemas.microsoft.com/office/drawing/2014/main" id="{F0BB6433-ABDB-E114-32E5-A8F9D7CBCEBB}"/>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1" name="Picture 3" descr="originalText48">
            <a:extLst>
              <a:ext uri="{FF2B5EF4-FFF2-40B4-BE49-F238E27FC236}">
                <a16:creationId xmlns:a16="http://schemas.microsoft.com/office/drawing/2014/main" id="{F52FB65E-B448-15DC-93F7-EADA1F3E83AC}"/>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6678" name="Rectangle 4">
            <a:extLst>
              <a:ext uri="{FF2B5EF4-FFF2-40B4-BE49-F238E27FC236}">
                <a16:creationId xmlns:a16="http://schemas.microsoft.com/office/drawing/2014/main" id="{2C47BBE1-68E7-5DBE-82F8-7C9D5D5B08C3}"/>
              </a:ext>
            </a:extLst>
          </p:cNvPr>
          <p:cNvSpPr>
            <a:spLocks noChangeArrowheads="1"/>
          </p:cNvSpPr>
          <p:nvPr/>
        </p:nvSpPr>
        <p:spPr bwMode="auto">
          <a:xfrm>
            <a:off x="85725" y="88900"/>
            <a:ext cx="8158163" cy="1190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6. How long will Frank and Bill stay in Tianjin? </a:t>
            </a:r>
          </a:p>
        </p:txBody>
      </p:sp>
      <p:pic>
        <p:nvPicPr>
          <p:cNvPr id="29703" name="Picture 5" descr="originalTextHide">
            <a:extLst>
              <a:ext uri="{FF2B5EF4-FFF2-40B4-BE49-F238E27FC236}">
                <a16:creationId xmlns:a16="http://schemas.microsoft.com/office/drawing/2014/main" id="{69EB535E-B897-B9E6-96FA-26C672896E3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6680" name="Rectangle 6">
            <a:extLst>
              <a:ext uri="{FF2B5EF4-FFF2-40B4-BE49-F238E27FC236}">
                <a16:creationId xmlns:a16="http://schemas.microsoft.com/office/drawing/2014/main" id="{2818DD1F-2C57-3864-789B-699B2E2915C1}"/>
              </a:ext>
            </a:extLst>
          </p:cNvPr>
          <p:cNvSpPr>
            <a:spLocks noChangeArrowheads="1"/>
          </p:cNvSpPr>
          <p:nvPr/>
        </p:nvSpPr>
        <p:spPr bwMode="auto">
          <a:xfrm>
            <a:off x="611188" y="4365625"/>
            <a:ext cx="741680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a:t>
            </a:r>
          </a:p>
        </p:txBody>
      </p:sp>
      <p:sp>
        <p:nvSpPr>
          <p:cNvPr id="93191" name="Rectangle 7">
            <a:extLst>
              <a:ext uri="{FF2B5EF4-FFF2-40B4-BE49-F238E27FC236}">
                <a16:creationId xmlns:a16="http://schemas.microsoft.com/office/drawing/2014/main" id="{AF570C8B-FC61-9113-EC92-87F236CC8DBA}"/>
              </a:ext>
            </a:extLst>
          </p:cNvPr>
          <p:cNvSpPr>
            <a:spLocks noChangeArrowheads="1"/>
          </p:cNvSpPr>
          <p:nvPr/>
        </p:nvSpPr>
        <p:spPr bwMode="auto">
          <a:xfrm>
            <a:off x="2339975" y="4238625"/>
            <a:ext cx="5903913"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For two weeks.</a:t>
            </a:r>
          </a:p>
        </p:txBody>
      </p:sp>
      <p:sp>
        <p:nvSpPr>
          <p:cNvPr id="156682" name="Rectangle 148">
            <a:extLst>
              <a:ext uri="{FF2B5EF4-FFF2-40B4-BE49-F238E27FC236}">
                <a16:creationId xmlns:a16="http://schemas.microsoft.com/office/drawing/2014/main" id="{A47F85D0-C66A-5677-02DD-03A66E89298A}"/>
              </a:ext>
            </a:extLst>
          </p:cNvPr>
          <p:cNvSpPr>
            <a:spLocks noChangeArrowheads="1"/>
          </p:cNvSpPr>
          <p:nvPr/>
        </p:nvSpPr>
        <p:spPr bwMode="auto">
          <a:xfrm>
            <a:off x="611188" y="1125538"/>
            <a:ext cx="7704137" cy="1958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buFontTx/>
              <a:buNone/>
            </a:pPr>
            <a:r>
              <a:rPr lang="en-US" altLang="zh-CN" sz="3600" b="0">
                <a:latin typeface="Times New Roman" panose="02020603050405020304" pitchFamily="18" charset="0"/>
              </a:rPr>
              <a:t>For one week. </a:t>
            </a:r>
          </a:p>
          <a:p>
            <a:pPr>
              <a:buFontTx/>
              <a:buNone/>
            </a:pPr>
            <a:r>
              <a:rPr lang="en-US" altLang="zh-CN" sz="3600" b="0">
                <a:latin typeface="Times New Roman" panose="02020603050405020304" pitchFamily="18" charset="0"/>
              </a:rPr>
              <a:t>For two weeks. </a:t>
            </a:r>
          </a:p>
          <a:p>
            <a:pPr>
              <a:buFontTx/>
              <a:buNone/>
            </a:pPr>
            <a:r>
              <a:rPr lang="en-US" altLang="zh-CN" sz="3600" b="0">
                <a:latin typeface="Times New Roman" panose="02020603050405020304" pitchFamily="18" charset="0"/>
              </a:rPr>
              <a:t>For two months.</a:t>
            </a:r>
            <a:r>
              <a:rPr lang="en-US" altLang="zh-CN" b="0"/>
              <a:t> </a:t>
            </a:r>
          </a:p>
        </p:txBody>
      </p:sp>
      <p:sp>
        <p:nvSpPr>
          <p:cNvPr id="29707" name="Rectangle 167">
            <a:extLst>
              <a:ext uri="{FF2B5EF4-FFF2-40B4-BE49-F238E27FC236}">
                <a16:creationId xmlns:a16="http://schemas.microsoft.com/office/drawing/2014/main" id="{57D858D5-E7B3-0327-BAA1-EDC7C452B231}"/>
              </a:ext>
            </a:extLst>
          </p:cNvPr>
          <p:cNvSpPr>
            <a:spLocks noChangeArrowheads="1"/>
          </p:cNvSpPr>
          <p:nvPr/>
        </p:nvSpPr>
        <p:spPr bwMode="auto">
          <a:xfrm>
            <a:off x="250825" y="1268413"/>
            <a:ext cx="8280400" cy="514667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542925" indent="-5429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223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5000"/>
              </a:lnSpc>
              <a:spcBef>
                <a:spcPct val="0"/>
              </a:spcBef>
              <a:buFontTx/>
              <a:buNone/>
            </a:pPr>
            <a:r>
              <a:rPr lang="en-US" altLang="zh-CN" sz="3600">
                <a:latin typeface="Times New Roman" panose="02020603050405020304" pitchFamily="18" charset="0"/>
              </a:rPr>
              <a:t>W: The summer holiday is coming. Where will you go, Frank?</a:t>
            </a:r>
          </a:p>
          <a:p>
            <a:pPr>
              <a:lnSpc>
                <a:spcPct val="115000"/>
              </a:lnSpc>
              <a:spcBef>
                <a:spcPct val="0"/>
              </a:spcBef>
              <a:buFontTx/>
              <a:buNone/>
            </a:pPr>
            <a:r>
              <a:rPr lang="en-US" altLang="zh-CN" sz="3600">
                <a:latin typeface="Times New Roman" panose="02020603050405020304" pitchFamily="18" charset="0"/>
              </a:rPr>
              <a:t>M: I will go to Tianjin.</a:t>
            </a:r>
          </a:p>
          <a:p>
            <a:pPr>
              <a:lnSpc>
                <a:spcPct val="115000"/>
              </a:lnSpc>
              <a:spcBef>
                <a:spcPct val="0"/>
              </a:spcBef>
              <a:buFontTx/>
              <a:buNone/>
            </a:pPr>
            <a:r>
              <a:rPr lang="en-US" altLang="zh-CN" sz="3600">
                <a:latin typeface="Times New Roman" panose="02020603050405020304" pitchFamily="18" charset="0"/>
              </a:rPr>
              <a:t>W: How will you go there?</a:t>
            </a:r>
          </a:p>
          <a:p>
            <a:pPr>
              <a:lnSpc>
                <a:spcPct val="115000"/>
              </a:lnSpc>
              <a:spcBef>
                <a:spcPct val="0"/>
              </a:spcBef>
              <a:buFontTx/>
              <a:buNone/>
            </a:pPr>
            <a:r>
              <a:rPr lang="en-US" altLang="zh-CN" sz="3600">
                <a:latin typeface="Times New Roman" panose="02020603050405020304" pitchFamily="18" charset="0"/>
              </a:rPr>
              <a:t>M: By plane. It's fast.</a:t>
            </a:r>
          </a:p>
          <a:p>
            <a:pPr>
              <a:lnSpc>
                <a:spcPct val="115000"/>
              </a:lnSpc>
              <a:spcBef>
                <a:spcPct val="0"/>
              </a:spcBef>
              <a:buFontTx/>
              <a:buNone/>
            </a:pPr>
            <a:r>
              <a:rPr lang="en-US" altLang="zh-CN" sz="3600">
                <a:latin typeface="Times New Roman" panose="02020603050405020304" pitchFamily="18" charset="0"/>
              </a:rPr>
              <a:t>W: Who will you go there with?</a:t>
            </a:r>
          </a:p>
          <a:p>
            <a:pPr>
              <a:lnSpc>
                <a:spcPct val="115000"/>
              </a:lnSpc>
              <a:spcBef>
                <a:spcPct val="0"/>
              </a:spcBef>
              <a:buFontTx/>
              <a:buNone/>
            </a:pPr>
            <a:r>
              <a:rPr lang="en-US" altLang="zh-CN" sz="3600">
                <a:latin typeface="Times New Roman" panose="02020603050405020304" pitchFamily="18" charset="0"/>
              </a:rPr>
              <a:t>M: My cousin Bill. And we will stay there for two weeks.</a:t>
            </a:r>
          </a:p>
        </p:txBody>
      </p:sp>
      <p:pic>
        <p:nvPicPr>
          <p:cNvPr id="646158" name="Picture 14">
            <a:hlinkClick r:id="" action="ppaction://media"/>
            <a:extLst>
              <a:ext uri="{FF2B5EF4-FFF2-40B4-BE49-F238E27FC236}">
                <a16:creationId xmlns:a16="http://schemas.microsoft.com/office/drawing/2014/main" id="{AEDF521C-82EE-A2C7-BA77-6BB06D27BCF1}"/>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445125"/>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6159" name="Picture 15">
            <a:hlinkClick r:id="" action="ppaction://media"/>
            <a:extLst>
              <a:ext uri="{FF2B5EF4-FFF2-40B4-BE49-F238E27FC236}">
                <a16:creationId xmlns:a16="http://schemas.microsoft.com/office/drawing/2014/main" id="{FBBDC1FA-9528-32B7-786A-9CD343052E6D}"/>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2987675" y="727075"/>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3191"/>
                                        </p:tgtEl>
                                        <p:attrNameLst>
                                          <p:attrName>style.visibility</p:attrName>
                                        </p:attrNameLst>
                                      </p:cBhvr>
                                      <p:to>
                                        <p:strVal val="visible"/>
                                      </p:to>
                                    </p:set>
                                    <p:anim calcmode="lin" valueType="num">
                                      <p:cBhvr additive="base">
                                        <p:cTn id="7" dur="500" fill="hold"/>
                                        <p:tgtEl>
                                          <p:spTgt spid="93191"/>
                                        </p:tgtEl>
                                        <p:attrNameLst>
                                          <p:attrName>ppt_x</p:attrName>
                                        </p:attrNameLst>
                                      </p:cBhvr>
                                      <p:tavLst>
                                        <p:tav tm="0">
                                          <p:val>
                                            <p:strVal val="1+#ppt_w/2"/>
                                          </p:val>
                                        </p:tav>
                                        <p:tav tm="100000">
                                          <p:val>
                                            <p:strVal val="#ppt_x"/>
                                          </p:val>
                                        </p:tav>
                                      </p:tavLst>
                                    </p:anim>
                                    <p:anim calcmode="lin" valueType="num">
                                      <p:cBhvr additive="base">
                                        <p:cTn id="8" dur="500" fill="hold"/>
                                        <p:tgtEl>
                                          <p:spTgt spid="931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3346"/>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93346"/>
                                        </p:tgtEl>
                                      </p:cBhvr>
                                    </p:cmd>
                                  </p:childTnLst>
                                </p:cTn>
                              </p:par>
                            </p:childTnLst>
                          </p:cTn>
                        </p:par>
                      </p:childTnLst>
                    </p:cTn>
                  </p:par>
                </p:childTnLst>
              </p:cTn>
              <p:nextCondLst>
                <p:cond evt="onClick" delay="0">
                  <p:tgtEl>
                    <p:spTgt spid="93346"/>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3346"/>
                </p:tgtEl>
              </p:cMediaNode>
            </p:audio>
            <p:seq concurrent="1" nextAc="seek">
              <p:cTn id="15" restart="whenNotActive" fill="hold" evtFilter="cancelBubble" nodeType="interactiveSeq">
                <p:stCondLst>
                  <p:cond evt="onClick" delay="0">
                    <p:tgtEl>
                      <p:spTgt spid="93345"/>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93345"/>
                                        </p:tgtEl>
                                      </p:cBhvr>
                                    </p:cmd>
                                  </p:childTnLst>
                                </p:cTn>
                              </p:par>
                            </p:childTnLst>
                          </p:cTn>
                        </p:par>
                      </p:childTnLst>
                    </p:cTn>
                  </p:par>
                </p:childTnLst>
              </p:cTn>
              <p:nextCondLst>
                <p:cond evt="onClick" delay="0">
                  <p:tgtEl>
                    <p:spTgt spid="93345"/>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3345"/>
                </p:tgtEl>
              </p:cMediaNode>
            </p:audio>
            <p:seq concurrent="1" nextAc="seek">
              <p:cTn id="21" restart="whenNotActive" fill="hold" evtFilter="cancelBubble" nodeType="interactiveSeq">
                <p:stCondLst>
                  <p:cond evt="onClick" delay="0">
                    <p:tgtEl>
                      <p:spTgt spid="646158"/>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48355" fill="hold"/>
                                        <p:tgtEl>
                                          <p:spTgt spid="646158"/>
                                        </p:tgtEl>
                                      </p:cBhvr>
                                    </p:cmd>
                                  </p:childTnLst>
                                </p:cTn>
                              </p:par>
                            </p:childTnLst>
                          </p:cTn>
                        </p:par>
                      </p:childTnLst>
                    </p:cTn>
                  </p:par>
                </p:childTnLst>
              </p:cTn>
              <p:nextCondLst>
                <p:cond evt="onClick" delay="0">
                  <p:tgtEl>
                    <p:spTgt spid="646158"/>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646158"/>
                </p:tgtEl>
              </p:cMediaNode>
            </p:audio>
            <p:seq concurrent="1" nextAc="seek">
              <p:cTn id="27" restart="whenNotActive" fill="hold" evtFilter="cancelBubble" nodeType="interactiveSeq">
                <p:stCondLst>
                  <p:cond evt="onClick" delay="0">
                    <p:tgtEl>
                      <p:spTgt spid="29701"/>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29707"/>
                                        </p:tgtEl>
                                        <p:attrNameLst>
                                          <p:attrName>style.visibility</p:attrName>
                                        </p:attrNameLst>
                                      </p:cBhvr>
                                      <p:to>
                                        <p:strVal val="visible"/>
                                      </p:to>
                                    </p:set>
                                    <p:animEffect transition="in" filter="diamond(in)">
                                      <p:cBhvr>
                                        <p:cTn id="32" dur="1000"/>
                                        <p:tgtEl>
                                          <p:spTgt spid="29707"/>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29703"/>
                                        </p:tgtEl>
                                        <p:attrNameLst>
                                          <p:attrName>style.visibility</p:attrName>
                                        </p:attrNameLst>
                                      </p:cBhvr>
                                      <p:to>
                                        <p:strVal val="visible"/>
                                      </p:to>
                                    </p:set>
                                    <p:animEffect transition="in" filter="checkerboard(across)">
                                      <p:cBhvr>
                                        <p:cTn id="36" dur="500"/>
                                        <p:tgtEl>
                                          <p:spTgt spid="29703"/>
                                        </p:tgtEl>
                                      </p:cBhvr>
                                    </p:animEffect>
                                  </p:childTnLst>
                                </p:cTn>
                              </p:par>
                            </p:childTnLst>
                          </p:cTn>
                        </p:par>
                      </p:childTnLst>
                    </p:cTn>
                  </p:par>
                </p:childTnLst>
              </p:cTn>
              <p:nextCondLst>
                <p:cond evt="onClick" delay="0">
                  <p:tgtEl>
                    <p:spTgt spid="29701"/>
                  </p:tgtEl>
                </p:cond>
              </p:nextCondLst>
            </p:seq>
            <p:seq concurrent="1" nextAc="seek">
              <p:cTn id="37" restart="whenNotActive" fill="hold" evtFilter="cancelBubble" nodeType="interactiveSeq">
                <p:stCondLst>
                  <p:cond evt="onClick" delay="0">
                    <p:tgtEl>
                      <p:spTgt spid="29703"/>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8" presetClass="exit" presetSubtype="32" fill="hold" grpId="1" nodeType="clickEffect">
                                  <p:stCondLst>
                                    <p:cond delay="0"/>
                                  </p:stCondLst>
                                  <p:childTnLst>
                                    <p:animEffect transition="out" filter="diamond(out)">
                                      <p:cBhvr>
                                        <p:cTn id="41" dur="1000"/>
                                        <p:tgtEl>
                                          <p:spTgt spid="29707"/>
                                        </p:tgtEl>
                                      </p:cBhvr>
                                    </p:animEffect>
                                    <p:set>
                                      <p:cBhvr>
                                        <p:cTn id="42" dur="1" fill="hold">
                                          <p:stCondLst>
                                            <p:cond delay="999"/>
                                          </p:stCondLst>
                                        </p:cTn>
                                        <p:tgtEl>
                                          <p:spTgt spid="29707"/>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29703"/>
                                        </p:tgtEl>
                                      </p:cBhvr>
                                    </p:animEffect>
                                    <p:set>
                                      <p:cBhvr>
                                        <p:cTn id="46" dur="1" fill="hold">
                                          <p:stCondLst>
                                            <p:cond delay="499"/>
                                          </p:stCondLst>
                                        </p:cTn>
                                        <p:tgtEl>
                                          <p:spTgt spid="29703"/>
                                        </p:tgtEl>
                                        <p:attrNameLst>
                                          <p:attrName>style.visibility</p:attrName>
                                        </p:attrNameLst>
                                      </p:cBhvr>
                                      <p:to>
                                        <p:strVal val="hidden"/>
                                      </p:to>
                                    </p:set>
                                  </p:childTnLst>
                                </p:cTn>
                              </p:par>
                            </p:childTnLst>
                          </p:cTn>
                        </p:par>
                      </p:childTnLst>
                    </p:cTn>
                  </p:par>
                </p:childTnLst>
              </p:cTn>
              <p:nextCondLst>
                <p:cond evt="onClick" delay="0">
                  <p:tgtEl>
                    <p:spTgt spid="29703"/>
                  </p:tgtEl>
                </p:cond>
              </p:nextCondLst>
            </p:seq>
          </p:childTnLst>
        </p:cTn>
      </p:par>
    </p:tnLst>
    <p:bldLst>
      <p:bldP spid="93191" grpId="0" autoUpdateAnimBg="0"/>
      <p:bldP spid="29707" grpId="0" animBg="1"/>
      <p:bldP spid="29707" grpId="1"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6">
            <a:extLst>
              <a:ext uri="{FF2B5EF4-FFF2-40B4-BE49-F238E27FC236}">
                <a16:creationId xmlns:a16="http://schemas.microsoft.com/office/drawing/2014/main" id="{84B5B1C5-DBA2-D98A-802B-13AE05E8159F}"/>
              </a:ext>
            </a:extLst>
          </p:cNvPr>
          <p:cNvSpPr>
            <a:spLocks noGrp="1" noChangeArrowheads="1"/>
          </p:cNvSpPr>
          <p:nvPr>
            <p:ph type="body" sz="half" idx="4294967295"/>
          </p:nvPr>
        </p:nvSpPr>
        <p:spPr>
          <a:xfrm>
            <a:off x="107950" y="404813"/>
            <a:ext cx="8351838" cy="1223962"/>
          </a:xfrm>
          <a:noFill/>
        </p:spPr>
        <p:txBody>
          <a:bodyPr/>
          <a:lstStyle/>
          <a:p>
            <a:pPr marL="0" indent="0" eaLnBrk="1" hangingPunct="1">
              <a:lnSpc>
                <a:spcPct val="120000"/>
              </a:lnSpc>
              <a:buFontTx/>
              <a:buNone/>
            </a:pPr>
            <a:r>
              <a:rPr lang="en-US" altLang="zh-CN" sz="1600">
                <a:effectLst/>
                <a:latin typeface="Times New Roman" panose="02020603050405020304" pitchFamily="18" charset="0"/>
              </a:rPr>
              <a:t>     </a:t>
            </a:r>
            <a:r>
              <a:rPr lang="zh-CN" altLang="en-US" sz="2000">
                <a:effectLst/>
                <a:latin typeface="Times New Roman" panose="02020603050405020304" pitchFamily="18" charset="0"/>
              </a:rPr>
              <a:t>听下面一段短文，播放两遍。请根据所听内容回答第 </a:t>
            </a:r>
            <a:r>
              <a:rPr lang="en-US" altLang="zh-CN" sz="2000" b="1">
                <a:effectLst/>
                <a:latin typeface="Times New Roman" panose="02020603050405020304" pitchFamily="18" charset="0"/>
              </a:rPr>
              <a:t>7</a:t>
            </a:r>
            <a:r>
              <a:rPr lang="en-US" altLang="zh-CN" sz="2000">
                <a:effectLst/>
                <a:latin typeface="Times New Roman" panose="02020603050405020304" pitchFamily="18" charset="0"/>
              </a:rPr>
              <a:t> - </a:t>
            </a:r>
            <a:r>
              <a:rPr lang="en-US" altLang="zh-CN" sz="2000" b="1">
                <a:effectLst/>
                <a:latin typeface="Times New Roman" panose="02020603050405020304" pitchFamily="18" charset="0"/>
              </a:rPr>
              <a:t>10</a:t>
            </a:r>
            <a:r>
              <a:rPr lang="en-US" altLang="zh-CN" sz="2000">
                <a:effectLst/>
                <a:latin typeface="Times New Roman" panose="02020603050405020304" pitchFamily="18" charset="0"/>
              </a:rPr>
              <a:t> </a:t>
            </a:r>
            <a:r>
              <a:rPr lang="zh-CN" altLang="en-US" sz="2000">
                <a:effectLst/>
                <a:latin typeface="Times New Roman" panose="02020603050405020304" pitchFamily="18" charset="0"/>
              </a:rPr>
              <a:t>四个问题。当听到“开始录音”的信号后，请在 </a:t>
            </a:r>
            <a:r>
              <a:rPr lang="en-US" altLang="zh-CN" sz="2000" b="1">
                <a:effectLst/>
                <a:latin typeface="Times New Roman" panose="02020603050405020304" pitchFamily="18" charset="0"/>
              </a:rPr>
              <a:t>8</a:t>
            </a:r>
            <a:r>
              <a:rPr lang="en-US" altLang="zh-CN" sz="2000">
                <a:effectLst/>
                <a:latin typeface="Times New Roman" panose="02020603050405020304" pitchFamily="18" charset="0"/>
              </a:rPr>
              <a:t> </a:t>
            </a:r>
            <a:r>
              <a:rPr lang="zh-CN" altLang="en-US" sz="2000">
                <a:effectLst/>
                <a:latin typeface="Times New Roman" panose="02020603050405020304" pitchFamily="18" charset="0"/>
              </a:rPr>
              <a:t>秒内口头回答。</a:t>
            </a:r>
          </a:p>
          <a:p>
            <a:pPr marL="0" indent="0" eaLnBrk="1" hangingPunct="1">
              <a:lnSpc>
                <a:spcPct val="120000"/>
              </a:lnSpc>
              <a:buFontTx/>
              <a:buNone/>
            </a:pPr>
            <a:r>
              <a:rPr lang="zh-CN" altLang="en-US" sz="2000">
                <a:effectLst/>
                <a:latin typeface="Times New Roman" panose="02020603050405020304" pitchFamily="18" charset="0"/>
              </a:rPr>
              <a:t>   现在你有 </a:t>
            </a:r>
            <a:r>
              <a:rPr lang="en-US" altLang="zh-CN" sz="2000" b="1">
                <a:effectLst/>
                <a:latin typeface="Times New Roman" panose="02020603050405020304" pitchFamily="18" charset="0"/>
              </a:rPr>
              <a:t>15 </a:t>
            </a:r>
            <a:r>
              <a:rPr lang="zh-CN" altLang="en-US" sz="2000">
                <a:effectLst/>
                <a:latin typeface="Times New Roman" panose="02020603050405020304" pitchFamily="18" charset="0"/>
              </a:rPr>
              <a:t>秒钟的时间阅读这四个问题。</a:t>
            </a:r>
          </a:p>
        </p:txBody>
      </p:sp>
      <p:pic>
        <p:nvPicPr>
          <p:cNvPr id="158723" name="Picture 7" descr="公司logo">
            <a:extLst>
              <a:ext uri="{FF2B5EF4-FFF2-40B4-BE49-F238E27FC236}">
                <a16:creationId xmlns:a16="http://schemas.microsoft.com/office/drawing/2014/main" id="{CE8AD682-C0FE-75BA-2344-2CD64F2E7F3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8" name="Picture 12" descr="originalText48">
            <a:extLst>
              <a:ext uri="{FF2B5EF4-FFF2-40B4-BE49-F238E27FC236}">
                <a16:creationId xmlns:a16="http://schemas.microsoft.com/office/drawing/2014/main" id="{D7FB7459-8B05-9581-D95F-75C0B6150B5E}"/>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14" descr="originalTextHide">
            <a:extLst>
              <a:ext uri="{FF2B5EF4-FFF2-40B4-BE49-F238E27FC236}">
                <a16:creationId xmlns:a16="http://schemas.microsoft.com/office/drawing/2014/main" id="{7D117FB3-B1AB-0D43-909A-327C60BD7AA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8726" name="Rectangle 28">
            <a:extLst>
              <a:ext uri="{FF2B5EF4-FFF2-40B4-BE49-F238E27FC236}">
                <a16:creationId xmlns:a16="http://schemas.microsoft.com/office/drawing/2014/main" id="{777F6928-48F9-62CB-83C4-E492D3DFA463}"/>
              </a:ext>
            </a:extLst>
          </p:cNvPr>
          <p:cNvSpPr>
            <a:spLocks noChangeArrowheads="1"/>
          </p:cNvSpPr>
          <p:nvPr/>
        </p:nvSpPr>
        <p:spPr bwMode="auto">
          <a:xfrm>
            <a:off x="323850" y="2039938"/>
            <a:ext cx="7993063" cy="4048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80000"/>
              </a:lnSpc>
              <a:spcBef>
                <a:spcPct val="0"/>
              </a:spcBef>
              <a:buFontTx/>
              <a:buNone/>
            </a:pPr>
            <a:r>
              <a:rPr lang="en-US" altLang="zh-CN" sz="3600">
                <a:latin typeface="Times New Roman" panose="02020603050405020304" pitchFamily="18" charset="0"/>
              </a:rPr>
              <a:t>7. What is David doing in his bedroom?  </a:t>
            </a:r>
          </a:p>
          <a:p>
            <a:pPr>
              <a:lnSpc>
                <a:spcPct val="180000"/>
              </a:lnSpc>
              <a:spcBef>
                <a:spcPct val="0"/>
              </a:spcBef>
              <a:buFontTx/>
              <a:buNone/>
            </a:pPr>
            <a:r>
              <a:rPr lang="en-US" altLang="zh-CN" sz="3600">
                <a:latin typeface="Times New Roman" panose="02020603050405020304" pitchFamily="18" charset="0"/>
              </a:rPr>
              <a:t>8. How is David's bedroom? </a:t>
            </a:r>
          </a:p>
          <a:p>
            <a:pPr>
              <a:lnSpc>
                <a:spcPct val="180000"/>
              </a:lnSpc>
              <a:spcBef>
                <a:spcPct val="0"/>
              </a:spcBef>
              <a:buFontTx/>
              <a:buNone/>
            </a:pPr>
            <a:r>
              <a:rPr lang="en-US" altLang="zh-CN" sz="3600">
                <a:latin typeface="Times New Roman" panose="02020603050405020304" pitchFamily="18" charset="0"/>
              </a:rPr>
              <a:t>9. What's on the floor? </a:t>
            </a:r>
          </a:p>
          <a:p>
            <a:pPr>
              <a:lnSpc>
                <a:spcPct val="180000"/>
              </a:lnSpc>
              <a:spcBef>
                <a:spcPct val="0"/>
              </a:spcBef>
              <a:buFontTx/>
              <a:buNone/>
            </a:pPr>
            <a:r>
              <a:rPr lang="en-US" altLang="zh-CN" sz="3600">
                <a:latin typeface="Times New Roman" panose="02020603050405020304" pitchFamily="18" charset="0"/>
              </a:rPr>
              <a:t>10. How does David's mother feel?</a:t>
            </a:r>
          </a:p>
        </p:txBody>
      </p:sp>
      <p:sp>
        <p:nvSpPr>
          <p:cNvPr id="96291" name="Rectangle 35">
            <a:extLst>
              <a:ext uri="{FF2B5EF4-FFF2-40B4-BE49-F238E27FC236}">
                <a16:creationId xmlns:a16="http://schemas.microsoft.com/office/drawing/2014/main" id="{A50B477B-837E-F1AE-9340-DA24EF521CB1}"/>
              </a:ext>
            </a:extLst>
          </p:cNvPr>
          <p:cNvSpPr>
            <a:spLocks noChangeArrowheads="1"/>
          </p:cNvSpPr>
          <p:nvPr/>
        </p:nvSpPr>
        <p:spPr bwMode="auto">
          <a:xfrm>
            <a:off x="323850" y="1844675"/>
            <a:ext cx="8208963" cy="460851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35000"/>
              </a:lnSpc>
              <a:spcBef>
                <a:spcPct val="0"/>
              </a:spcBef>
              <a:buFont typeface="Wingdings" panose="05000000000000000000" pitchFamily="2" charset="2"/>
              <a:buNone/>
            </a:pPr>
            <a:r>
              <a:rPr lang="en-US" altLang="zh-CN">
                <a:latin typeface="Times New Roman" panose="02020603050405020304" pitchFamily="18" charset="0"/>
              </a:rPr>
              <a:t>David is playing computer games in his bedroom. His room is very dirty. There are some dirty clothes on the bed. There are some toys on the floor. His mother comes in and says angrily, “Don't play computer games. Your things are everywhere. Clean your room now.”</a:t>
            </a:r>
          </a:p>
        </p:txBody>
      </p:sp>
      <p:pic>
        <p:nvPicPr>
          <p:cNvPr id="96385" name="Picture 129">
            <a:hlinkClick r:id="" action="ppaction://media"/>
            <a:extLst>
              <a:ext uri="{FF2B5EF4-FFF2-40B4-BE49-F238E27FC236}">
                <a16:creationId xmlns:a16="http://schemas.microsoft.com/office/drawing/2014/main" id="{CD80F533-125F-BD45-4E55-F2FDF93FDE2D}"/>
              </a:ext>
            </a:extLst>
          </p:cNvPr>
          <p:cNvPicPr>
            <a:picLocks noChangeAspect="1" noChangeArrowheads="1"/>
          </p:cNvPicPr>
          <p:nvPr>
            <p:ph sz="quarter" idx="4294967295"/>
            <a:audioFile r:link="rId2"/>
            <p:extLst>
              <p:ext uri="{DAA4B4D4-6D71-4841-9C94-3DE7FCFB9230}">
                <p14:media xmlns:p14="http://schemas.microsoft.com/office/powerpoint/2010/main" r:embed="rId1"/>
              </p:ext>
            </p:extLst>
          </p:nvPr>
        </p:nvPicPr>
        <p:blipFill>
          <a:blip r:embed="rId10">
            <a:extLst>
              <a:ext uri="{28A0092B-C50C-407E-A947-70E740481C1C}">
                <a14:useLocalDpi xmlns:a14="http://schemas.microsoft.com/office/drawing/2010/main" val="0"/>
              </a:ext>
            </a:extLst>
          </a:blip>
          <a:srcRect/>
          <a:stretch>
            <a:fillRect/>
          </a:stretch>
        </p:blipFill>
        <p:spPr>
          <a:xfrm>
            <a:off x="4859338" y="69850"/>
            <a:ext cx="433387" cy="4333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58729" name="Rectangle 131">
            <a:extLst>
              <a:ext uri="{FF2B5EF4-FFF2-40B4-BE49-F238E27FC236}">
                <a16:creationId xmlns:a16="http://schemas.microsoft.com/office/drawing/2014/main" id="{395EF840-8A73-70A7-8C00-26163168C569}"/>
              </a:ext>
            </a:extLst>
          </p:cNvPr>
          <p:cNvSpPr>
            <a:spLocks noChangeArrowheads="1"/>
          </p:cNvSpPr>
          <p:nvPr/>
        </p:nvSpPr>
        <p:spPr bwMode="auto">
          <a:xfrm>
            <a:off x="52388" y="44450"/>
            <a:ext cx="6588125" cy="43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buFontTx/>
              <a:buNone/>
            </a:pPr>
            <a:r>
              <a:rPr lang="zh-CN" altLang="en-US" sz="2000" b="0">
                <a:latin typeface="Times New Roman" panose="02020603050405020304" pitchFamily="18" charset="0"/>
              </a:rPr>
              <a:t>第二节 回答问题 </a:t>
            </a:r>
            <a:r>
              <a:rPr lang="en-US" altLang="zh-CN" sz="2000" b="0">
                <a:latin typeface="Times New Roman" panose="02020603050405020304" pitchFamily="18" charset="0"/>
              </a:rPr>
              <a:t>(</a:t>
            </a:r>
            <a:r>
              <a:rPr lang="zh-CN" altLang="en-US" sz="2000" b="0">
                <a:latin typeface="Times New Roman" panose="02020603050405020304" pitchFamily="18" charset="0"/>
              </a:rPr>
              <a:t>共 </a:t>
            </a:r>
            <a:r>
              <a:rPr lang="en-US" altLang="zh-CN" sz="2000">
                <a:latin typeface="Times New Roman" panose="02020603050405020304" pitchFamily="18" charset="0"/>
              </a:rPr>
              <a:t>4</a:t>
            </a:r>
            <a:r>
              <a:rPr lang="en-US" altLang="zh-CN" sz="2000" b="0">
                <a:latin typeface="Times New Roman" panose="02020603050405020304" pitchFamily="18" charset="0"/>
              </a:rPr>
              <a:t> </a:t>
            </a:r>
            <a:r>
              <a:rPr lang="zh-CN" altLang="en-US" sz="2000" b="0">
                <a:latin typeface="Times New Roman" panose="02020603050405020304" pitchFamily="18" charset="0"/>
              </a:rPr>
              <a:t>分，每小题 </a:t>
            </a:r>
            <a:r>
              <a:rPr lang="en-US" altLang="zh-CN" sz="2000">
                <a:latin typeface="Times New Roman" panose="02020603050405020304" pitchFamily="18" charset="0"/>
              </a:rPr>
              <a:t>1</a:t>
            </a:r>
            <a:r>
              <a:rPr lang="en-US" altLang="zh-CN" sz="2000" b="0">
                <a:latin typeface="Times New Roman" panose="02020603050405020304" pitchFamily="18" charset="0"/>
              </a:rPr>
              <a:t> </a:t>
            </a:r>
            <a:r>
              <a:rPr lang="zh-CN" altLang="en-US" sz="2000" b="0">
                <a:latin typeface="Times New Roman" panose="02020603050405020304" pitchFamily="18" charset="0"/>
              </a:rPr>
              <a:t>分</a:t>
            </a:r>
            <a:r>
              <a:rPr lang="en-US" altLang="zh-CN" sz="2000" b="0">
                <a:latin typeface="Times New Roman" panose="02020603050405020304" pitchFamily="18" charset="0"/>
              </a:rPr>
              <a:t>)</a:t>
            </a:r>
          </a:p>
        </p:txBody>
      </p:sp>
      <p:pic>
        <p:nvPicPr>
          <p:cNvPr id="648203" name="Picture 11">
            <a:hlinkClick r:id="" action="ppaction://media"/>
            <a:extLst>
              <a:ext uri="{FF2B5EF4-FFF2-40B4-BE49-F238E27FC236}">
                <a16:creationId xmlns:a16="http://schemas.microsoft.com/office/drawing/2014/main" id="{3FC96E18-098A-9DB5-F4AD-52CA700098AF}"/>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0">
            <a:extLst>
              <a:ext uri="{28A0092B-C50C-407E-A947-70E740481C1C}">
                <a14:useLocalDpi xmlns:a14="http://schemas.microsoft.com/office/drawing/2010/main" val="0"/>
              </a:ext>
            </a:extLst>
          </a:blip>
          <a:srcRect/>
          <a:stretch>
            <a:fillRect/>
          </a:stretch>
        </p:blipFill>
        <p:spPr bwMode="auto">
          <a:xfrm>
            <a:off x="8604250" y="53736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restart="whenNotActive" fill="hold" evtFilter="cancelBubble" nodeType="interactiveSeq">
                <p:stCondLst>
                  <p:cond evt="onClick" delay="0">
                    <p:tgtEl>
                      <p:spTgt spid="96385"/>
                    </p:tgtEl>
                  </p:cond>
                </p:stCondLst>
                <p:endSync evt="end" delay="0">
                  <p:rtn val="all"/>
                </p:endSync>
                <p:childTnLst>
                  <p:par>
                    <p:cTn id="3" fill="hold" nodeType="clickPar">
                      <p:stCondLst>
                        <p:cond delay="0"/>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22902" fill="hold"/>
                                        <p:tgtEl>
                                          <p:spTgt spid="96385"/>
                                        </p:tgtEl>
                                      </p:cBhvr>
                                    </p:cmd>
                                  </p:childTnLst>
                                </p:cTn>
                              </p:par>
                            </p:childTnLst>
                          </p:cTn>
                        </p:par>
                      </p:childTnLst>
                    </p:cTn>
                  </p:par>
                </p:childTnLst>
              </p:cTn>
              <p:nextCondLst>
                <p:cond evt="onClick" delay="0">
                  <p:tgtEl>
                    <p:spTgt spid="96385"/>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6385"/>
                </p:tgtEl>
              </p:cMediaNode>
            </p:audio>
            <p:seq concurrent="1" nextAc="seek">
              <p:cTn id="8" restart="whenNotActive" fill="hold" evtFilter="cancelBubble" nodeType="interactiveSeq">
                <p:stCondLst>
                  <p:cond evt="onClick" delay="0">
                    <p:tgtEl>
                      <p:spTgt spid="31748"/>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96291"/>
                                        </p:tgtEl>
                                        <p:attrNameLst>
                                          <p:attrName>style.visibility</p:attrName>
                                        </p:attrNameLst>
                                      </p:cBhvr>
                                      <p:to>
                                        <p:strVal val="visible"/>
                                      </p:to>
                                    </p:set>
                                    <p:animEffect transition="in" filter="diamond(in)">
                                      <p:cBhvr>
                                        <p:cTn id="13" dur="1000"/>
                                        <p:tgtEl>
                                          <p:spTgt spid="96291"/>
                                        </p:tgtEl>
                                      </p:cBhvr>
                                    </p:animEffect>
                                  </p:childTnLst>
                                </p:cTn>
                              </p:par>
                            </p:childTnLst>
                          </p:cTn>
                        </p:par>
                        <p:par>
                          <p:cTn id="14" fill="hold" nodeType="afterGroup">
                            <p:stCondLst>
                              <p:cond delay="1000"/>
                            </p:stCondLst>
                            <p:childTnLst>
                              <p:par>
                                <p:cTn id="15" presetID="5" presetClass="entr" presetSubtype="10" fill="hold" nodeType="afterEffect">
                                  <p:stCondLst>
                                    <p:cond delay="0"/>
                                  </p:stCondLst>
                                  <p:childTnLst>
                                    <p:set>
                                      <p:cBhvr>
                                        <p:cTn id="16" dur="1" fill="hold">
                                          <p:stCondLst>
                                            <p:cond delay="0"/>
                                          </p:stCondLst>
                                        </p:cTn>
                                        <p:tgtEl>
                                          <p:spTgt spid="31749"/>
                                        </p:tgtEl>
                                        <p:attrNameLst>
                                          <p:attrName>style.visibility</p:attrName>
                                        </p:attrNameLst>
                                      </p:cBhvr>
                                      <p:to>
                                        <p:strVal val="visible"/>
                                      </p:to>
                                    </p:set>
                                    <p:animEffect transition="in" filter="checkerboard(across)">
                                      <p:cBhvr>
                                        <p:cTn id="17" dur="500"/>
                                        <p:tgtEl>
                                          <p:spTgt spid="31749"/>
                                        </p:tgtEl>
                                      </p:cBhvr>
                                    </p:animEffect>
                                  </p:childTnLst>
                                </p:cTn>
                              </p:par>
                            </p:childTnLst>
                          </p:cTn>
                        </p:par>
                      </p:childTnLst>
                    </p:cTn>
                  </p:par>
                </p:childTnLst>
              </p:cTn>
              <p:nextCondLst>
                <p:cond evt="onClick" delay="0">
                  <p:tgtEl>
                    <p:spTgt spid="31748"/>
                  </p:tgtEl>
                </p:cond>
              </p:nextCondLst>
            </p:seq>
            <p:seq concurrent="1" nextAc="seek">
              <p:cTn id="18" restart="whenNotActive" fill="hold" evtFilter="cancelBubble" nodeType="interactiveSeq">
                <p:stCondLst>
                  <p:cond evt="onClick" delay="0">
                    <p:tgtEl>
                      <p:spTgt spid="31749"/>
                    </p:tgtEl>
                  </p:cond>
                </p:stCondLst>
                <p:endSync evt="end" delay="0">
                  <p:rtn val="all"/>
                </p:endSync>
                <p:childTnLst>
                  <p:par>
                    <p:cTn id="19" fill="hold" nodeType="clickPar">
                      <p:stCondLst>
                        <p:cond delay="0"/>
                      </p:stCondLst>
                      <p:childTnLst>
                        <p:par>
                          <p:cTn id="20" fill="hold" nodeType="withGroup">
                            <p:stCondLst>
                              <p:cond delay="0"/>
                            </p:stCondLst>
                            <p:childTnLst>
                              <p:par>
                                <p:cTn id="21" presetID="8" presetClass="exit" presetSubtype="32" fill="hold" grpId="1" nodeType="clickEffect">
                                  <p:stCondLst>
                                    <p:cond delay="0"/>
                                  </p:stCondLst>
                                  <p:childTnLst>
                                    <p:animEffect transition="out" filter="diamond(out)">
                                      <p:cBhvr>
                                        <p:cTn id="22" dur="1000"/>
                                        <p:tgtEl>
                                          <p:spTgt spid="96291"/>
                                        </p:tgtEl>
                                      </p:cBhvr>
                                    </p:animEffect>
                                    <p:set>
                                      <p:cBhvr>
                                        <p:cTn id="23" dur="1" fill="hold">
                                          <p:stCondLst>
                                            <p:cond delay="999"/>
                                          </p:stCondLst>
                                        </p:cTn>
                                        <p:tgtEl>
                                          <p:spTgt spid="96291"/>
                                        </p:tgtEl>
                                        <p:attrNameLst>
                                          <p:attrName>style.visibility</p:attrName>
                                        </p:attrNameLst>
                                      </p:cBhvr>
                                      <p:to>
                                        <p:strVal val="hidden"/>
                                      </p:to>
                                    </p:set>
                                  </p:childTnLst>
                                </p:cTn>
                              </p:par>
                            </p:childTnLst>
                          </p:cTn>
                        </p:par>
                        <p:par>
                          <p:cTn id="24" fill="hold" nodeType="afterGroup">
                            <p:stCondLst>
                              <p:cond delay="1000"/>
                            </p:stCondLst>
                            <p:childTnLst>
                              <p:par>
                                <p:cTn id="25" presetID="5" presetClass="exit" presetSubtype="10" fill="hold" nodeType="afterEffect">
                                  <p:stCondLst>
                                    <p:cond delay="0"/>
                                  </p:stCondLst>
                                  <p:childTnLst>
                                    <p:animEffect transition="out" filter="checkerboard(across)">
                                      <p:cBhvr>
                                        <p:cTn id="26" dur="500"/>
                                        <p:tgtEl>
                                          <p:spTgt spid="31749"/>
                                        </p:tgtEl>
                                      </p:cBhvr>
                                    </p:animEffect>
                                    <p:set>
                                      <p:cBhvr>
                                        <p:cTn id="27" dur="1" fill="hold">
                                          <p:stCondLst>
                                            <p:cond delay="499"/>
                                          </p:stCondLst>
                                        </p:cTn>
                                        <p:tgtEl>
                                          <p:spTgt spid="31749"/>
                                        </p:tgtEl>
                                        <p:attrNameLst>
                                          <p:attrName>style.visibility</p:attrName>
                                        </p:attrNameLst>
                                      </p:cBhvr>
                                      <p:to>
                                        <p:strVal val="hidden"/>
                                      </p:to>
                                    </p:set>
                                  </p:childTnLst>
                                </p:cTn>
                              </p:par>
                            </p:childTnLst>
                          </p:cTn>
                        </p:par>
                      </p:childTnLst>
                    </p:cTn>
                  </p:par>
                </p:childTnLst>
              </p:cTn>
              <p:nextCondLst>
                <p:cond evt="onClick" delay="0">
                  <p:tgtEl>
                    <p:spTgt spid="31749"/>
                  </p:tgtEl>
                </p:cond>
              </p:nextCondLst>
            </p:seq>
          </p:childTnLst>
        </p:cTn>
      </p:par>
    </p:tnLst>
    <p:bldLst>
      <p:bldP spid="96291" grpId="0" animBg="1"/>
      <p:bldP spid="96291" grpId="1"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473" name="Picture 193">
            <a:hlinkClick r:id="" action="ppaction://media"/>
            <a:extLst>
              <a:ext uri="{FF2B5EF4-FFF2-40B4-BE49-F238E27FC236}">
                <a16:creationId xmlns:a16="http://schemas.microsoft.com/office/drawing/2014/main" id="{325FADBF-D401-6362-E2A5-74220EB36080}"/>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7472" name="Picture 192">
            <a:hlinkClick r:id="" action="ppaction://media"/>
            <a:extLst>
              <a:ext uri="{FF2B5EF4-FFF2-40B4-BE49-F238E27FC236}">
                <a16:creationId xmlns:a16="http://schemas.microsoft.com/office/drawing/2014/main" id="{DEE4AB8E-4CED-127F-E367-2C8D0FB6D1C7}"/>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0772" name="Picture 2" descr="公司logo">
            <a:extLst>
              <a:ext uri="{FF2B5EF4-FFF2-40B4-BE49-F238E27FC236}">
                <a16:creationId xmlns:a16="http://schemas.microsoft.com/office/drawing/2014/main" id="{EEEC688E-57EE-29F1-D139-1D8151ECF5A2}"/>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7" name="Picture 3" descr="originalText48">
            <a:extLst>
              <a:ext uri="{FF2B5EF4-FFF2-40B4-BE49-F238E27FC236}">
                <a16:creationId xmlns:a16="http://schemas.microsoft.com/office/drawing/2014/main" id="{AC10CBF4-02FA-E49F-FD5B-E7B64A5D0C46}"/>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0774" name="Rectangle 4">
            <a:extLst>
              <a:ext uri="{FF2B5EF4-FFF2-40B4-BE49-F238E27FC236}">
                <a16:creationId xmlns:a16="http://schemas.microsoft.com/office/drawing/2014/main" id="{AD881E97-B60B-B94A-1D90-37051BBD35B7}"/>
              </a:ext>
            </a:extLst>
          </p:cNvPr>
          <p:cNvSpPr>
            <a:spLocks noChangeArrowheads="1"/>
          </p:cNvSpPr>
          <p:nvPr/>
        </p:nvSpPr>
        <p:spPr bwMode="auto">
          <a:xfrm>
            <a:off x="73025" y="82550"/>
            <a:ext cx="8243888"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7. What is David doing in his bedroom? </a:t>
            </a:r>
          </a:p>
        </p:txBody>
      </p:sp>
      <p:pic>
        <p:nvPicPr>
          <p:cNvPr id="33799" name="Picture 5" descr="originalTextHide">
            <a:extLst>
              <a:ext uri="{FF2B5EF4-FFF2-40B4-BE49-F238E27FC236}">
                <a16:creationId xmlns:a16="http://schemas.microsoft.com/office/drawing/2014/main" id="{1191764D-D4BB-7ED2-2D64-4A7DD57823CF}"/>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0776" name="Rectangle 6">
            <a:extLst>
              <a:ext uri="{FF2B5EF4-FFF2-40B4-BE49-F238E27FC236}">
                <a16:creationId xmlns:a16="http://schemas.microsoft.com/office/drawing/2014/main" id="{92D1DC14-9D31-553D-DB2B-16554308830B}"/>
              </a:ext>
            </a:extLst>
          </p:cNvPr>
          <p:cNvSpPr>
            <a:spLocks noChangeArrowheads="1"/>
          </p:cNvSpPr>
          <p:nvPr/>
        </p:nvSpPr>
        <p:spPr bwMode="auto">
          <a:xfrm>
            <a:off x="755650" y="3500438"/>
            <a:ext cx="7319963"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a:t>
            </a:r>
          </a:p>
        </p:txBody>
      </p:sp>
      <p:sp>
        <p:nvSpPr>
          <p:cNvPr id="97287" name="Rectangle 7">
            <a:extLst>
              <a:ext uri="{FF2B5EF4-FFF2-40B4-BE49-F238E27FC236}">
                <a16:creationId xmlns:a16="http://schemas.microsoft.com/office/drawing/2014/main" id="{AF07468B-232F-38A0-93A3-A037709061E2}"/>
              </a:ext>
            </a:extLst>
          </p:cNvPr>
          <p:cNvSpPr>
            <a:spLocks noChangeArrowheads="1"/>
          </p:cNvSpPr>
          <p:nvPr/>
        </p:nvSpPr>
        <p:spPr bwMode="auto">
          <a:xfrm>
            <a:off x="2411413" y="2154238"/>
            <a:ext cx="5545137" cy="1920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4000">
                <a:solidFill>
                  <a:srgbClr val="FF0000"/>
                </a:solidFill>
                <a:latin typeface="Times New Roman" panose="02020603050405020304" pitchFamily="18" charset="0"/>
              </a:rPr>
              <a:t>David </a:t>
            </a:r>
            <a:r>
              <a:rPr lang="en-US" altLang="zh-CN" sz="4000">
                <a:solidFill>
                  <a:srgbClr val="3333FF"/>
                </a:solidFill>
                <a:latin typeface="Times New Roman" panose="02020603050405020304" pitchFamily="18" charset="0"/>
              </a:rPr>
              <a:t>(He)</a:t>
            </a:r>
            <a:r>
              <a:rPr lang="en-US" altLang="zh-CN" sz="4000">
                <a:solidFill>
                  <a:srgbClr val="FF0000"/>
                </a:solidFill>
                <a:latin typeface="Times New Roman" panose="02020603050405020304" pitchFamily="18" charset="0"/>
              </a:rPr>
              <a:t> is playing computer games in his bedroom.</a:t>
            </a:r>
          </a:p>
        </p:txBody>
      </p:sp>
      <p:sp>
        <p:nvSpPr>
          <p:cNvPr id="97478" name="Rectangle 198">
            <a:extLst>
              <a:ext uri="{FF2B5EF4-FFF2-40B4-BE49-F238E27FC236}">
                <a16:creationId xmlns:a16="http://schemas.microsoft.com/office/drawing/2014/main" id="{86C6CA0D-6949-E04D-87AD-5C9A469648DF}"/>
              </a:ext>
            </a:extLst>
          </p:cNvPr>
          <p:cNvSpPr>
            <a:spLocks noChangeArrowheads="1"/>
          </p:cNvSpPr>
          <p:nvPr/>
        </p:nvSpPr>
        <p:spPr bwMode="auto">
          <a:xfrm>
            <a:off x="323850" y="1052513"/>
            <a:ext cx="8208963" cy="511651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35000"/>
              </a:lnSpc>
              <a:spcBef>
                <a:spcPct val="0"/>
              </a:spcBef>
              <a:buFont typeface="Wingdings" panose="05000000000000000000" pitchFamily="2" charset="2"/>
              <a:buNone/>
            </a:pPr>
            <a:r>
              <a:rPr lang="en-US" altLang="zh-CN">
                <a:latin typeface="Times New Roman" panose="02020603050405020304" pitchFamily="18" charset="0"/>
              </a:rPr>
              <a:t>David is playing computer games in his bedroom. His room is very dirty. There are some dirty clothes on the bed. There are some toys on the floor. His mother comes in and says angrily, “Don't play computer games. Your things are everywhere. Clean your room now.”</a:t>
            </a:r>
          </a:p>
        </p:txBody>
      </p:sp>
      <p:pic>
        <p:nvPicPr>
          <p:cNvPr id="650253" name="Picture 13">
            <a:hlinkClick r:id="" action="ppaction://media"/>
            <a:extLst>
              <a:ext uri="{FF2B5EF4-FFF2-40B4-BE49-F238E27FC236}">
                <a16:creationId xmlns:a16="http://schemas.microsoft.com/office/drawing/2014/main" id="{E2B68A83-3AC0-2D58-A763-CE6407C0B149}"/>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3736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0254" name="Picture 14">
            <a:hlinkClick r:id="" action="ppaction://media"/>
            <a:extLst>
              <a:ext uri="{FF2B5EF4-FFF2-40B4-BE49-F238E27FC236}">
                <a16:creationId xmlns:a16="http://schemas.microsoft.com/office/drawing/2014/main" id="{2DA6F8D2-38A6-FD2F-1343-D097AF7C633A}"/>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8101013"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7287"/>
                                        </p:tgtEl>
                                        <p:attrNameLst>
                                          <p:attrName>style.visibility</p:attrName>
                                        </p:attrNameLst>
                                      </p:cBhvr>
                                      <p:to>
                                        <p:strVal val="visible"/>
                                      </p:to>
                                    </p:set>
                                    <p:anim calcmode="lin" valueType="num">
                                      <p:cBhvr additive="base">
                                        <p:cTn id="7" dur="500" fill="hold"/>
                                        <p:tgtEl>
                                          <p:spTgt spid="97287"/>
                                        </p:tgtEl>
                                        <p:attrNameLst>
                                          <p:attrName>ppt_x</p:attrName>
                                        </p:attrNameLst>
                                      </p:cBhvr>
                                      <p:tavLst>
                                        <p:tav tm="0">
                                          <p:val>
                                            <p:strVal val="1+#ppt_w/2"/>
                                          </p:val>
                                        </p:tav>
                                        <p:tav tm="100000">
                                          <p:val>
                                            <p:strVal val="#ppt_x"/>
                                          </p:val>
                                        </p:tav>
                                      </p:tavLst>
                                    </p:anim>
                                    <p:anim calcmode="lin" valueType="num">
                                      <p:cBhvr additive="base">
                                        <p:cTn id="8" dur="500" fill="hold"/>
                                        <p:tgtEl>
                                          <p:spTgt spid="972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7473"/>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97473"/>
                                        </p:tgtEl>
                                      </p:cBhvr>
                                    </p:cmd>
                                  </p:childTnLst>
                                </p:cTn>
                              </p:par>
                            </p:childTnLst>
                          </p:cTn>
                        </p:par>
                      </p:childTnLst>
                    </p:cTn>
                  </p:par>
                </p:childTnLst>
              </p:cTn>
              <p:nextCondLst>
                <p:cond evt="onClick" delay="0">
                  <p:tgtEl>
                    <p:spTgt spid="97473"/>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7473"/>
                </p:tgtEl>
              </p:cMediaNode>
            </p:audio>
            <p:seq concurrent="1" nextAc="seek">
              <p:cTn id="15" restart="whenNotActive" fill="hold" evtFilter="cancelBubble" nodeType="interactiveSeq">
                <p:stCondLst>
                  <p:cond evt="onClick" delay="0">
                    <p:tgtEl>
                      <p:spTgt spid="97472"/>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97472"/>
                                        </p:tgtEl>
                                      </p:cBhvr>
                                    </p:cmd>
                                  </p:childTnLst>
                                </p:cTn>
                              </p:par>
                            </p:childTnLst>
                          </p:cTn>
                        </p:par>
                      </p:childTnLst>
                    </p:cTn>
                  </p:par>
                </p:childTnLst>
              </p:cTn>
              <p:nextCondLst>
                <p:cond evt="onClick" delay="0">
                  <p:tgtEl>
                    <p:spTgt spid="97472"/>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7472"/>
                </p:tgtEl>
              </p:cMediaNode>
            </p:audio>
            <p:seq concurrent="1" nextAc="seek">
              <p:cTn id="21" restart="whenNotActive" fill="hold" evtFilter="cancelBubble" nodeType="interactiveSeq">
                <p:stCondLst>
                  <p:cond evt="onClick" delay="0">
                    <p:tgtEl>
                      <p:spTgt spid="650253"/>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47771" fill="hold"/>
                                        <p:tgtEl>
                                          <p:spTgt spid="650253"/>
                                        </p:tgtEl>
                                      </p:cBhvr>
                                    </p:cmd>
                                  </p:childTnLst>
                                </p:cTn>
                              </p:par>
                            </p:childTnLst>
                          </p:cTn>
                        </p:par>
                      </p:childTnLst>
                    </p:cTn>
                  </p:par>
                </p:childTnLst>
              </p:cTn>
              <p:nextCondLst>
                <p:cond evt="onClick" delay="0">
                  <p:tgtEl>
                    <p:spTgt spid="650253"/>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650253"/>
                </p:tgtEl>
              </p:cMediaNode>
            </p:audio>
            <p:seq concurrent="1" nextAc="seek">
              <p:cTn id="27" restart="whenNotActive" fill="hold" evtFilter="cancelBubble" nodeType="interactiveSeq">
                <p:stCondLst>
                  <p:cond evt="onClick" delay="0">
                    <p:tgtEl>
                      <p:spTgt spid="33797"/>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97478"/>
                                        </p:tgtEl>
                                        <p:attrNameLst>
                                          <p:attrName>style.visibility</p:attrName>
                                        </p:attrNameLst>
                                      </p:cBhvr>
                                      <p:to>
                                        <p:strVal val="visible"/>
                                      </p:to>
                                    </p:set>
                                    <p:animEffect transition="in" filter="checkerboard(across)">
                                      <p:cBhvr>
                                        <p:cTn id="32" dur="1000"/>
                                        <p:tgtEl>
                                          <p:spTgt spid="97478"/>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33799"/>
                                        </p:tgtEl>
                                        <p:attrNameLst>
                                          <p:attrName>style.visibility</p:attrName>
                                        </p:attrNameLst>
                                      </p:cBhvr>
                                      <p:to>
                                        <p:strVal val="visible"/>
                                      </p:to>
                                    </p:set>
                                    <p:animEffect transition="in" filter="checkerboard(across)">
                                      <p:cBhvr>
                                        <p:cTn id="36" dur="500"/>
                                        <p:tgtEl>
                                          <p:spTgt spid="33799"/>
                                        </p:tgtEl>
                                      </p:cBhvr>
                                    </p:animEffect>
                                  </p:childTnLst>
                                </p:cTn>
                              </p:par>
                            </p:childTnLst>
                          </p:cTn>
                        </p:par>
                      </p:childTnLst>
                    </p:cTn>
                  </p:par>
                </p:childTnLst>
              </p:cTn>
              <p:nextCondLst>
                <p:cond evt="onClick" delay="0">
                  <p:tgtEl>
                    <p:spTgt spid="33797"/>
                  </p:tgtEl>
                </p:cond>
              </p:nextCondLst>
            </p:seq>
            <p:seq concurrent="1" nextAc="seek">
              <p:cTn id="37" restart="whenNotActive" fill="hold" evtFilter="cancelBubble" nodeType="interactiveSeq">
                <p:stCondLst>
                  <p:cond evt="onClick" delay="0">
                    <p:tgtEl>
                      <p:spTgt spid="33799"/>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5" presetClass="exit" presetSubtype="5" fill="hold" grpId="1" nodeType="clickEffect">
                                  <p:stCondLst>
                                    <p:cond delay="0"/>
                                  </p:stCondLst>
                                  <p:childTnLst>
                                    <p:animEffect transition="out" filter="checkerboard(down)">
                                      <p:cBhvr>
                                        <p:cTn id="41" dur="1000"/>
                                        <p:tgtEl>
                                          <p:spTgt spid="97478"/>
                                        </p:tgtEl>
                                      </p:cBhvr>
                                    </p:animEffect>
                                    <p:set>
                                      <p:cBhvr>
                                        <p:cTn id="42" dur="1" fill="hold">
                                          <p:stCondLst>
                                            <p:cond delay="999"/>
                                          </p:stCondLst>
                                        </p:cTn>
                                        <p:tgtEl>
                                          <p:spTgt spid="97478"/>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33799"/>
                                        </p:tgtEl>
                                      </p:cBhvr>
                                    </p:animEffect>
                                    <p:set>
                                      <p:cBhvr>
                                        <p:cTn id="46" dur="1" fill="hold">
                                          <p:stCondLst>
                                            <p:cond delay="499"/>
                                          </p:stCondLst>
                                        </p:cTn>
                                        <p:tgtEl>
                                          <p:spTgt spid="33799"/>
                                        </p:tgtEl>
                                        <p:attrNameLst>
                                          <p:attrName>style.visibility</p:attrName>
                                        </p:attrNameLst>
                                      </p:cBhvr>
                                      <p:to>
                                        <p:strVal val="hidden"/>
                                      </p:to>
                                    </p:set>
                                  </p:childTnLst>
                                </p:cTn>
                              </p:par>
                            </p:childTnLst>
                          </p:cTn>
                        </p:par>
                      </p:childTnLst>
                    </p:cTn>
                  </p:par>
                </p:childTnLst>
              </p:cTn>
              <p:nextCondLst>
                <p:cond evt="onClick" delay="0">
                  <p:tgtEl>
                    <p:spTgt spid="33799"/>
                  </p:tgtEl>
                </p:cond>
              </p:nextCondLst>
            </p:seq>
          </p:childTnLst>
        </p:cTn>
      </p:par>
    </p:tnLst>
    <p:bldLst>
      <p:bldP spid="97287" grpId="0" autoUpdateAnimBg="0"/>
      <p:bldP spid="97478" grpId="0" animBg="1"/>
      <p:bldP spid="97478" grpId="1"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463" name="Picture 159">
            <a:hlinkClick r:id="" action="ppaction://media"/>
            <a:extLst>
              <a:ext uri="{FF2B5EF4-FFF2-40B4-BE49-F238E27FC236}">
                <a16:creationId xmlns:a16="http://schemas.microsoft.com/office/drawing/2014/main" id="{CDD166EF-A81E-81EF-658C-18C6B62748C8}"/>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462" name="Picture 158">
            <a:hlinkClick r:id="" action="ppaction://media"/>
            <a:extLst>
              <a:ext uri="{FF2B5EF4-FFF2-40B4-BE49-F238E27FC236}">
                <a16:creationId xmlns:a16="http://schemas.microsoft.com/office/drawing/2014/main" id="{8B4F3C18-B145-60AF-0114-8A1FB58D2067}"/>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2820" name="Picture 2" descr="公司logo">
            <a:extLst>
              <a:ext uri="{FF2B5EF4-FFF2-40B4-BE49-F238E27FC236}">
                <a16:creationId xmlns:a16="http://schemas.microsoft.com/office/drawing/2014/main" id="{A8E8C267-AC50-7B45-8205-ECA06A6415A8}"/>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5" name="Picture 3" descr="originalText48">
            <a:extLst>
              <a:ext uri="{FF2B5EF4-FFF2-40B4-BE49-F238E27FC236}">
                <a16:creationId xmlns:a16="http://schemas.microsoft.com/office/drawing/2014/main" id="{F55358BF-426C-9A02-B192-CC2CFB29A43D}"/>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2822" name="Rectangle 4">
            <a:extLst>
              <a:ext uri="{FF2B5EF4-FFF2-40B4-BE49-F238E27FC236}">
                <a16:creationId xmlns:a16="http://schemas.microsoft.com/office/drawing/2014/main" id="{296D7552-3B7A-3509-5DDE-4AF250A7D47E}"/>
              </a:ext>
            </a:extLst>
          </p:cNvPr>
          <p:cNvSpPr>
            <a:spLocks noChangeArrowheads="1"/>
          </p:cNvSpPr>
          <p:nvPr/>
        </p:nvSpPr>
        <p:spPr bwMode="auto">
          <a:xfrm>
            <a:off x="82550" y="93663"/>
            <a:ext cx="5929313"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8. How is David's bedroom? </a:t>
            </a:r>
          </a:p>
        </p:txBody>
      </p:sp>
      <p:pic>
        <p:nvPicPr>
          <p:cNvPr id="35847" name="Picture 5" descr="originalTextHide">
            <a:extLst>
              <a:ext uri="{FF2B5EF4-FFF2-40B4-BE49-F238E27FC236}">
                <a16:creationId xmlns:a16="http://schemas.microsoft.com/office/drawing/2014/main" id="{0690F5F1-FA21-C60A-C885-0C84B91CE247}"/>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2824" name="Rectangle 6">
            <a:extLst>
              <a:ext uri="{FF2B5EF4-FFF2-40B4-BE49-F238E27FC236}">
                <a16:creationId xmlns:a16="http://schemas.microsoft.com/office/drawing/2014/main" id="{6F61FD01-00A0-1E63-FCEA-DF201BD9747D}"/>
              </a:ext>
            </a:extLst>
          </p:cNvPr>
          <p:cNvSpPr>
            <a:spLocks noChangeArrowheads="1"/>
          </p:cNvSpPr>
          <p:nvPr/>
        </p:nvSpPr>
        <p:spPr bwMode="auto">
          <a:xfrm>
            <a:off x="755650" y="3724275"/>
            <a:ext cx="7345363"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a:t>
            </a:r>
          </a:p>
        </p:txBody>
      </p:sp>
      <p:sp>
        <p:nvSpPr>
          <p:cNvPr id="98311" name="Rectangle 7">
            <a:extLst>
              <a:ext uri="{FF2B5EF4-FFF2-40B4-BE49-F238E27FC236}">
                <a16:creationId xmlns:a16="http://schemas.microsoft.com/office/drawing/2014/main" id="{2258F2B9-9378-12DA-16B5-F2D8C842D02E}"/>
              </a:ext>
            </a:extLst>
          </p:cNvPr>
          <p:cNvSpPr>
            <a:spLocks noChangeArrowheads="1"/>
          </p:cNvSpPr>
          <p:nvPr/>
        </p:nvSpPr>
        <p:spPr bwMode="auto">
          <a:xfrm>
            <a:off x="2484438" y="2941638"/>
            <a:ext cx="5616575"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4000">
                <a:solidFill>
                  <a:srgbClr val="FF0000"/>
                </a:solidFill>
                <a:latin typeface="Times New Roman" panose="02020603050405020304" pitchFamily="18" charset="0"/>
              </a:rPr>
              <a:t>David's </a:t>
            </a:r>
            <a:r>
              <a:rPr lang="en-US" altLang="zh-CN" sz="4000">
                <a:solidFill>
                  <a:srgbClr val="3333FF"/>
                </a:solidFill>
                <a:latin typeface="Times New Roman" panose="02020603050405020304" pitchFamily="18" charset="0"/>
              </a:rPr>
              <a:t>(His)</a:t>
            </a:r>
            <a:r>
              <a:rPr lang="en-US" altLang="zh-CN" sz="4000">
                <a:solidFill>
                  <a:srgbClr val="FF0000"/>
                </a:solidFill>
                <a:latin typeface="Times New Roman" panose="02020603050405020304" pitchFamily="18" charset="0"/>
              </a:rPr>
              <a:t> bedroom is very dirty. </a:t>
            </a:r>
          </a:p>
        </p:txBody>
      </p:sp>
      <p:sp>
        <p:nvSpPr>
          <p:cNvPr id="98468" name="Rectangle 164">
            <a:extLst>
              <a:ext uri="{FF2B5EF4-FFF2-40B4-BE49-F238E27FC236}">
                <a16:creationId xmlns:a16="http://schemas.microsoft.com/office/drawing/2014/main" id="{455F7D32-93DE-3ACF-A3A9-CBB467A5545A}"/>
              </a:ext>
            </a:extLst>
          </p:cNvPr>
          <p:cNvSpPr>
            <a:spLocks noChangeArrowheads="1"/>
          </p:cNvSpPr>
          <p:nvPr/>
        </p:nvSpPr>
        <p:spPr bwMode="auto">
          <a:xfrm>
            <a:off x="250825" y="1052513"/>
            <a:ext cx="8208963" cy="511333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35000"/>
              </a:lnSpc>
              <a:spcBef>
                <a:spcPct val="0"/>
              </a:spcBef>
              <a:buFont typeface="Wingdings" panose="05000000000000000000" pitchFamily="2" charset="2"/>
              <a:buNone/>
            </a:pPr>
            <a:r>
              <a:rPr lang="en-US" altLang="zh-CN">
                <a:latin typeface="Times New Roman" panose="02020603050405020304" pitchFamily="18" charset="0"/>
              </a:rPr>
              <a:t>David is playing computer games in his bedroom. His room is very dirty. There are some dirty clothes on the bed. There are some toys on the floor. His mother comes in and says angrily, “Don't play computer games. Your things are everywhere. Clean your room now.”</a:t>
            </a:r>
          </a:p>
        </p:txBody>
      </p:sp>
      <p:pic>
        <p:nvPicPr>
          <p:cNvPr id="652301" name="Picture 13">
            <a:hlinkClick r:id="" action="ppaction://media"/>
            <a:extLst>
              <a:ext uri="{FF2B5EF4-FFF2-40B4-BE49-F238E27FC236}">
                <a16:creationId xmlns:a16="http://schemas.microsoft.com/office/drawing/2014/main" id="{A2CAE759-5674-84A9-B8DA-C6E09D31AB7E}"/>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3736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2302" name="Picture 14">
            <a:hlinkClick r:id="" action="ppaction://media"/>
            <a:extLst>
              <a:ext uri="{FF2B5EF4-FFF2-40B4-BE49-F238E27FC236}">
                <a16:creationId xmlns:a16="http://schemas.microsoft.com/office/drawing/2014/main" id="{11E1FC1D-FA5B-28A2-0C71-3EECC21EADE9}"/>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5940425"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8311"/>
                                        </p:tgtEl>
                                        <p:attrNameLst>
                                          <p:attrName>style.visibility</p:attrName>
                                        </p:attrNameLst>
                                      </p:cBhvr>
                                      <p:to>
                                        <p:strVal val="visible"/>
                                      </p:to>
                                    </p:set>
                                    <p:anim calcmode="lin" valueType="num">
                                      <p:cBhvr additive="base">
                                        <p:cTn id="7" dur="500" fill="hold"/>
                                        <p:tgtEl>
                                          <p:spTgt spid="98311"/>
                                        </p:tgtEl>
                                        <p:attrNameLst>
                                          <p:attrName>ppt_x</p:attrName>
                                        </p:attrNameLst>
                                      </p:cBhvr>
                                      <p:tavLst>
                                        <p:tav tm="0">
                                          <p:val>
                                            <p:strVal val="1+#ppt_w/2"/>
                                          </p:val>
                                        </p:tav>
                                        <p:tav tm="100000">
                                          <p:val>
                                            <p:strVal val="#ppt_x"/>
                                          </p:val>
                                        </p:tav>
                                      </p:tavLst>
                                    </p:anim>
                                    <p:anim calcmode="lin" valueType="num">
                                      <p:cBhvr additive="base">
                                        <p:cTn id="8" dur="500" fill="hold"/>
                                        <p:tgtEl>
                                          <p:spTgt spid="983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8463"/>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98463"/>
                                        </p:tgtEl>
                                      </p:cBhvr>
                                    </p:cmd>
                                  </p:childTnLst>
                                </p:cTn>
                              </p:par>
                            </p:childTnLst>
                          </p:cTn>
                        </p:par>
                      </p:childTnLst>
                    </p:cTn>
                  </p:par>
                </p:childTnLst>
              </p:cTn>
              <p:nextCondLst>
                <p:cond evt="onClick" delay="0">
                  <p:tgtEl>
                    <p:spTgt spid="98463"/>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8463"/>
                </p:tgtEl>
              </p:cMediaNode>
            </p:audio>
            <p:seq concurrent="1" nextAc="seek">
              <p:cTn id="15" restart="whenNotActive" fill="hold" evtFilter="cancelBubble" nodeType="interactiveSeq">
                <p:stCondLst>
                  <p:cond evt="onClick" delay="0">
                    <p:tgtEl>
                      <p:spTgt spid="98462"/>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98462"/>
                                        </p:tgtEl>
                                      </p:cBhvr>
                                    </p:cmd>
                                  </p:childTnLst>
                                </p:cTn>
                              </p:par>
                            </p:childTnLst>
                          </p:cTn>
                        </p:par>
                      </p:childTnLst>
                    </p:cTn>
                  </p:par>
                </p:childTnLst>
              </p:cTn>
              <p:nextCondLst>
                <p:cond evt="onClick" delay="0">
                  <p:tgtEl>
                    <p:spTgt spid="98462"/>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8462"/>
                </p:tgtEl>
              </p:cMediaNode>
            </p:audio>
            <p:seq concurrent="1" nextAc="seek">
              <p:cTn id="21" restart="whenNotActive" fill="hold" evtFilter="cancelBubble" nodeType="interactiveSeq">
                <p:stCondLst>
                  <p:cond evt="onClick" delay="0">
                    <p:tgtEl>
                      <p:spTgt spid="652301"/>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47771" fill="hold"/>
                                        <p:tgtEl>
                                          <p:spTgt spid="652301"/>
                                        </p:tgtEl>
                                      </p:cBhvr>
                                    </p:cmd>
                                  </p:childTnLst>
                                </p:cTn>
                              </p:par>
                            </p:childTnLst>
                          </p:cTn>
                        </p:par>
                      </p:childTnLst>
                    </p:cTn>
                  </p:par>
                </p:childTnLst>
              </p:cTn>
              <p:nextCondLst>
                <p:cond evt="onClick" delay="0">
                  <p:tgtEl>
                    <p:spTgt spid="652301"/>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652301"/>
                </p:tgtEl>
              </p:cMediaNode>
            </p:audio>
            <p:seq concurrent="1" nextAc="seek">
              <p:cTn id="27" restart="whenNotActive" fill="hold" evtFilter="cancelBubble" nodeType="interactiveSeq">
                <p:stCondLst>
                  <p:cond evt="onClick" delay="0">
                    <p:tgtEl>
                      <p:spTgt spid="35845"/>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8468"/>
                                        </p:tgtEl>
                                        <p:attrNameLst>
                                          <p:attrName>style.visibility</p:attrName>
                                        </p:attrNameLst>
                                      </p:cBhvr>
                                      <p:to>
                                        <p:strVal val="visible"/>
                                      </p:to>
                                    </p:set>
                                    <p:animEffect transition="in" filter="blinds(horizontal)">
                                      <p:cBhvr>
                                        <p:cTn id="32" dur="1000"/>
                                        <p:tgtEl>
                                          <p:spTgt spid="98468"/>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35847"/>
                                        </p:tgtEl>
                                        <p:attrNameLst>
                                          <p:attrName>style.visibility</p:attrName>
                                        </p:attrNameLst>
                                      </p:cBhvr>
                                      <p:to>
                                        <p:strVal val="visible"/>
                                      </p:to>
                                    </p:set>
                                    <p:animEffect transition="in" filter="checkerboard(across)">
                                      <p:cBhvr>
                                        <p:cTn id="36" dur="500"/>
                                        <p:tgtEl>
                                          <p:spTgt spid="35847"/>
                                        </p:tgtEl>
                                      </p:cBhvr>
                                    </p:animEffect>
                                  </p:childTnLst>
                                </p:cTn>
                              </p:par>
                            </p:childTnLst>
                          </p:cTn>
                        </p:par>
                      </p:childTnLst>
                    </p:cTn>
                  </p:par>
                </p:childTnLst>
              </p:cTn>
              <p:nextCondLst>
                <p:cond evt="onClick" delay="0">
                  <p:tgtEl>
                    <p:spTgt spid="35845"/>
                  </p:tgtEl>
                </p:cond>
              </p:nextCondLst>
            </p:seq>
            <p:seq concurrent="1" nextAc="seek">
              <p:cTn id="37" restart="whenNotActive" fill="hold" evtFilter="cancelBubble" nodeType="interactiveSeq">
                <p:stCondLst>
                  <p:cond evt="onClick" delay="0">
                    <p:tgtEl>
                      <p:spTgt spid="35847"/>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3" presetClass="exit" presetSubtype="5" fill="hold" grpId="1" nodeType="clickEffect">
                                  <p:stCondLst>
                                    <p:cond delay="0"/>
                                  </p:stCondLst>
                                  <p:childTnLst>
                                    <p:animEffect transition="out" filter="blinds(vertical)">
                                      <p:cBhvr>
                                        <p:cTn id="41" dur="1000"/>
                                        <p:tgtEl>
                                          <p:spTgt spid="98468"/>
                                        </p:tgtEl>
                                      </p:cBhvr>
                                    </p:animEffect>
                                    <p:set>
                                      <p:cBhvr>
                                        <p:cTn id="42" dur="1" fill="hold">
                                          <p:stCondLst>
                                            <p:cond delay="999"/>
                                          </p:stCondLst>
                                        </p:cTn>
                                        <p:tgtEl>
                                          <p:spTgt spid="98468"/>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35847"/>
                                        </p:tgtEl>
                                      </p:cBhvr>
                                    </p:animEffect>
                                    <p:set>
                                      <p:cBhvr>
                                        <p:cTn id="46" dur="1" fill="hold">
                                          <p:stCondLst>
                                            <p:cond delay="499"/>
                                          </p:stCondLst>
                                        </p:cTn>
                                        <p:tgtEl>
                                          <p:spTgt spid="35847"/>
                                        </p:tgtEl>
                                        <p:attrNameLst>
                                          <p:attrName>style.visibility</p:attrName>
                                        </p:attrNameLst>
                                      </p:cBhvr>
                                      <p:to>
                                        <p:strVal val="hidden"/>
                                      </p:to>
                                    </p:set>
                                  </p:childTnLst>
                                </p:cTn>
                              </p:par>
                            </p:childTnLst>
                          </p:cTn>
                        </p:par>
                      </p:childTnLst>
                    </p:cTn>
                  </p:par>
                </p:childTnLst>
              </p:cTn>
              <p:nextCondLst>
                <p:cond evt="onClick" delay="0">
                  <p:tgtEl>
                    <p:spTgt spid="35847"/>
                  </p:tgtEl>
                </p:cond>
              </p:nextCondLst>
            </p:seq>
          </p:childTnLst>
        </p:cTn>
      </p:par>
    </p:tnLst>
    <p:bldLst>
      <p:bldP spid="98311" grpId="0" autoUpdateAnimBg="0"/>
      <p:bldP spid="98468" grpId="0" animBg="1"/>
      <p:bldP spid="98468" grpId="1"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492" name="Picture 164">
            <a:hlinkClick r:id="" action="ppaction://media"/>
            <a:extLst>
              <a:ext uri="{FF2B5EF4-FFF2-40B4-BE49-F238E27FC236}">
                <a16:creationId xmlns:a16="http://schemas.microsoft.com/office/drawing/2014/main" id="{44156E18-3042-9514-C650-9E7C5CCB1FCC}"/>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493" name="Picture 165">
            <a:hlinkClick r:id="" action="ppaction://media"/>
            <a:extLst>
              <a:ext uri="{FF2B5EF4-FFF2-40B4-BE49-F238E27FC236}">
                <a16:creationId xmlns:a16="http://schemas.microsoft.com/office/drawing/2014/main" id="{A7132661-F257-67A5-0130-425F3DE4FC17}"/>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868" name="Picture 2" descr="公司logo">
            <a:extLst>
              <a:ext uri="{FF2B5EF4-FFF2-40B4-BE49-F238E27FC236}">
                <a16:creationId xmlns:a16="http://schemas.microsoft.com/office/drawing/2014/main" id="{7CFC53F4-89C8-D26C-1DFF-9B5CC4EE1FC8}"/>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3" name="Picture 3" descr="originalText48">
            <a:extLst>
              <a:ext uri="{FF2B5EF4-FFF2-40B4-BE49-F238E27FC236}">
                <a16:creationId xmlns:a16="http://schemas.microsoft.com/office/drawing/2014/main" id="{97F3462D-F297-4667-7FD6-D21477141219}"/>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4870" name="Rectangle 4">
            <a:extLst>
              <a:ext uri="{FF2B5EF4-FFF2-40B4-BE49-F238E27FC236}">
                <a16:creationId xmlns:a16="http://schemas.microsoft.com/office/drawing/2014/main" id="{8425AE2E-09A3-562D-8D5E-4C2F455F3511}"/>
              </a:ext>
            </a:extLst>
          </p:cNvPr>
          <p:cNvSpPr>
            <a:spLocks noChangeArrowheads="1"/>
          </p:cNvSpPr>
          <p:nvPr/>
        </p:nvSpPr>
        <p:spPr bwMode="auto">
          <a:xfrm>
            <a:off x="82550" y="73025"/>
            <a:ext cx="492125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9. What's on the floor? </a:t>
            </a:r>
          </a:p>
        </p:txBody>
      </p:sp>
      <p:pic>
        <p:nvPicPr>
          <p:cNvPr id="37895" name="Picture 5" descr="originalTextHide">
            <a:extLst>
              <a:ext uri="{FF2B5EF4-FFF2-40B4-BE49-F238E27FC236}">
                <a16:creationId xmlns:a16="http://schemas.microsoft.com/office/drawing/2014/main" id="{47704A3F-1F8C-94D3-0B9C-EC66EDBFB1F2}"/>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4872" name="Rectangle 6">
            <a:extLst>
              <a:ext uri="{FF2B5EF4-FFF2-40B4-BE49-F238E27FC236}">
                <a16:creationId xmlns:a16="http://schemas.microsoft.com/office/drawing/2014/main" id="{709D7CF1-6061-6C5F-ED6C-6F3E95E68836}"/>
              </a:ext>
            </a:extLst>
          </p:cNvPr>
          <p:cNvSpPr>
            <a:spLocks noChangeArrowheads="1"/>
          </p:cNvSpPr>
          <p:nvPr/>
        </p:nvSpPr>
        <p:spPr bwMode="auto">
          <a:xfrm>
            <a:off x="468313" y="3508375"/>
            <a:ext cx="741680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a:t>
            </a:r>
          </a:p>
        </p:txBody>
      </p:sp>
      <p:sp>
        <p:nvSpPr>
          <p:cNvPr id="99335" name="Rectangle 7">
            <a:extLst>
              <a:ext uri="{FF2B5EF4-FFF2-40B4-BE49-F238E27FC236}">
                <a16:creationId xmlns:a16="http://schemas.microsoft.com/office/drawing/2014/main" id="{EA7F99EF-DDE5-2522-0C41-8E12AEBF3F42}"/>
              </a:ext>
            </a:extLst>
          </p:cNvPr>
          <p:cNvSpPr>
            <a:spLocks noChangeArrowheads="1"/>
          </p:cNvSpPr>
          <p:nvPr/>
        </p:nvSpPr>
        <p:spPr bwMode="auto">
          <a:xfrm>
            <a:off x="2195513" y="1563688"/>
            <a:ext cx="5113337" cy="2530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4000">
                <a:solidFill>
                  <a:srgbClr val="FF0000"/>
                </a:solidFill>
                <a:latin typeface="Times New Roman" panose="02020603050405020304" pitchFamily="18" charset="0"/>
              </a:rPr>
              <a:t>There are some toys on the floor. / </a:t>
            </a:r>
          </a:p>
          <a:p>
            <a:pPr algn="just" eaLnBrk="1" hangingPunct="1">
              <a:spcBef>
                <a:spcPct val="0"/>
              </a:spcBef>
              <a:buClrTx/>
              <a:buSzTx/>
              <a:buFontTx/>
              <a:buNone/>
            </a:pPr>
            <a:r>
              <a:rPr lang="en-US" altLang="zh-CN" sz="4000">
                <a:solidFill>
                  <a:srgbClr val="FF0000"/>
                </a:solidFill>
                <a:latin typeface="Times New Roman" panose="02020603050405020304" pitchFamily="18" charset="0"/>
              </a:rPr>
              <a:t>Some toys are on the floor.</a:t>
            </a:r>
          </a:p>
        </p:txBody>
      </p:sp>
      <p:sp>
        <p:nvSpPr>
          <p:cNvPr id="99498" name="Rectangle 170">
            <a:extLst>
              <a:ext uri="{FF2B5EF4-FFF2-40B4-BE49-F238E27FC236}">
                <a16:creationId xmlns:a16="http://schemas.microsoft.com/office/drawing/2014/main" id="{6E291EF3-2846-F954-FDBD-715B91764A94}"/>
              </a:ext>
            </a:extLst>
          </p:cNvPr>
          <p:cNvSpPr>
            <a:spLocks noChangeArrowheads="1"/>
          </p:cNvSpPr>
          <p:nvPr/>
        </p:nvSpPr>
        <p:spPr bwMode="auto">
          <a:xfrm>
            <a:off x="323850" y="1052513"/>
            <a:ext cx="8208963" cy="525621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35000"/>
              </a:lnSpc>
              <a:spcBef>
                <a:spcPct val="0"/>
              </a:spcBef>
              <a:buFont typeface="Wingdings" panose="05000000000000000000" pitchFamily="2" charset="2"/>
              <a:buNone/>
            </a:pPr>
            <a:r>
              <a:rPr lang="en-US" altLang="zh-CN">
                <a:latin typeface="Times New Roman" panose="02020603050405020304" pitchFamily="18" charset="0"/>
              </a:rPr>
              <a:t>David is playing computer games in his bedroom. His room is very dirty. There are some dirty clothes on the bed. There are some toys on the floor. His mother comes in and says angrily, “Don't play computer games. Your things are everywhere. Clean your room now.”</a:t>
            </a:r>
          </a:p>
        </p:txBody>
      </p:sp>
      <p:pic>
        <p:nvPicPr>
          <p:cNvPr id="654349" name="Picture 13">
            <a:hlinkClick r:id="" action="ppaction://media"/>
            <a:extLst>
              <a:ext uri="{FF2B5EF4-FFF2-40B4-BE49-F238E27FC236}">
                <a16:creationId xmlns:a16="http://schemas.microsoft.com/office/drawing/2014/main" id="{49BABBBD-A164-CC53-423F-9A2FE8186184}"/>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3736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4350" name="Picture 14">
            <a:hlinkClick r:id="" action="ppaction://media"/>
            <a:extLst>
              <a:ext uri="{FF2B5EF4-FFF2-40B4-BE49-F238E27FC236}">
                <a16:creationId xmlns:a16="http://schemas.microsoft.com/office/drawing/2014/main" id="{5BE63077-34A9-3D5A-410A-623C0011EECA}"/>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4932363"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9335"/>
                                        </p:tgtEl>
                                        <p:attrNameLst>
                                          <p:attrName>style.visibility</p:attrName>
                                        </p:attrNameLst>
                                      </p:cBhvr>
                                      <p:to>
                                        <p:strVal val="visible"/>
                                      </p:to>
                                    </p:set>
                                    <p:anim calcmode="lin" valueType="num">
                                      <p:cBhvr additive="base">
                                        <p:cTn id="7" dur="500" fill="hold"/>
                                        <p:tgtEl>
                                          <p:spTgt spid="99335"/>
                                        </p:tgtEl>
                                        <p:attrNameLst>
                                          <p:attrName>ppt_x</p:attrName>
                                        </p:attrNameLst>
                                      </p:cBhvr>
                                      <p:tavLst>
                                        <p:tav tm="0">
                                          <p:val>
                                            <p:strVal val="1+#ppt_w/2"/>
                                          </p:val>
                                        </p:tav>
                                        <p:tav tm="100000">
                                          <p:val>
                                            <p:strVal val="#ppt_x"/>
                                          </p:val>
                                        </p:tav>
                                      </p:tavLst>
                                    </p:anim>
                                    <p:anim calcmode="lin" valueType="num">
                                      <p:cBhvr additive="base">
                                        <p:cTn id="8" dur="500" fill="hold"/>
                                        <p:tgtEl>
                                          <p:spTgt spid="993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9492"/>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52" fill="hold"/>
                                        <p:tgtEl>
                                          <p:spTgt spid="99492"/>
                                        </p:tgtEl>
                                      </p:cBhvr>
                                    </p:cmd>
                                  </p:childTnLst>
                                </p:cTn>
                              </p:par>
                            </p:childTnLst>
                          </p:cTn>
                        </p:par>
                      </p:childTnLst>
                    </p:cTn>
                  </p:par>
                </p:childTnLst>
              </p:cTn>
              <p:nextCondLst>
                <p:cond evt="onClick" delay="0">
                  <p:tgtEl>
                    <p:spTgt spid="99492"/>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9492"/>
                </p:tgtEl>
              </p:cMediaNode>
            </p:audio>
            <p:seq concurrent="1" nextAc="seek">
              <p:cTn id="15" restart="whenNotActive" fill="hold" evtFilter="cancelBubble" nodeType="interactiveSeq">
                <p:stCondLst>
                  <p:cond evt="onClick" delay="0">
                    <p:tgtEl>
                      <p:spTgt spid="99493"/>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16" fill="hold"/>
                                        <p:tgtEl>
                                          <p:spTgt spid="99493"/>
                                        </p:tgtEl>
                                      </p:cBhvr>
                                    </p:cmd>
                                  </p:childTnLst>
                                </p:cTn>
                              </p:par>
                            </p:childTnLst>
                          </p:cTn>
                        </p:par>
                      </p:childTnLst>
                    </p:cTn>
                  </p:par>
                </p:childTnLst>
              </p:cTn>
              <p:nextCondLst>
                <p:cond evt="onClick" delay="0">
                  <p:tgtEl>
                    <p:spTgt spid="99493"/>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9493"/>
                </p:tgtEl>
              </p:cMediaNode>
            </p:audio>
            <p:seq concurrent="1" nextAc="seek">
              <p:cTn id="21" restart="whenNotActive" fill="hold" evtFilter="cancelBubble" nodeType="interactiveSeq">
                <p:stCondLst>
                  <p:cond evt="onClick" delay="0">
                    <p:tgtEl>
                      <p:spTgt spid="654349"/>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47771" fill="hold"/>
                                        <p:tgtEl>
                                          <p:spTgt spid="654349"/>
                                        </p:tgtEl>
                                      </p:cBhvr>
                                    </p:cmd>
                                  </p:childTnLst>
                                </p:cTn>
                              </p:par>
                            </p:childTnLst>
                          </p:cTn>
                        </p:par>
                      </p:childTnLst>
                    </p:cTn>
                  </p:par>
                </p:childTnLst>
              </p:cTn>
              <p:nextCondLst>
                <p:cond evt="onClick" delay="0">
                  <p:tgtEl>
                    <p:spTgt spid="654349"/>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654349"/>
                </p:tgtEl>
              </p:cMediaNode>
            </p:audio>
            <p:seq concurrent="1" nextAc="seek">
              <p:cTn id="27" restart="whenNotActive" fill="hold" evtFilter="cancelBubble" nodeType="interactiveSeq">
                <p:stCondLst>
                  <p:cond evt="onClick" delay="0">
                    <p:tgtEl>
                      <p:spTgt spid="37893"/>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2" presetClass="entr" presetSubtype="9" fill="hold" grpId="0" nodeType="clickEffect">
                                  <p:stCondLst>
                                    <p:cond delay="0"/>
                                  </p:stCondLst>
                                  <p:childTnLst>
                                    <p:set>
                                      <p:cBhvr>
                                        <p:cTn id="31" dur="1" fill="hold">
                                          <p:stCondLst>
                                            <p:cond delay="0"/>
                                          </p:stCondLst>
                                        </p:cTn>
                                        <p:tgtEl>
                                          <p:spTgt spid="99498"/>
                                        </p:tgtEl>
                                        <p:attrNameLst>
                                          <p:attrName>style.visibility</p:attrName>
                                        </p:attrNameLst>
                                      </p:cBhvr>
                                      <p:to>
                                        <p:strVal val="visible"/>
                                      </p:to>
                                    </p:set>
                                    <p:anim calcmode="lin" valueType="num">
                                      <p:cBhvr additive="base">
                                        <p:cTn id="32" dur="1000" fill="hold"/>
                                        <p:tgtEl>
                                          <p:spTgt spid="99498"/>
                                        </p:tgtEl>
                                        <p:attrNameLst>
                                          <p:attrName>ppt_x</p:attrName>
                                        </p:attrNameLst>
                                      </p:cBhvr>
                                      <p:tavLst>
                                        <p:tav tm="0">
                                          <p:val>
                                            <p:strVal val="0-#ppt_w/2"/>
                                          </p:val>
                                        </p:tav>
                                        <p:tav tm="100000">
                                          <p:val>
                                            <p:strVal val="#ppt_x"/>
                                          </p:val>
                                        </p:tav>
                                      </p:tavLst>
                                    </p:anim>
                                    <p:anim calcmode="lin" valueType="num">
                                      <p:cBhvr additive="base">
                                        <p:cTn id="33" dur="1000" fill="hold"/>
                                        <p:tgtEl>
                                          <p:spTgt spid="99498"/>
                                        </p:tgtEl>
                                        <p:attrNameLst>
                                          <p:attrName>ppt_y</p:attrName>
                                        </p:attrNameLst>
                                      </p:cBhvr>
                                      <p:tavLst>
                                        <p:tav tm="0">
                                          <p:val>
                                            <p:strVal val="0-#ppt_h/2"/>
                                          </p:val>
                                        </p:tav>
                                        <p:tav tm="100000">
                                          <p:val>
                                            <p:strVal val="#ppt_y"/>
                                          </p:val>
                                        </p:tav>
                                      </p:tavLst>
                                    </p:anim>
                                  </p:childTnLst>
                                </p:cTn>
                              </p:par>
                            </p:childTnLst>
                          </p:cTn>
                        </p:par>
                        <p:par>
                          <p:cTn id="34" fill="hold" nodeType="afterGroup">
                            <p:stCondLst>
                              <p:cond delay="1000"/>
                            </p:stCondLst>
                            <p:childTnLst>
                              <p:par>
                                <p:cTn id="35" presetID="5" presetClass="entr" presetSubtype="10" fill="hold" nodeType="afterEffect">
                                  <p:stCondLst>
                                    <p:cond delay="0"/>
                                  </p:stCondLst>
                                  <p:childTnLst>
                                    <p:set>
                                      <p:cBhvr>
                                        <p:cTn id="36" dur="1" fill="hold">
                                          <p:stCondLst>
                                            <p:cond delay="0"/>
                                          </p:stCondLst>
                                        </p:cTn>
                                        <p:tgtEl>
                                          <p:spTgt spid="37895"/>
                                        </p:tgtEl>
                                        <p:attrNameLst>
                                          <p:attrName>style.visibility</p:attrName>
                                        </p:attrNameLst>
                                      </p:cBhvr>
                                      <p:to>
                                        <p:strVal val="visible"/>
                                      </p:to>
                                    </p:set>
                                    <p:animEffect transition="in" filter="checkerboard(across)">
                                      <p:cBhvr>
                                        <p:cTn id="37" dur="500"/>
                                        <p:tgtEl>
                                          <p:spTgt spid="37895"/>
                                        </p:tgtEl>
                                      </p:cBhvr>
                                    </p:animEffect>
                                  </p:childTnLst>
                                </p:cTn>
                              </p:par>
                            </p:childTnLst>
                          </p:cTn>
                        </p:par>
                      </p:childTnLst>
                    </p:cTn>
                  </p:par>
                </p:childTnLst>
              </p:cTn>
              <p:nextCondLst>
                <p:cond evt="onClick" delay="0">
                  <p:tgtEl>
                    <p:spTgt spid="37893"/>
                  </p:tgtEl>
                </p:cond>
              </p:nextCondLst>
            </p:seq>
            <p:seq concurrent="1" nextAc="seek">
              <p:cTn id="38" restart="whenNotActive" fill="hold" evtFilter="cancelBubble" nodeType="interactiveSeq">
                <p:stCondLst>
                  <p:cond evt="onClick" delay="0">
                    <p:tgtEl>
                      <p:spTgt spid="37895"/>
                    </p:tgtEl>
                  </p:cond>
                </p:stCondLst>
                <p:endSync evt="end" delay="0">
                  <p:rtn val="all"/>
                </p:endSync>
                <p:childTnLst>
                  <p:par>
                    <p:cTn id="39" fill="hold" nodeType="clickPar">
                      <p:stCondLst>
                        <p:cond delay="0"/>
                      </p:stCondLst>
                      <p:childTnLst>
                        <p:par>
                          <p:cTn id="40" fill="hold" nodeType="withGroup">
                            <p:stCondLst>
                              <p:cond delay="0"/>
                            </p:stCondLst>
                            <p:childTnLst>
                              <p:par>
                                <p:cTn id="41" presetID="2" presetClass="exit" presetSubtype="3" fill="hold" grpId="1" nodeType="clickEffect">
                                  <p:stCondLst>
                                    <p:cond delay="0"/>
                                  </p:stCondLst>
                                  <p:childTnLst>
                                    <p:anim calcmode="lin" valueType="num">
                                      <p:cBhvr additive="base">
                                        <p:cTn id="42" dur="1000"/>
                                        <p:tgtEl>
                                          <p:spTgt spid="99498"/>
                                        </p:tgtEl>
                                        <p:attrNameLst>
                                          <p:attrName>ppt_x</p:attrName>
                                        </p:attrNameLst>
                                      </p:cBhvr>
                                      <p:tavLst>
                                        <p:tav tm="0">
                                          <p:val>
                                            <p:strVal val="ppt_x"/>
                                          </p:val>
                                        </p:tav>
                                        <p:tav tm="100000">
                                          <p:val>
                                            <p:strVal val="1+ppt_w/2"/>
                                          </p:val>
                                        </p:tav>
                                      </p:tavLst>
                                    </p:anim>
                                    <p:anim calcmode="lin" valueType="num">
                                      <p:cBhvr additive="base">
                                        <p:cTn id="43" dur="1000"/>
                                        <p:tgtEl>
                                          <p:spTgt spid="99498"/>
                                        </p:tgtEl>
                                        <p:attrNameLst>
                                          <p:attrName>ppt_y</p:attrName>
                                        </p:attrNameLst>
                                      </p:cBhvr>
                                      <p:tavLst>
                                        <p:tav tm="0">
                                          <p:val>
                                            <p:strVal val="ppt_y"/>
                                          </p:val>
                                        </p:tav>
                                        <p:tav tm="100000">
                                          <p:val>
                                            <p:strVal val="0-ppt_h/2"/>
                                          </p:val>
                                        </p:tav>
                                      </p:tavLst>
                                    </p:anim>
                                    <p:set>
                                      <p:cBhvr>
                                        <p:cTn id="44" dur="1" fill="hold">
                                          <p:stCondLst>
                                            <p:cond delay="999"/>
                                          </p:stCondLst>
                                        </p:cTn>
                                        <p:tgtEl>
                                          <p:spTgt spid="99498"/>
                                        </p:tgtEl>
                                        <p:attrNameLst>
                                          <p:attrName>style.visibility</p:attrName>
                                        </p:attrNameLst>
                                      </p:cBhvr>
                                      <p:to>
                                        <p:strVal val="hidden"/>
                                      </p:to>
                                    </p:set>
                                  </p:childTnLst>
                                </p:cTn>
                              </p:par>
                            </p:childTnLst>
                          </p:cTn>
                        </p:par>
                        <p:par>
                          <p:cTn id="45" fill="hold" nodeType="afterGroup">
                            <p:stCondLst>
                              <p:cond delay="1000"/>
                            </p:stCondLst>
                            <p:childTnLst>
                              <p:par>
                                <p:cTn id="46" presetID="5" presetClass="exit" presetSubtype="10" fill="hold" nodeType="afterEffect">
                                  <p:stCondLst>
                                    <p:cond delay="0"/>
                                  </p:stCondLst>
                                  <p:childTnLst>
                                    <p:animEffect transition="out" filter="checkerboard(across)">
                                      <p:cBhvr>
                                        <p:cTn id="47" dur="500"/>
                                        <p:tgtEl>
                                          <p:spTgt spid="37895"/>
                                        </p:tgtEl>
                                      </p:cBhvr>
                                    </p:animEffect>
                                    <p:set>
                                      <p:cBhvr>
                                        <p:cTn id="48" dur="1" fill="hold">
                                          <p:stCondLst>
                                            <p:cond delay="499"/>
                                          </p:stCondLst>
                                        </p:cTn>
                                        <p:tgtEl>
                                          <p:spTgt spid="37895"/>
                                        </p:tgtEl>
                                        <p:attrNameLst>
                                          <p:attrName>style.visibility</p:attrName>
                                        </p:attrNameLst>
                                      </p:cBhvr>
                                      <p:to>
                                        <p:strVal val="hidden"/>
                                      </p:to>
                                    </p:set>
                                  </p:childTnLst>
                                </p:cTn>
                              </p:par>
                            </p:childTnLst>
                          </p:cTn>
                        </p:par>
                      </p:childTnLst>
                    </p:cTn>
                  </p:par>
                </p:childTnLst>
              </p:cTn>
              <p:nextCondLst>
                <p:cond evt="onClick" delay="0">
                  <p:tgtEl>
                    <p:spTgt spid="37895"/>
                  </p:tgtEl>
                </p:cond>
              </p:nextCondLst>
            </p:seq>
          </p:childTnLst>
        </p:cTn>
      </p:par>
    </p:tnLst>
    <p:bldLst>
      <p:bldP spid="99335" grpId="0" autoUpdateAnimBg="0"/>
      <p:bldP spid="99498" grpId="0" animBg="1"/>
      <p:bldP spid="99498"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300" name="Picture 164">
            <a:hlinkClick r:id="" action="ppaction://media"/>
            <a:extLst>
              <a:ext uri="{FF2B5EF4-FFF2-40B4-BE49-F238E27FC236}">
                <a16:creationId xmlns:a16="http://schemas.microsoft.com/office/drawing/2014/main" id="{6EFB0E1E-55D3-1B3E-BC28-8D98C7F3B14B}"/>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299" name="Picture 163">
            <a:hlinkClick r:id="" action="ppaction://media"/>
            <a:extLst>
              <a:ext uri="{FF2B5EF4-FFF2-40B4-BE49-F238E27FC236}">
                <a16:creationId xmlns:a16="http://schemas.microsoft.com/office/drawing/2014/main" id="{939CE70F-5ECC-FB5E-0E22-B7D26BDD45C2}"/>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0" name="Picture 2" descr="公司logo">
            <a:extLst>
              <a:ext uri="{FF2B5EF4-FFF2-40B4-BE49-F238E27FC236}">
                <a16:creationId xmlns:a16="http://schemas.microsoft.com/office/drawing/2014/main" id="{F1C17946-0C53-3355-1F5C-9A996105B5C9}"/>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Picture 3" descr="originalText48">
            <a:extLst>
              <a:ext uri="{FF2B5EF4-FFF2-40B4-BE49-F238E27FC236}">
                <a16:creationId xmlns:a16="http://schemas.microsoft.com/office/drawing/2014/main" id="{620DE696-6065-BD88-0EB9-13362ED88314}"/>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2" name="Rectangle 4">
            <a:extLst>
              <a:ext uri="{FF2B5EF4-FFF2-40B4-BE49-F238E27FC236}">
                <a16:creationId xmlns:a16="http://schemas.microsoft.com/office/drawing/2014/main" id="{7887732E-1149-6958-E724-44E8F6B0BFF2}"/>
              </a:ext>
            </a:extLst>
          </p:cNvPr>
          <p:cNvSpPr>
            <a:spLocks noChangeArrowheads="1"/>
          </p:cNvSpPr>
          <p:nvPr/>
        </p:nvSpPr>
        <p:spPr bwMode="auto">
          <a:xfrm>
            <a:off x="15875" y="20638"/>
            <a:ext cx="570865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4. What can Anna do now? </a:t>
            </a:r>
          </a:p>
        </p:txBody>
      </p:sp>
      <p:pic>
        <p:nvPicPr>
          <p:cNvPr id="23559" name="Picture 5" descr="originalTextHide">
            <a:extLst>
              <a:ext uri="{FF2B5EF4-FFF2-40B4-BE49-F238E27FC236}">
                <a16:creationId xmlns:a16="http://schemas.microsoft.com/office/drawing/2014/main" id="{8B6E7928-D2AB-EBDD-A705-B367C2372509}"/>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4" name="Rectangle 6">
            <a:extLst>
              <a:ext uri="{FF2B5EF4-FFF2-40B4-BE49-F238E27FC236}">
                <a16:creationId xmlns:a16="http://schemas.microsoft.com/office/drawing/2014/main" id="{C8F3269B-C547-A2A9-C15D-1F6C49709FA5}"/>
              </a:ext>
            </a:extLst>
          </p:cNvPr>
          <p:cNvSpPr>
            <a:spLocks noChangeArrowheads="1"/>
          </p:cNvSpPr>
          <p:nvPr/>
        </p:nvSpPr>
        <p:spPr bwMode="auto">
          <a:xfrm>
            <a:off x="684213" y="4662488"/>
            <a:ext cx="7453312"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a:t>
            </a:r>
          </a:p>
        </p:txBody>
      </p:sp>
      <p:sp>
        <p:nvSpPr>
          <p:cNvPr id="91143" name="Rectangle 7">
            <a:extLst>
              <a:ext uri="{FF2B5EF4-FFF2-40B4-BE49-F238E27FC236}">
                <a16:creationId xmlns:a16="http://schemas.microsoft.com/office/drawing/2014/main" id="{76B548E4-7FD5-4711-DC4A-EEA4C6E5BF8A}"/>
              </a:ext>
            </a:extLst>
          </p:cNvPr>
          <p:cNvSpPr>
            <a:spLocks noChangeArrowheads="1"/>
          </p:cNvSpPr>
          <p:nvPr/>
        </p:nvSpPr>
        <p:spPr bwMode="auto">
          <a:xfrm>
            <a:off x="2484438" y="4527550"/>
            <a:ext cx="6408737"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She can jump high.</a:t>
            </a:r>
          </a:p>
        </p:txBody>
      </p:sp>
      <p:sp>
        <p:nvSpPr>
          <p:cNvPr id="19466" name="Rectangle 148">
            <a:extLst>
              <a:ext uri="{FF2B5EF4-FFF2-40B4-BE49-F238E27FC236}">
                <a16:creationId xmlns:a16="http://schemas.microsoft.com/office/drawing/2014/main" id="{6C86FAAE-0BAE-6A54-2275-9DF6792DC66C}"/>
              </a:ext>
            </a:extLst>
          </p:cNvPr>
          <p:cNvSpPr>
            <a:spLocks noChangeArrowheads="1"/>
          </p:cNvSpPr>
          <p:nvPr/>
        </p:nvSpPr>
        <p:spPr bwMode="auto">
          <a:xfrm>
            <a:off x="468313" y="692150"/>
            <a:ext cx="6551612" cy="2154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25000"/>
              </a:lnSpc>
              <a:spcBef>
                <a:spcPct val="0"/>
              </a:spcBef>
              <a:buFontTx/>
              <a:buNone/>
            </a:pPr>
            <a:r>
              <a:rPr lang="en-US" altLang="zh-CN" sz="3600" b="0">
                <a:latin typeface="Times New Roman" panose="02020603050405020304" pitchFamily="18" charset="0"/>
              </a:rPr>
              <a:t>She can run fast. </a:t>
            </a:r>
          </a:p>
          <a:p>
            <a:pPr>
              <a:lnSpc>
                <a:spcPct val="125000"/>
              </a:lnSpc>
              <a:spcBef>
                <a:spcPct val="0"/>
              </a:spcBef>
              <a:buFontTx/>
              <a:buNone/>
            </a:pPr>
            <a:r>
              <a:rPr lang="en-US" altLang="zh-CN" sz="3600" b="0">
                <a:latin typeface="Times New Roman" panose="02020603050405020304" pitchFamily="18" charset="0"/>
              </a:rPr>
              <a:t>She can jump high. </a:t>
            </a:r>
          </a:p>
          <a:p>
            <a:pPr>
              <a:lnSpc>
                <a:spcPct val="125000"/>
              </a:lnSpc>
              <a:spcBef>
                <a:spcPct val="0"/>
              </a:spcBef>
              <a:buFontTx/>
              <a:buNone/>
            </a:pPr>
            <a:r>
              <a:rPr lang="en-US" altLang="zh-CN" sz="3600" b="0">
                <a:latin typeface="Times New Roman" panose="02020603050405020304" pitchFamily="18" charset="0"/>
              </a:rPr>
              <a:t>She can catch the ball.</a:t>
            </a:r>
          </a:p>
        </p:txBody>
      </p:sp>
      <p:sp>
        <p:nvSpPr>
          <p:cNvPr id="23563" name="Rectangle 169">
            <a:extLst>
              <a:ext uri="{FF2B5EF4-FFF2-40B4-BE49-F238E27FC236}">
                <a16:creationId xmlns:a16="http://schemas.microsoft.com/office/drawing/2014/main" id="{7EE77D65-E1AF-B06A-968D-AE3DB4876EEB}"/>
              </a:ext>
            </a:extLst>
          </p:cNvPr>
          <p:cNvSpPr>
            <a:spLocks noChangeArrowheads="1"/>
          </p:cNvSpPr>
          <p:nvPr/>
        </p:nvSpPr>
        <p:spPr bwMode="auto">
          <a:xfrm>
            <a:off x="322263" y="765175"/>
            <a:ext cx="8137525" cy="5703888"/>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714375" indent="-7143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8937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0731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5000"/>
              </a:lnSpc>
              <a:spcBef>
                <a:spcPct val="0"/>
              </a:spcBef>
              <a:buFontTx/>
              <a:buNone/>
            </a:pPr>
            <a:r>
              <a:rPr lang="en-US" altLang="zh-CN" sz="4000">
                <a:latin typeface="Times New Roman" panose="02020603050405020304" pitchFamily="18" charset="0"/>
              </a:rPr>
              <a:t>M: Anna, will you join our basketball team?</a:t>
            </a:r>
          </a:p>
          <a:p>
            <a:pPr>
              <a:lnSpc>
                <a:spcPct val="115000"/>
              </a:lnSpc>
              <a:spcBef>
                <a:spcPct val="0"/>
              </a:spcBef>
              <a:buFontTx/>
              <a:buNone/>
            </a:pPr>
            <a:r>
              <a:rPr lang="en-US" altLang="zh-CN" sz="4000">
                <a:latin typeface="Times New Roman" panose="02020603050405020304" pitchFamily="18" charset="0"/>
              </a:rPr>
              <a:t>W: Yes, I will. But I can't play it well now.</a:t>
            </a:r>
          </a:p>
          <a:p>
            <a:pPr>
              <a:lnSpc>
                <a:spcPct val="115000"/>
              </a:lnSpc>
              <a:spcBef>
                <a:spcPct val="0"/>
              </a:spcBef>
              <a:buFontTx/>
              <a:buNone/>
            </a:pPr>
            <a:r>
              <a:rPr lang="en-US" altLang="zh-CN" sz="4000">
                <a:latin typeface="Times New Roman" panose="02020603050405020304" pitchFamily="18" charset="0"/>
              </a:rPr>
              <a:t>M: Can you run fast?</a:t>
            </a:r>
          </a:p>
          <a:p>
            <a:pPr>
              <a:lnSpc>
                <a:spcPct val="115000"/>
              </a:lnSpc>
              <a:spcBef>
                <a:spcPct val="0"/>
              </a:spcBef>
              <a:buFontTx/>
              <a:buNone/>
            </a:pPr>
            <a:r>
              <a:rPr lang="en-US" altLang="zh-CN" sz="4000">
                <a:latin typeface="Times New Roman" panose="02020603050405020304" pitchFamily="18" charset="0"/>
              </a:rPr>
              <a:t>W: No, I can't. But I can jump high.</a:t>
            </a:r>
          </a:p>
          <a:p>
            <a:pPr>
              <a:lnSpc>
                <a:spcPct val="115000"/>
              </a:lnSpc>
              <a:spcBef>
                <a:spcPct val="0"/>
              </a:spcBef>
              <a:buFontTx/>
              <a:buNone/>
            </a:pPr>
            <a:r>
              <a:rPr lang="en-US" altLang="zh-CN" sz="4000">
                <a:latin typeface="Times New Roman" panose="02020603050405020304" pitchFamily="18" charset="0"/>
              </a:rPr>
              <a:t>M: Great! I think you can play basketball well in the future.</a:t>
            </a:r>
          </a:p>
        </p:txBody>
      </p:sp>
      <p:pic>
        <p:nvPicPr>
          <p:cNvPr id="117774" name="Picture 14">
            <a:hlinkClick r:id="" action="ppaction://media"/>
            <a:extLst>
              <a:ext uri="{FF2B5EF4-FFF2-40B4-BE49-F238E27FC236}">
                <a16:creationId xmlns:a16="http://schemas.microsoft.com/office/drawing/2014/main" id="{F7761D2D-B0F1-4FC5-200D-D65209AAAB01}"/>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445125"/>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7775" name="Picture 15">
            <a:hlinkClick r:id="" action="ppaction://media"/>
            <a:extLst>
              <a:ext uri="{FF2B5EF4-FFF2-40B4-BE49-F238E27FC236}">
                <a16:creationId xmlns:a16="http://schemas.microsoft.com/office/drawing/2014/main" id="{E29542D8-5478-E682-366E-3B48B3C9B3E1}"/>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5724525" y="1158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1143"/>
                                        </p:tgtEl>
                                        <p:attrNameLst>
                                          <p:attrName>style.visibility</p:attrName>
                                        </p:attrNameLst>
                                      </p:cBhvr>
                                      <p:to>
                                        <p:strVal val="visible"/>
                                      </p:to>
                                    </p:set>
                                    <p:anim calcmode="lin" valueType="num">
                                      <p:cBhvr additive="base">
                                        <p:cTn id="7" dur="500" fill="hold"/>
                                        <p:tgtEl>
                                          <p:spTgt spid="91143"/>
                                        </p:tgtEl>
                                        <p:attrNameLst>
                                          <p:attrName>ppt_x</p:attrName>
                                        </p:attrNameLst>
                                      </p:cBhvr>
                                      <p:tavLst>
                                        <p:tav tm="0">
                                          <p:val>
                                            <p:strVal val="1+#ppt_w/2"/>
                                          </p:val>
                                        </p:tav>
                                        <p:tav tm="100000">
                                          <p:val>
                                            <p:strVal val="#ppt_x"/>
                                          </p:val>
                                        </p:tav>
                                      </p:tavLst>
                                    </p:anim>
                                    <p:anim calcmode="lin" valueType="num">
                                      <p:cBhvr additive="base">
                                        <p:cTn id="8" dur="500" fill="hold"/>
                                        <p:tgtEl>
                                          <p:spTgt spid="911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1300"/>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91300"/>
                                        </p:tgtEl>
                                      </p:cBhvr>
                                    </p:cmd>
                                  </p:childTnLst>
                                </p:cTn>
                              </p:par>
                            </p:childTnLst>
                          </p:cTn>
                        </p:par>
                      </p:childTnLst>
                    </p:cTn>
                  </p:par>
                </p:childTnLst>
              </p:cTn>
              <p:nextCondLst>
                <p:cond evt="onClick" delay="0">
                  <p:tgtEl>
                    <p:spTgt spid="91300"/>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1300"/>
                </p:tgtEl>
              </p:cMediaNode>
            </p:audio>
            <p:seq concurrent="1" nextAc="seek">
              <p:cTn id="15" restart="whenNotActive" fill="hold" evtFilter="cancelBubble" nodeType="interactiveSeq">
                <p:stCondLst>
                  <p:cond evt="onClick" delay="0">
                    <p:tgtEl>
                      <p:spTgt spid="91299"/>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91299"/>
                                        </p:tgtEl>
                                      </p:cBhvr>
                                    </p:cmd>
                                  </p:childTnLst>
                                </p:cTn>
                              </p:par>
                            </p:childTnLst>
                          </p:cTn>
                        </p:par>
                      </p:childTnLst>
                    </p:cTn>
                  </p:par>
                </p:childTnLst>
              </p:cTn>
              <p:nextCondLst>
                <p:cond evt="onClick" delay="0">
                  <p:tgtEl>
                    <p:spTgt spid="91299"/>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1299"/>
                </p:tgtEl>
              </p:cMediaNode>
            </p:audio>
            <p:seq concurrent="1" nextAc="seek">
              <p:cTn id="21" restart="whenNotActive" fill="hold" evtFilter="cancelBubble" nodeType="interactiveSeq">
                <p:stCondLst>
                  <p:cond evt="onClick" delay="0">
                    <p:tgtEl>
                      <p:spTgt spid="117774"/>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46997" fill="hold"/>
                                        <p:tgtEl>
                                          <p:spTgt spid="117774"/>
                                        </p:tgtEl>
                                      </p:cBhvr>
                                    </p:cmd>
                                  </p:childTnLst>
                                </p:cTn>
                              </p:par>
                            </p:childTnLst>
                          </p:cTn>
                        </p:par>
                      </p:childTnLst>
                    </p:cTn>
                  </p:par>
                </p:childTnLst>
              </p:cTn>
              <p:nextCondLst>
                <p:cond evt="onClick" delay="0">
                  <p:tgtEl>
                    <p:spTgt spid="117774"/>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117774"/>
                </p:tgtEl>
              </p:cMediaNode>
            </p:audio>
            <p:seq concurrent="1" nextAc="seek">
              <p:cTn id="27" restart="whenNotActive" fill="hold" evtFilter="cancelBubble" nodeType="interactiveSeq">
                <p:stCondLst>
                  <p:cond evt="onClick" delay="0">
                    <p:tgtEl>
                      <p:spTgt spid="23557"/>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3563"/>
                                        </p:tgtEl>
                                        <p:attrNameLst>
                                          <p:attrName>style.visibility</p:attrName>
                                        </p:attrNameLst>
                                      </p:cBhvr>
                                      <p:to>
                                        <p:strVal val="visible"/>
                                      </p:to>
                                    </p:set>
                                    <p:animEffect transition="in" filter="blinds(horizontal)">
                                      <p:cBhvr>
                                        <p:cTn id="32" dur="1000"/>
                                        <p:tgtEl>
                                          <p:spTgt spid="23563"/>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23559"/>
                                        </p:tgtEl>
                                        <p:attrNameLst>
                                          <p:attrName>style.visibility</p:attrName>
                                        </p:attrNameLst>
                                      </p:cBhvr>
                                      <p:to>
                                        <p:strVal val="visible"/>
                                      </p:to>
                                    </p:set>
                                    <p:animEffect transition="in" filter="checkerboard(across)">
                                      <p:cBhvr>
                                        <p:cTn id="36" dur="500"/>
                                        <p:tgtEl>
                                          <p:spTgt spid="23559"/>
                                        </p:tgtEl>
                                      </p:cBhvr>
                                    </p:animEffect>
                                  </p:childTnLst>
                                </p:cTn>
                              </p:par>
                            </p:childTnLst>
                          </p:cTn>
                        </p:par>
                      </p:childTnLst>
                    </p:cTn>
                  </p:par>
                </p:childTnLst>
              </p:cTn>
              <p:nextCondLst>
                <p:cond evt="onClick" delay="0">
                  <p:tgtEl>
                    <p:spTgt spid="23557"/>
                  </p:tgtEl>
                </p:cond>
              </p:nextCondLst>
            </p:seq>
            <p:seq concurrent="1" nextAc="seek">
              <p:cTn id="37" restart="whenNotActive" fill="hold" evtFilter="cancelBubble" nodeType="interactiveSeq">
                <p:stCondLst>
                  <p:cond evt="onClick" delay="0">
                    <p:tgtEl>
                      <p:spTgt spid="23559"/>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3" presetClass="exit" presetSubtype="5" fill="hold" grpId="1" nodeType="clickEffect">
                                  <p:stCondLst>
                                    <p:cond delay="0"/>
                                  </p:stCondLst>
                                  <p:childTnLst>
                                    <p:animEffect transition="out" filter="blinds(vertical)">
                                      <p:cBhvr>
                                        <p:cTn id="41" dur="1000"/>
                                        <p:tgtEl>
                                          <p:spTgt spid="23563"/>
                                        </p:tgtEl>
                                      </p:cBhvr>
                                    </p:animEffect>
                                    <p:set>
                                      <p:cBhvr>
                                        <p:cTn id="42" dur="1" fill="hold">
                                          <p:stCondLst>
                                            <p:cond delay="999"/>
                                          </p:stCondLst>
                                        </p:cTn>
                                        <p:tgtEl>
                                          <p:spTgt spid="23563"/>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23559"/>
                                        </p:tgtEl>
                                      </p:cBhvr>
                                    </p:animEffect>
                                    <p:set>
                                      <p:cBhvr>
                                        <p:cTn id="46" dur="1" fill="hold">
                                          <p:stCondLst>
                                            <p:cond delay="499"/>
                                          </p:stCondLst>
                                        </p:cTn>
                                        <p:tgtEl>
                                          <p:spTgt spid="23559"/>
                                        </p:tgtEl>
                                        <p:attrNameLst>
                                          <p:attrName>style.visibility</p:attrName>
                                        </p:attrNameLst>
                                      </p:cBhvr>
                                      <p:to>
                                        <p:strVal val="hidden"/>
                                      </p:to>
                                    </p:set>
                                  </p:childTnLst>
                                </p:cTn>
                              </p:par>
                            </p:childTnLst>
                          </p:cTn>
                        </p:par>
                      </p:childTnLst>
                    </p:cTn>
                  </p:par>
                </p:childTnLst>
              </p:cTn>
              <p:nextCondLst>
                <p:cond evt="onClick" delay="0">
                  <p:tgtEl>
                    <p:spTgt spid="23559"/>
                  </p:tgtEl>
                </p:cond>
              </p:nextCondLst>
            </p:seq>
          </p:childTnLst>
        </p:cTn>
      </p:par>
    </p:tnLst>
    <p:bldLst>
      <p:bldP spid="91143" grpId="0" autoUpdateAnimBg="0"/>
      <p:bldP spid="23563" grpId="0" animBg="1"/>
      <p:bldP spid="23563" grpId="1"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508" name="Picture 156">
            <a:hlinkClick r:id="" action="ppaction://media"/>
            <a:extLst>
              <a:ext uri="{FF2B5EF4-FFF2-40B4-BE49-F238E27FC236}">
                <a16:creationId xmlns:a16="http://schemas.microsoft.com/office/drawing/2014/main" id="{C9F75F58-04F9-64CC-8AB1-B329FBFFED27}"/>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507" name="Picture 155">
            <a:hlinkClick r:id="" action="ppaction://media"/>
            <a:extLst>
              <a:ext uri="{FF2B5EF4-FFF2-40B4-BE49-F238E27FC236}">
                <a16:creationId xmlns:a16="http://schemas.microsoft.com/office/drawing/2014/main" id="{B617FD79-A533-C05C-F4AD-6B1826C2F382}"/>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8891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6916" name="Picture 2" descr="公司logo">
            <a:extLst>
              <a:ext uri="{FF2B5EF4-FFF2-40B4-BE49-F238E27FC236}">
                <a16:creationId xmlns:a16="http://schemas.microsoft.com/office/drawing/2014/main" id="{711A184B-1F78-70A1-CA09-E0CF6AC67226}"/>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1" name="Picture 3" descr="originalText48">
            <a:extLst>
              <a:ext uri="{FF2B5EF4-FFF2-40B4-BE49-F238E27FC236}">
                <a16:creationId xmlns:a16="http://schemas.microsoft.com/office/drawing/2014/main" id="{34783D9A-7267-64C8-7DEE-C90A239A056D}"/>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6918" name="Rectangle 4">
            <a:extLst>
              <a:ext uri="{FF2B5EF4-FFF2-40B4-BE49-F238E27FC236}">
                <a16:creationId xmlns:a16="http://schemas.microsoft.com/office/drawing/2014/main" id="{C074A267-79AA-6A0D-BDDF-DE60F8F62B60}"/>
              </a:ext>
            </a:extLst>
          </p:cNvPr>
          <p:cNvSpPr>
            <a:spLocks noChangeArrowheads="1"/>
          </p:cNvSpPr>
          <p:nvPr/>
        </p:nvSpPr>
        <p:spPr bwMode="auto">
          <a:xfrm>
            <a:off x="90488" y="100013"/>
            <a:ext cx="7145337"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714375" indent="-7143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8937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0731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10. How does David's mother feel?</a:t>
            </a:r>
          </a:p>
        </p:txBody>
      </p:sp>
      <p:pic>
        <p:nvPicPr>
          <p:cNvPr id="39943" name="Picture 5" descr="originalTextHide">
            <a:extLst>
              <a:ext uri="{FF2B5EF4-FFF2-40B4-BE49-F238E27FC236}">
                <a16:creationId xmlns:a16="http://schemas.microsoft.com/office/drawing/2014/main" id="{83D9AE05-E742-AD8D-667D-D3757CCBC7C0}"/>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6920" name="Rectangle 6">
            <a:extLst>
              <a:ext uri="{FF2B5EF4-FFF2-40B4-BE49-F238E27FC236}">
                <a16:creationId xmlns:a16="http://schemas.microsoft.com/office/drawing/2014/main" id="{E883D767-68BB-B43C-A16C-B7096C71303A}"/>
              </a:ext>
            </a:extLst>
          </p:cNvPr>
          <p:cNvSpPr>
            <a:spLocks noChangeArrowheads="1"/>
          </p:cNvSpPr>
          <p:nvPr/>
        </p:nvSpPr>
        <p:spPr bwMode="auto">
          <a:xfrm>
            <a:off x="444500" y="3573463"/>
            <a:ext cx="7583488"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Answer:_________________________</a:t>
            </a:r>
          </a:p>
        </p:txBody>
      </p:sp>
      <p:sp>
        <p:nvSpPr>
          <p:cNvPr id="100359" name="Rectangle 7">
            <a:extLst>
              <a:ext uri="{FF2B5EF4-FFF2-40B4-BE49-F238E27FC236}">
                <a16:creationId xmlns:a16="http://schemas.microsoft.com/office/drawing/2014/main" id="{1724905C-DCA3-D869-4F0F-74055CDFBF48}"/>
              </a:ext>
            </a:extLst>
          </p:cNvPr>
          <p:cNvSpPr>
            <a:spLocks noChangeArrowheads="1"/>
          </p:cNvSpPr>
          <p:nvPr/>
        </p:nvSpPr>
        <p:spPr bwMode="auto">
          <a:xfrm>
            <a:off x="2195513" y="2844800"/>
            <a:ext cx="5113337"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4000">
                <a:solidFill>
                  <a:srgbClr val="FF0000"/>
                </a:solidFill>
                <a:latin typeface="Times New Roman" panose="02020603050405020304" pitchFamily="18" charset="0"/>
              </a:rPr>
              <a:t>She </a:t>
            </a:r>
            <a:r>
              <a:rPr lang="en-US" altLang="zh-CN" sz="4000">
                <a:solidFill>
                  <a:srgbClr val="3333FF"/>
                </a:solidFill>
                <a:latin typeface="Times New Roman" panose="02020603050405020304" pitchFamily="18" charset="0"/>
              </a:rPr>
              <a:t>(David's mother)</a:t>
            </a:r>
            <a:r>
              <a:rPr lang="en-US" altLang="zh-CN" sz="4000">
                <a:solidFill>
                  <a:srgbClr val="FF0000"/>
                </a:solidFill>
                <a:latin typeface="Times New Roman" panose="02020603050405020304" pitchFamily="18" charset="0"/>
              </a:rPr>
              <a:t> feels angry.</a:t>
            </a:r>
          </a:p>
        </p:txBody>
      </p:sp>
      <p:sp>
        <p:nvSpPr>
          <p:cNvPr id="100513" name="Rectangle 161">
            <a:extLst>
              <a:ext uri="{FF2B5EF4-FFF2-40B4-BE49-F238E27FC236}">
                <a16:creationId xmlns:a16="http://schemas.microsoft.com/office/drawing/2014/main" id="{55B32A38-14CD-9B3E-FCD6-C8111786AB1D}"/>
              </a:ext>
            </a:extLst>
          </p:cNvPr>
          <p:cNvSpPr>
            <a:spLocks noChangeArrowheads="1"/>
          </p:cNvSpPr>
          <p:nvPr/>
        </p:nvSpPr>
        <p:spPr bwMode="auto">
          <a:xfrm>
            <a:off x="323850" y="1052513"/>
            <a:ext cx="8208963" cy="532765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35000"/>
              </a:lnSpc>
              <a:spcBef>
                <a:spcPct val="0"/>
              </a:spcBef>
              <a:buFont typeface="Wingdings" panose="05000000000000000000" pitchFamily="2" charset="2"/>
              <a:buNone/>
            </a:pPr>
            <a:r>
              <a:rPr lang="en-US" altLang="zh-CN">
                <a:latin typeface="Times New Roman" panose="02020603050405020304" pitchFamily="18" charset="0"/>
              </a:rPr>
              <a:t>David is playing computer games in his bedroom. His room is very dirty. There are some dirty clothes on the bed. There are some toys on the floor. His mother comes in and says angrily, “Don't play computer games. Your things are everywhere. Clean your room now.”</a:t>
            </a:r>
          </a:p>
        </p:txBody>
      </p:sp>
      <p:pic>
        <p:nvPicPr>
          <p:cNvPr id="656397" name="Picture 13">
            <a:hlinkClick r:id="" action="ppaction://media"/>
            <a:extLst>
              <a:ext uri="{FF2B5EF4-FFF2-40B4-BE49-F238E27FC236}">
                <a16:creationId xmlns:a16="http://schemas.microsoft.com/office/drawing/2014/main" id="{28DCEBE5-D270-75CE-4C74-279F06221E94}"/>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3736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6398" name="Picture 14">
            <a:hlinkClick r:id="" action="ppaction://media"/>
            <a:extLst>
              <a:ext uri="{FF2B5EF4-FFF2-40B4-BE49-F238E27FC236}">
                <a16:creationId xmlns:a16="http://schemas.microsoft.com/office/drawing/2014/main" id="{6BF1767B-D517-B5F9-3C8E-59628E386850}"/>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7235825"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00359"/>
                                        </p:tgtEl>
                                        <p:attrNameLst>
                                          <p:attrName>style.visibility</p:attrName>
                                        </p:attrNameLst>
                                      </p:cBhvr>
                                      <p:to>
                                        <p:strVal val="visible"/>
                                      </p:to>
                                    </p:set>
                                    <p:anim calcmode="lin" valueType="num">
                                      <p:cBhvr additive="base">
                                        <p:cTn id="7" dur="500" fill="hold"/>
                                        <p:tgtEl>
                                          <p:spTgt spid="100359"/>
                                        </p:tgtEl>
                                        <p:attrNameLst>
                                          <p:attrName>ppt_x</p:attrName>
                                        </p:attrNameLst>
                                      </p:cBhvr>
                                      <p:tavLst>
                                        <p:tav tm="0">
                                          <p:val>
                                            <p:strVal val="1+#ppt_w/2"/>
                                          </p:val>
                                        </p:tav>
                                        <p:tav tm="100000">
                                          <p:val>
                                            <p:strVal val="#ppt_x"/>
                                          </p:val>
                                        </p:tav>
                                      </p:tavLst>
                                    </p:anim>
                                    <p:anim calcmode="lin" valueType="num">
                                      <p:cBhvr additive="base">
                                        <p:cTn id="8" dur="500" fill="hold"/>
                                        <p:tgtEl>
                                          <p:spTgt spid="1003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100508"/>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100508"/>
                                        </p:tgtEl>
                                      </p:cBhvr>
                                    </p:cmd>
                                  </p:childTnLst>
                                </p:cTn>
                              </p:par>
                            </p:childTnLst>
                          </p:cTn>
                        </p:par>
                      </p:childTnLst>
                    </p:cTn>
                  </p:par>
                </p:childTnLst>
              </p:cTn>
              <p:nextCondLst>
                <p:cond evt="onClick" delay="0">
                  <p:tgtEl>
                    <p:spTgt spid="100508"/>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100508"/>
                </p:tgtEl>
              </p:cMediaNode>
            </p:audio>
            <p:seq concurrent="1" nextAc="seek">
              <p:cTn id="15" restart="whenNotActive" fill="hold" evtFilter="cancelBubble" nodeType="interactiveSeq">
                <p:stCondLst>
                  <p:cond evt="onClick" delay="0">
                    <p:tgtEl>
                      <p:spTgt spid="100507"/>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100507"/>
                                        </p:tgtEl>
                                      </p:cBhvr>
                                    </p:cmd>
                                  </p:childTnLst>
                                </p:cTn>
                              </p:par>
                            </p:childTnLst>
                          </p:cTn>
                        </p:par>
                      </p:childTnLst>
                    </p:cTn>
                  </p:par>
                </p:childTnLst>
              </p:cTn>
              <p:nextCondLst>
                <p:cond evt="onClick" delay="0">
                  <p:tgtEl>
                    <p:spTgt spid="100507"/>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100507"/>
                </p:tgtEl>
              </p:cMediaNode>
            </p:audio>
            <p:seq concurrent="1" nextAc="seek">
              <p:cTn id="21" restart="whenNotActive" fill="hold" evtFilter="cancelBubble" nodeType="interactiveSeq">
                <p:stCondLst>
                  <p:cond evt="onClick" delay="0">
                    <p:tgtEl>
                      <p:spTgt spid="656397"/>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47771" fill="hold"/>
                                        <p:tgtEl>
                                          <p:spTgt spid="656397"/>
                                        </p:tgtEl>
                                      </p:cBhvr>
                                    </p:cmd>
                                  </p:childTnLst>
                                </p:cTn>
                              </p:par>
                            </p:childTnLst>
                          </p:cTn>
                        </p:par>
                      </p:childTnLst>
                    </p:cTn>
                  </p:par>
                </p:childTnLst>
              </p:cTn>
              <p:nextCondLst>
                <p:cond evt="onClick" delay="0">
                  <p:tgtEl>
                    <p:spTgt spid="656397"/>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656397"/>
                </p:tgtEl>
              </p:cMediaNode>
            </p:audio>
            <p:seq concurrent="1" nextAc="seek">
              <p:cTn id="27" restart="whenNotActive" fill="hold" evtFilter="cancelBubble" nodeType="interactiveSeq">
                <p:stCondLst>
                  <p:cond evt="onClick" delay="0">
                    <p:tgtEl>
                      <p:spTgt spid="39941"/>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00513"/>
                                        </p:tgtEl>
                                        <p:attrNameLst>
                                          <p:attrName>style.visibility</p:attrName>
                                        </p:attrNameLst>
                                      </p:cBhvr>
                                      <p:to>
                                        <p:strVal val="visible"/>
                                      </p:to>
                                    </p:set>
                                    <p:animEffect transition="in" filter="box(in)">
                                      <p:cBhvr>
                                        <p:cTn id="32" dur="1000"/>
                                        <p:tgtEl>
                                          <p:spTgt spid="100513"/>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39943"/>
                                        </p:tgtEl>
                                        <p:attrNameLst>
                                          <p:attrName>style.visibility</p:attrName>
                                        </p:attrNameLst>
                                      </p:cBhvr>
                                      <p:to>
                                        <p:strVal val="visible"/>
                                      </p:to>
                                    </p:set>
                                    <p:animEffect transition="in" filter="checkerboard(across)">
                                      <p:cBhvr>
                                        <p:cTn id="36" dur="500"/>
                                        <p:tgtEl>
                                          <p:spTgt spid="39943"/>
                                        </p:tgtEl>
                                      </p:cBhvr>
                                    </p:animEffect>
                                  </p:childTnLst>
                                </p:cTn>
                              </p:par>
                            </p:childTnLst>
                          </p:cTn>
                        </p:par>
                      </p:childTnLst>
                    </p:cTn>
                  </p:par>
                </p:childTnLst>
              </p:cTn>
              <p:nextCondLst>
                <p:cond evt="onClick" delay="0">
                  <p:tgtEl>
                    <p:spTgt spid="39941"/>
                  </p:tgtEl>
                </p:cond>
              </p:nextCondLst>
            </p:seq>
            <p:seq concurrent="1" nextAc="seek">
              <p:cTn id="37" restart="whenNotActive" fill="hold" evtFilter="cancelBubble" nodeType="interactiveSeq">
                <p:stCondLst>
                  <p:cond evt="onClick" delay="0">
                    <p:tgtEl>
                      <p:spTgt spid="39943"/>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4" presetClass="exit" presetSubtype="32" fill="hold" grpId="1" nodeType="clickEffect">
                                  <p:stCondLst>
                                    <p:cond delay="0"/>
                                  </p:stCondLst>
                                  <p:childTnLst>
                                    <p:animEffect transition="out" filter="box(out)">
                                      <p:cBhvr>
                                        <p:cTn id="41" dur="1000"/>
                                        <p:tgtEl>
                                          <p:spTgt spid="100513"/>
                                        </p:tgtEl>
                                      </p:cBhvr>
                                    </p:animEffect>
                                    <p:set>
                                      <p:cBhvr>
                                        <p:cTn id="42" dur="1" fill="hold">
                                          <p:stCondLst>
                                            <p:cond delay="999"/>
                                          </p:stCondLst>
                                        </p:cTn>
                                        <p:tgtEl>
                                          <p:spTgt spid="100513"/>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39943"/>
                                        </p:tgtEl>
                                      </p:cBhvr>
                                    </p:animEffect>
                                    <p:set>
                                      <p:cBhvr>
                                        <p:cTn id="46" dur="1" fill="hold">
                                          <p:stCondLst>
                                            <p:cond delay="499"/>
                                          </p:stCondLst>
                                        </p:cTn>
                                        <p:tgtEl>
                                          <p:spTgt spid="39943"/>
                                        </p:tgtEl>
                                        <p:attrNameLst>
                                          <p:attrName>style.visibility</p:attrName>
                                        </p:attrNameLst>
                                      </p:cBhvr>
                                      <p:to>
                                        <p:strVal val="hidden"/>
                                      </p:to>
                                    </p:set>
                                  </p:childTnLst>
                                </p:cTn>
                              </p:par>
                            </p:childTnLst>
                          </p:cTn>
                        </p:par>
                      </p:childTnLst>
                    </p:cTn>
                  </p:par>
                </p:childTnLst>
              </p:cTn>
              <p:nextCondLst>
                <p:cond evt="onClick" delay="0">
                  <p:tgtEl>
                    <p:spTgt spid="39943"/>
                  </p:tgtEl>
                </p:cond>
              </p:nextCondLst>
            </p:seq>
          </p:childTnLst>
        </p:cTn>
      </p:par>
    </p:tnLst>
    <p:bldLst>
      <p:bldP spid="100359" grpId="0" autoUpdateAnimBg="0"/>
      <p:bldP spid="100513" grpId="0" animBg="1"/>
      <p:bldP spid="100513" grpId="1"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8962" name="Picture 6" descr="公司logo">
            <a:extLst>
              <a:ext uri="{FF2B5EF4-FFF2-40B4-BE49-F238E27FC236}">
                <a16:creationId xmlns:a16="http://schemas.microsoft.com/office/drawing/2014/main" id="{A41C9B79-1B78-AA1A-4D59-56B2CE6507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8963" name="Picture 7" descr="icon">
            <a:extLst>
              <a:ext uri="{FF2B5EF4-FFF2-40B4-BE49-F238E27FC236}">
                <a16:creationId xmlns:a16="http://schemas.microsoft.com/office/drawing/2014/main" id="{8156A2E3-568E-705E-9098-D148971FC9C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1275" y="3141663"/>
            <a:ext cx="1439863"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8964" name="Rectangle 10">
            <a:extLst>
              <a:ext uri="{FF2B5EF4-FFF2-40B4-BE49-F238E27FC236}">
                <a16:creationId xmlns:a16="http://schemas.microsoft.com/office/drawing/2014/main" id="{CC5C3A34-9EEC-6576-C6DC-AC4B1D772AE2}"/>
              </a:ext>
            </a:extLst>
          </p:cNvPr>
          <p:cNvSpPr>
            <a:spLocks noChangeArrowheads="1"/>
          </p:cNvSpPr>
          <p:nvPr/>
        </p:nvSpPr>
        <p:spPr bwMode="auto">
          <a:xfrm>
            <a:off x="1042988" y="260350"/>
            <a:ext cx="7489825"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zh-CN" altLang="en-US" sz="4000"/>
              <a:t>小升初适应性训练与考试</a:t>
            </a:r>
            <a:r>
              <a:rPr lang="zh-CN" altLang="en-US" sz="4000">
                <a:solidFill>
                  <a:srgbClr val="000066"/>
                </a:solidFill>
                <a:latin typeface="Times New Roman" panose="02020603050405020304" pitchFamily="18" charset="0"/>
              </a:rPr>
              <a:t>王中王</a:t>
            </a:r>
          </a:p>
          <a:p>
            <a:pPr algn="ctr" eaLnBrk="1" hangingPunct="1">
              <a:spcBef>
                <a:spcPct val="0"/>
              </a:spcBef>
              <a:buClrTx/>
              <a:buSzTx/>
              <a:buFontTx/>
              <a:buNone/>
            </a:pPr>
            <a:r>
              <a:rPr lang="en-US" altLang="zh-CN" sz="4000">
                <a:solidFill>
                  <a:srgbClr val="000066"/>
                </a:solidFill>
                <a:latin typeface="Times New Roman" panose="02020603050405020304" pitchFamily="18" charset="0"/>
              </a:rPr>
              <a:t>(i3men.com)</a:t>
            </a:r>
          </a:p>
        </p:txBody>
      </p:sp>
      <p:sp>
        <p:nvSpPr>
          <p:cNvPr id="168965" name="Rectangle 12">
            <a:extLst>
              <a:ext uri="{FF2B5EF4-FFF2-40B4-BE49-F238E27FC236}">
                <a16:creationId xmlns:a16="http://schemas.microsoft.com/office/drawing/2014/main" id="{2CE31B23-A10A-D327-689D-0809A2A07FCA}"/>
              </a:ext>
            </a:extLst>
          </p:cNvPr>
          <p:cNvSpPr>
            <a:spLocks noChangeArrowheads="1"/>
          </p:cNvSpPr>
          <p:nvPr/>
        </p:nvSpPr>
        <p:spPr bwMode="auto">
          <a:xfrm>
            <a:off x="1295400" y="1757363"/>
            <a:ext cx="6516688" cy="519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zh-CN" altLang="en-US" sz="2800">
                <a:solidFill>
                  <a:srgbClr val="FF0000"/>
                </a:solidFill>
              </a:rPr>
              <a:t>信息获取</a:t>
            </a:r>
            <a:r>
              <a:rPr lang="zh-CN" altLang="en-US" sz="2800">
                <a:solidFill>
                  <a:srgbClr val="FF0000"/>
                </a:solidFill>
                <a:latin typeface="Times New Roman" panose="02020603050405020304" pitchFamily="18" charset="0"/>
              </a:rPr>
              <a:t>第 </a:t>
            </a:r>
            <a:r>
              <a:rPr lang="en-US" altLang="zh-CN" sz="2800">
                <a:solidFill>
                  <a:srgbClr val="FF0000"/>
                </a:solidFill>
                <a:latin typeface="Times New Roman" panose="02020603050405020304" pitchFamily="18" charset="0"/>
              </a:rPr>
              <a:t>6 </a:t>
            </a:r>
            <a:r>
              <a:rPr lang="zh-CN" altLang="en-US" sz="2800">
                <a:solidFill>
                  <a:srgbClr val="FF0000"/>
                </a:solidFill>
                <a:latin typeface="Times New Roman" panose="02020603050405020304" pitchFamily="18" charset="0"/>
              </a:rPr>
              <a:t>题</a:t>
            </a:r>
          </a:p>
        </p:txBody>
      </p:sp>
      <p:sp>
        <p:nvSpPr>
          <p:cNvPr id="168966" name="Rectangle 13">
            <a:extLst>
              <a:ext uri="{FF2B5EF4-FFF2-40B4-BE49-F238E27FC236}">
                <a16:creationId xmlns:a16="http://schemas.microsoft.com/office/drawing/2014/main" id="{14583153-EC24-6DA5-485A-1FFA98F2EE3E}"/>
              </a:ext>
            </a:extLst>
          </p:cNvPr>
          <p:cNvSpPr>
            <a:spLocks noChangeArrowheads="1"/>
          </p:cNvSpPr>
          <p:nvPr/>
        </p:nvSpPr>
        <p:spPr bwMode="auto">
          <a:xfrm>
            <a:off x="414338" y="6092825"/>
            <a:ext cx="8280400" cy="579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zh-CN" altLang="en-US">
                <a:latin typeface="Times New Roman" panose="02020603050405020304" pitchFamily="18" charset="0"/>
              </a:rPr>
              <a:t>版权所有</a:t>
            </a:r>
            <a:r>
              <a:rPr lang="en-US" altLang="zh-CN">
                <a:latin typeface="宋体" panose="02010600030101010101" pitchFamily="2" charset="-122"/>
              </a:rPr>
              <a:t>©</a:t>
            </a:r>
            <a:r>
              <a:rPr lang="zh-CN" altLang="en-US">
                <a:latin typeface="Times New Roman" panose="02020603050405020304" pitchFamily="18" charset="0"/>
              </a:rPr>
              <a:t>：深圳市浩锐科软件有限责任公司</a:t>
            </a:r>
          </a:p>
        </p:txBody>
      </p:sp>
    </p:spTree>
  </p:cSld>
  <p:clrMapOvr>
    <a:masterClrMapping/>
  </p:clrMapOvr>
  <p:transition>
    <p:push dir="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B29B2A0D-BB4B-9F02-846F-914CCEACA6CE}"/>
              </a:ext>
            </a:extLst>
          </p:cNvPr>
          <p:cNvSpPr>
            <a:spLocks noGrp="1" noChangeArrowheads="1"/>
          </p:cNvSpPr>
          <p:nvPr>
            <p:ph type="title" idx="4294967295"/>
          </p:nvPr>
        </p:nvSpPr>
        <p:spPr>
          <a:xfrm>
            <a:off x="57150" y="44450"/>
            <a:ext cx="5795963" cy="614363"/>
          </a:xfrm>
        </p:spPr>
        <p:txBody>
          <a:bodyPr/>
          <a:lstStyle/>
          <a:p>
            <a:pPr eaLnBrk="1" hangingPunct="1">
              <a:defRPr/>
            </a:pPr>
            <a:r>
              <a:rPr lang="zh-CN" altLang="en-US" sz="2800" b="1">
                <a:effectLst/>
                <a:latin typeface="Times New Roman" panose="02020603050405020304" pitchFamily="18" charset="0"/>
              </a:rPr>
              <a:t>二、信息获取（共 </a:t>
            </a:r>
            <a:r>
              <a:rPr lang="en-US" altLang="zh-CN" sz="2800" b="1">
                <a:effectLst/>
                <a:latin typeface="Times New Roman" panose="02020603050405020304" pitchFamily="18" charset="0"/>
              </a:rPr>
              <a:t>10 </a:t>
            </a:r>
            <a:r>
              <a:rPr lang="zh-CN" altLang="en-US" sz="2800" b="1">
                <a:effectLst/>
                <a:latin typeface="Times New Roman" panose="02020603050405020304" pitchFamily="18" charset="0"/>
              </a:rPr>
              <a:t>分）</a:t>
            </a:r>
            <a:r>
              <a:rPr lang="zh-CN" altLang="en-US"/>
              <a:t> </a:t>
            </a:r>
          </a:p>
        </p:txBody>
      </p:sp>
      <p:sp>
        <p:nvSpPr>
          <p:cNvPr id="87043" name="Rectangle 3">
            <a:extLst>
              <a:ext uri="{FF2B5EF4-FFF2-40B4-BE49-F238E27FC236}">
                <a16:creationId xmlns:a16="http://schemas.microsoft.com/office/drawing/2014/main" id="{816A75F6-0141-4600-1340-6D918B0AF9F1}"/>
              </a:ext>
            </a:extLst>
          </p:cNvPr>
          <p:cNvSpPr>
            <a:spLocks noGrp="1" noChangeArrowheads="1"/>
          </p:cNvSpPr>
          <p:nvPr>
            <p:ph type="body" idx="4294967295"/>
          </p:nvPr>
        </p:nvSpPr>
        <p:spPr>
          <a:xfrm>
            <a:off x="98425" y="765175"/>
            <a:ext cx="8856663" cy="2808288"/>
          </a:xfrm>
        </p:spPr>
        <p:txBody>
          <a:bodyPr/>
          <a:lstStyle/>
          <a:p>
            <a:pPr marL="0" indent="0" eaLnBrk="1" hangingPunct="1">
              <a:lnSpc>
                <a:spcPct val="150000"/>
              </a:lnSpc>
              <a:spcBef>
                <a:spcPct val="0"/>
              </a:spcBef>
              <a:buFontTx/>
              <a:buNone/>
              <a:defRPr/>
            </a:pPr>
            <a:r>
              <a:rPr lang="zh-CN" altLang="en-US" sz="2800">
                <a:effectLst/>
                <a:latin typeface="Times New Roman" panose="02020603050405020304" pitchFamily="18" charset="0"/>
              </a:rPr>
              <a:t>第一节 听选信息（共 </a:t>
            </a:r>
            <a:r>
              <a:rPr lang="en-US" altLang="zh-CN" sz="2800" b="1">
                <a:effectLst/>
                <a:latin typeface="Times New Roman" panose="02020603050405020304" pitchFamily="18" charset="0"/>
              </a:rPr>
              <a:t>6</a:t>
            </a:r>
            <a:r>
              <a:rPr lang="en-US" altLang="zh-CN" sz="2800">
                <a:effectLst/>
                <a:latin typeface="Times New Roman" panose="02020603050405020304" pitchFamily="18" charset="0"/>
              </a:rPr>
              <a:t> </a:t>
            </a:r>
            <a:r>
              <a:rPr lang="zh-CN" altLang="en-US" sz="2800">
                <a:effectLst/>
                <a:latin typeface="Times New Roman" panose="02020603050405020304" pitchFamily="18" charset="0"/>
              </a:rPr>
              <a:t>分，每小题 </a:t>
            </a:r>
            <a:r>
              <a:rPr lang="en-US" altLang="zh-CN" sz="2800" b="1">
                <a:effectLst/>
                <a:latin typeface="Times New Roman" panose="02020603050405020304" pitchFamily="18" charset="0"/>
              </a:rPr>
              <a:t>1</a:t>
            </a:r>
            <a:r>
              <a:rPr lang="en-US" altLang="zh-CN" sz="2800">
                <a:effectLst/>
                <a:latin typeface="Times New Roman" panose="02020603050405020304" pitchFamily="18" charset="0"/>
              </a:rPr>
              <a:t> </a:t>
            </a:r>
            <a:r>
              <a:rPr lang="zh-CN" altLang="en-US" sz="2800">
                <a:effectLst/>
                <a:latin typeface="Times New Roman" panose="02020603050405020304" pitchFamily="18" charset="0"/>
              </a:rPr>
              <a:t>分）</a:t>
            </a:r>
            <a:r>
              <a:rPr lang="zh-CN" altLang="en-US" sz="2800" b="1">
                <a:effectLst/>
                <a:latin typeface="Times New Roman" panose="02020603050405020304" pitchFamily="18" charset="0"/>
              </a:rPr>
              <a:t> </a:t>
            </a:r>
          </a:p>
          <a:p>
            <a:pPr marL="0" indent="0" eaLnBrk="1" hangingPunct="1">
              <a:lnSpc>
                <a:spcPct val="150000"/>
              </a:lnSpc>
              <a:spcBef>
                <a:spcPct val="0"/>
              </a:spcBef>
              <a:buFontTx/>
              <a:buNone/>
              <a:defRPr/>
            </a:pPr>
            <a:r>
              <a:rPr lang="zh-CN" altLang="en-US" sz="2800" b="1">
                <a:effectLst/>
                <a:latin typeface="Times New Roman" panose="02020603050405020304" pitchFamily="18" charset="0"/>
              </a:rPr>
              <a:t>    </a:t>
            </a:r>
            <a:r>
              <a:rPr lang="zh-CN" altLang="en-US" sz="2800">
                <a:effectLst/>
                <a:latin typeface="Times New Roman" panose="02020603050405020304" pitchFamily="18" charset="0"/>
              </a:rPr>
              <a:t>听三段对话，每段播放两遍。各段播放前你有 </a:t>
            </a:r>
            <a:r>
              <a:rPr lang="en-US" altLang="zh-CN" sz="2800" b="1">
                <a:effectLst/>
                <a:latin typeface="Times New Roman" panose="02020603050405020304" pitchFamily="18" charset="0"/>
              </a:rPr>
              <a:t>10</a:t>
            </a:r>
            <a:r>
              <a:rPr lang="en-US" altLang="zh-CN" sz="2800">
                <a:effectLst/>
                <a:latin typeface="Times New Roman" panose="02020603050405020304" pitchFamily="18" charset="0"/>
              </a:rPr>
              <a:t> </a:t>
            </a:r>
            <a:r>
              <a:rPr lang="zh-CN" altLang="en-US" sz="2800">
                <a:effectLst/>
                <a:latin typeface="Times New Roman" panose="02020603050405020304" pitchFamily="18" charset="0"/>
              </a:rPr>
              <a:t>秒钟的阅题时间。各段播放后有两个问题。请根据所听到的问题，选择正确的答案，在 </a:t>
            </a:r>
            <a:r>
              <a:rPr lang="en-US" altLang="zh-CN" sz="2800" b="1">
                <a:effectLst/>
                <a:latin typeface="Times New Roman" panose="02020603050405020304" pitchFamily="18" charset="0"/>
              </a:rPr>
              <a:t>8</a:t>
            </a:r>
            <a:r>
              <a:rPr lang="en-US" altLang="zh-CN" sz="2800">
                <a:effectLst/>
                <a:latin typeface="Times New Roman" panose="02020603050405020304" pitchFamily="18" charset="0"/>
              </a:rPr>
              <a:t> </a:t>
            </a:r>
            <a:r>
              <a:rPr lang="zh-CN" altLang="en-US" sz="2800">
                <a:effectLst/>
                <a:latin typeface="Times New Roman" panose="02020603050405020304" pitchFamily="18" charset="0"/>
              </a:rPr>
              <a:t>秒钟内口头回答。</a:t>
            </a:r>
            <a:r>
              <a:rPr lang="zh-CN" altLang="en-US" sz="2800">
                <a:latin typeface="宋体" panose="02010600030101010101" pitchFamily="2" charset="-122"/>
              </a:rPr>
              <a:t> </a:t>
            </a:r>
          </a:p>
        </p:txBody>
      </p:sp>
      <p:pic>
        <p:nvPicPr>
          <p:cNvPr id="171012" name="Picture 4" descr="公司logo">
            <a:extLst>
              <a:ext uri="{FF2B5EF4-FFF2-40B4-BE49-F238E27FC236}">
                <a16:creationId xmlns:a16="http://schemas.microsoft.com/office/drawing/2014/main" id="{61CDE6B2-A26D-3EA2-D19A-7656541CABA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225" name="Picture 185">
            <a:hlinkClick r:id="" action="ppaction://media"/>
            <a:extLst>
              <a:ext uri="{FF2B5EF4-FFF2-40B4-BE49-F238E27FC236}">
                <a16:creationId xmlns:a16="http://schemas.microsoft.com/office/drawing/2014/main" id="{CAAE8566-4E27-6476-8D18-6924C5B1CEEE}"/>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6">
            <a:extLst>
              <a:ext uri="{28A0092B-C50C-407E-A947-70E740481C1C}">
                <a14:useLocalDpi xmlns:a14="http://schemas.microsoft.com/office/drawing/2010/main" val="0"/>
              </a:ext>
            </a:extLst>
          </a:blip>
          <a:srcRect/>
          <a:stretch>
            <a:fillRect/>
          </a:stretch>
        </p:blipFill>
        <p:spPr bwMode="auto">
          <a:xfrm>
            <a:off x="8172450" y="285273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30212" fill="hold"/>
                                        <p:tgtEl>
                                          <p:spTgt spid="8722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7225"/>
                </p:tgtEl>
              </p:cMediaNode>
            </p:audio>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3058" name="Picture 4" descr="公司logo">
            <a:extLst>
              <a:ext uri="{FF2B5EF4-FFF2-40B4-BE49-F238E27FC236}">
                <a16:creationId xmlns:a16="http://schemas.microsoft.com/office/drawing/2014/main" id="{0F41DB9D-0AAE-7EEF-61C3-9345110E748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3059" name="Rectangle 7">
            <a:extLst>
              <a:ext uri="{FF2B5EF4-FFF2-40B4-BE49-F238E27FC236}">
                <a16:creationId xmlns:a16="http://schemas.microsoft.com/office/drawing/2014/main" id="{687E248B-F027-D238-EBDF-85EA764EBF79}"/>
              </a:ext>
            </a:extLst>
          </p:cNvPr>
          <p:cNvSpPr>
            <a:spLocks noChangeArrowheads="1"/>
          </p:cNvSpPr>
          <p:nvPr/>
        </p:nvSpPr>
        <p:spPr bwMode="auto">
          <a:xfrm>
            <a:off x="0" y="0"/>
            <a:ext cx="7812088" cy="57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buFontTx/>
              <a:buNone/>
            </a:pPr>
            <a:r>
              <a:rPr lang="zh-CN" altLang="en-US" sz="1800" b="0">
                <a:latin typeface="Times New Roman" panose="02020603050405020304" pitchFamily="18" charset="0"/>
              </a:rPr>
              <a:t>听第一段对话，回答第 </a:t>
            </a:r>
            <a:r>
              <a:rPr lang="en-US" altLang="zh-CN" sz="1800">
                <a:latin typeface="Times New Roman" panose="02020603050405020304" pitchFamily="18" charset="0"/>
              </a:rPr>
              <a:t>1</a:t>
            </a:r>
            <a:r>
              <a:rPr lang="en-US" altLang="zh-CN" sz="1800" b="0">
                <a:latin typeface="Times New Roman" panose="02020603050405020304" pitchFamily="18" charset="0"/>
              </a:rPr>
              <a:t> - </a:t>
            </a:r>
            <a:r>
              <a:rPr lang="en-US" altLang="zh-CN" sz="1800">
                <a:latin typeface="Times New Roman" panose="02020603050405020304" pitchFamily="18" charset="0"/>
              </a:rPr>
              <a:t>2</a:t>
            </a:r>
            <a:r>
              <a:rPr lang="en-US" altLang="zh-CN" sz="1800" b="0">
                <a:latin typeface="Times New Roman" panose="02020603050405020304" pitchFamily="18" charset="0"/>
              </a:rPr>
              <a:t> </a:t>
            </a:r>
            <a:r>
              <a:rPr lang="zh-CN" altLang="en-US" sz="1800" b="0">
                <a:latin typeface="Times New Roman" panose="02020603050405020304" pitchFamily="18" charset="0"/>
              </a:rPr>
              <a:t>两个问题。现在你有 </a:t>
            </a:r>
            <a:r>
              <a:rPr lang="en-US" altLang="zh-CN" sz="1800">
                <a:latin typeface="Times New Roman" panose="02020603050405020304" pitchFamily="18" charset="0"/>
              </a:rPr>
              <a:t>10</a:t>
            </a:r>
            <a:r>
              <a:rPr lang="en-US" altLang="zh-CN" sz="1800" b="0">
                <a:latin typeface="Times New Roman" panose="02020603050405020304" pitchFamily="18" charset="0"/>
              </a:rPr>
              <a:t> </a:t>
            </a:r>
            <a:r>
              <a:rPr lang="zh-CN" altLang="en-US" sz="1800" b="0">
                <a:latin typeface="Times New Roman" panose="02020603050405020304" pitchFamily="18" charset="0"/>
              </a:rPr>
              <a:t>秒钟的阅题时间。 </a:t>
            </a:r>
          </a:p>
        </p:txBody>
      </p:sp>
      <p:sp>
        <p:nvSpPr>
          <p:cNvPr id="173060" name="Rectangle 10">
            <a:extLst>
              <a:ext uri="{FF2B5EF4-FFF2-40B4-BE49-F238E27FC236}">
                <a16:creationId xmlns:a16="http://schemas.microsoft.com/office/drawing/2014/main" id="{17088DB2-D6BB-67C5-1EC8-F282BDAD5B53}"/>
              </a:ext>
            </a:extLst>
          </p:cNvPr>
          <p:cNvSpPr>
            <a:spLocks noChangeArrowheads="1"/>
          </p:cNvSpPr>
          <p:nvPr/>
        </p:nvSpPr>
        <p:spPr bwMode="auto">
          <a:xfrm>
            <a:off x="252413" y="666750"/>
            <a:ext cx="82804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spAutoFit/>
          </a:bodyPr>
          <a:lstStyle>
            <a:lvl1pPr marL="542925" indent="-5429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065213" indent="-34290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257300" indent="-3429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714500" indent="-3429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171700" indent="-3429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628900" indent="-3429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086100" indent="-3429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43300" indent="-3429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000500" indent="-3429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30000"/>
              </a:lnSpc>
              <a:spcBef>
                <a:spcPct val="0"/>
              </a:spcBef>
              <a:buFontTx/>
              <a:buNone/>
            </a:pPr>
            <a:r>
              <a:rPr lang="en-US" altLang="zh-CN" sz="3600">
                <a:latin typeface="Times New Roman" panose="02020603050405020304" pitchFamily="18" charset="0"/>
              </a:rPr>
              <a:t>1. What does Tom like to do in spring? </a:t>
            </a:r>
          </a:p>
          <a:p>
            <a:pPr>
              <a:lnSpc>
                <a:spcPct val="130000"/>
              </a:lnSpc>
              <a:spcBef>
                <a:spcPct val="0"/>
              </a:spcBef>
              <a:buFontTx/>
              <a:buNone/>
            </a:pPr>
            <a:r>
              <a:rPr lang="en-US" altLang="zh-CN" sz="3600" b="0">
                <a:latin typeface="Times New Roman" panose="02020603050405020304" pitchFamily="18" charset="0"/>
              </a:rPr>
              <a:t>    He likes to go fishing with his brother. </a:t>
            </a:r>
          </a:p>
          <a:p>
            <a:pPr>
              <a:lnSpc>
                <a:spcPct val="130000"/>
              </a:lnSpc>
              <a:spcBef>
                <a:spcPct val="0"/>
              </a:spcBef>
              <a:buFontTx/>
              <a:buNone/>
            </a:pPr>
            <a:r>
              <a:rPr lang="en-US" altLang="zh-CN" sz="3600" b="0">
                <a:latin typeface="Times New Roman" panose="02020603050405020304" pitchFamily="18" charset="0"/>
              </a:rPr>
              <a:t>    He likes to go to the park with his brother. </a:t>
            </a:r>
          </a:p>
          <a:p>
            <a:pPr>
              <a:lnSpc>
                <a:spcPct val="130000"/>
              </a:lnSpc>
              <a:spcBef>
                <a:spcPct val="0"/>
              </a:spcBef>
              <a:buFontTx/>
              <a:buNone/>
            </a:pPr>
            <a:r>
              <a:rPr lang="en-US" altLang="zh-CN" sz="3600" b="0">
                <a:latin typeface="Times New Roman" panose="02020603050405020304" pitchFamily="18" charset="0"/>
              </a:rPr>
              <a:t>    He likes to go hiking with his brother. </a:t>
            </a:r>
          </a:p>
          <a:p>
            <a:pPr>
              <a:lnSpc>
                <a:spcPct val="130000"/>
              </a:lnSpc>
              <a:spcBef>
                <a:spcPct val="0"/>
              </a:spcBef>
              <a:buFontTx/>
              <a:buNone/>
            </a:pPr>
            <a:r>
              <a:rPr lang="en-US" altLang="zh-CN" sz="3600">
                <a:latin typeface="Times New Roman" panose="02020603050405020304" pitchFamily="18" charset="0"/>
              </a:rPr>
              <a:t>2. Which is Tom's favourite season?</a:t>
            </a:r>
            <a:r>
              <a:rPr lang="en-US" altLang="zh-CN" sz="3600" b="0">
                <a:latin typeface="Times New Roman" panose="02020603050405020304" pitchFamily="18" charset="0"/>
              </a:rPr>
              <a:t> </a:t>
            </a:r>
          </a:p>
          <a:p>
            <a:pPr>
              <a:lnSpc>
                <a:spcPct val="130000"/>
              </a:lnSpc>
              <a:spcBef>
                <a:spcPct val="0"/>
              </a:spcBef>
              <a:buFontTx/>
              <a:buNone/>
            </a:pPr>
            <a:r>
              <a:rPr lang="en-US" altLang="zh-CN" sz="3600" b="0">
                <a:latin typeface="Times New Roman" panose="02020603050405020304" pitchFamily="18" charset="0"/>
              </a:rPr>
              <a:t>    Winter. </a:t>
            </a:r>
          </a:p>
          <a:p>
            <a:pPr>
              <a:lnSpc>
                <a:spcPct val="130000"/>
              </a:lnSpc>
              <a:spcBef>
                <a:spcPct val="0"/>
              </a:spcBef>
              <a:buFontTx/>
              <a:buNone/>
            </a:pPr>
            <a:r>
              <a:rPr lang="en-US" altLang="zh-CN" sz="3600" b="0">
                <a:latin typeface="Times New Roman" panose="02020603050405020304" pitchFamily="18" charset="0"/>
              </a:rPr>
              <a:t>    Spring. </a:t>
            </a:r>
          </a:p>
          <a:p>
            <a:pPr>
              <a:lnSpc>
                <a:spcPct val="130000"/>
              </a:lnSpc>
              <a:spcBef>
                <a:spcPct val="0"/>
              </a:spcBef>
              <a:buFontTx/>
              <a:buNone/>
            </a:pPr>
            <a:r>
              <a:rPr lang="en-US" altLang="zh-CN" sz="3600" b="0">
                <a:latin typeface="Times New Roman" panose="02020603050405020304" pitchFamily="18" charset="0"/>
              </a:rPr>
              <a:t>    Summer.</a:t>
            </a:r>
            <a:r>
              <a:rPr lang="en-US" altLang="zh-CN" b="0"/>
              <a:t> </a:t>
            </a:r>
          </a:p>
        </p:txBody>
      </p:sp>
      <p:sp>
        <p:nvSpPr>
          <p:cNvPr id="149516" name="Rectangle 12">
            <a:extLst>
              <a:ext uri="{FF2B5EF4-FFF2-40B4-BE49-F238E27FC236}">
                <a16:creationId xmlns:a16="http://schemas.microsoft.com/office/drawing/2014/main" id="{196742BA-3DF3-496B-9501-FB1B2A0BEB46}"/>
              </a:ext>
            </a:extLst>
          </p:cNvPr>
          <p:cNvSpPr>
            <a:spLocks noChangeArrowheads="1"/>
          </p:cNvSpPr>
          <p:nvPr/>
        </p:nvSpPr>
        <p:spPr bwMode="auto">
          <a:xfrm>
            <a:off x="250825" y="692150"/>
            <a:ext cx="8064500" cy="585152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804863" indent="-804863">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6176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970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976438"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155825"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6130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0702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274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9846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buFontTx/>
              <a:buNone/>
            </a:pPr>
            <a:r>
              <a:rPr lang="en-US" altLang="zh-CN" sz="4400">
                <a:latin typeface="Times New Roman" panose="02020603050405020304" pitchFamily="18" charset="0"/>
              </a:rPr>
              <a:t>W: What do you like to do in spring, Tom?</a:t>
            </a:r>
          </a:p>
          <a:p>
            <a:pPr>
              <a:buFontTx/>
              <a:buNone/>
            </a:pPr>
            <a:r>
              <a:rPr lang="en-US" altLang="zh-CN" sz="4400">
                <a:latin typeface="Times New Roman" panose="02020603050405020304" pitchFamily="18" charset="0"/>
              </a:rPr>
              <a:t>M: I like to go to the park with my brother.</a:t>
            </a:r>
          </a:p>
          <a:p>
            <a:pPr>
              <a:buFontTx/>
              <a:buNone/>
            </a:pPr>
            <a:r>
              <a:rPr lang="en-US" altLang="zh-CN" sz="4400">
                <a:latin typeface="Times New Roman" panose="02020603050405020304" pitchFamily="18" charset="0"/>
              </a:rPr>
              <a:t>W: Is spring your favourite season?</a:t>
            </a:r>
          </a:p>
          <a:p>
            <a:pPr>
              <a:buFontTx/>
              <a:buNone/>
            </a:pPr>
            <a:r>
              <a:rPr lang="en-US" altLang="zh-CN" sz="4400">
                <a:latin typeface="Times New Roman" panose="02020603050405020304" pitchFamily="18" charset="0"/>
              </a:rPr>
              <a:t>M: No, it isn't. I like summer best.</a:t>
            </a:r>
          </a:p>
        </p:txBody>
      </p:sp>
      <p:pic>
        <p:nvPicPr>
          <p:cNvPr id="149537" name="Picture 33">
            <a:hlinkClick r:id="" action="ppaction://media"/>
            <a:extLst>
              <a:ext uri="{FF2B5EF4-FFF2-40B4-BE49-F238E27FC236}">
                <a16:creationId xmlns:a16="http://schemas.microsoft.com/office/drawing/2014/main" id="{719E81CD-E1EB-CEA7-90D5-F0C67B901B0D}"/>
              </a:ext>
            </a:extLst>
          </p:cNvPr>
          <p:cNvPicPr>
            <a:picLocks noChangeAspect="1" noChangeArrowheads="1"/>
          </p:cNvPicPr>
          <p:nvPr>
            <p:ph sz="quarter" idx="4294967295"/>
            <a:audioFile r:link="rId2"/>
            <p:extLst>
              <p:ext uri="{DAA4B4D4-6D71-4841-9C94-3DE7FCFB9230}">
                <p14:media xmlns:p14="http://schemas.microsoft.com/office/powerpoint/2010/main" r:embed="rId1"/>
              </p:ext>
            </p:extLst>
          </p:nvPr>
        </p:nvPicPr>
        <p:blipFill>
          <a:blip r:embed="rId8">
            <a:extLst>
              <a:ext uri="{28A0092B-C50C-407E-A947-70E740481C1C}">
                <a14:useLocalDpi xmlns:a14="http://schemas.microsoft.com/office/drawing/2010/main" val="0"/>
              </a:ext>
            </a:extLst>
          </a:blip>
          <a:srcRect/>
          <a:stretch>
            <a:fillRect/>
          </a:stretch>
        </p:blipFill>
        <p:spPr>
          <a:xfrm>
            <a:off x="7308850" y="44450"/>
            <a:ext cx="504825" cy="504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49525" name="Picture 21" descr="originalText48">
            <a:extLst>
              <a:ext uri="{FF2B5EF4-FFF2-40B4-BE49-F238E27FC236}">
                <a16:creationId xmlns:a16="http://schemas.microsoft.com/office/drawing/2014/main" id="{062F2812-D930-CE10-6202-A9FE8110445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9518" name="Picture 14" descr="originalTextHide">
            <a:extLst>
              <a:ext uri="{FF2B5EF4-FFF2-40B4-BE49-F238E27FC236}">
                <a16:creationId xmlns:a16="http://schemas.microsoft.com/office/drawing/2014/main" id="{C4B4B552-2B15-5453-40E4-30E6FC7DCF9B}"/>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2538" name="Picture 10">
            <a:hlinkClick r:id="" action="ppaction://media"/>
            <a:extLst>
              <a:ext uri="{FF2B5EF4-FFF2-40B4-BE49-F238E27FC236}">
                <a16:creationId xmlns:a16="http://schemas.microsoft.com/office/drawing/2014/main" id="{7A07B82A-3359-6B51-D0B9-96674E862BD4}"/>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8">
            <a:extLst>
              <a:ext uri="{28A0092B-C50C-407E-A947-70E740481C1C}">
                <a14:useLocalDpi xmlns:a14="http://schemas.microsoft.com/office/drawing/2010/main" val="0"/>
              </a:ext>
            </a:extLst>
          </a:blip>
          <a:srcRect/>
          <a:stretch>
            <a:fillRect/>
          </a:stretch>
        </p:blipFill>
        <p:spPr bwMode="auto">
          <a:xfrm>
            <a:off x="8604250" y="53736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restart="whenNotActive" fill="hold" evtFilter="cancelBubble" nodeType="interactiveSeq">
                <p:stCondLst>
                  <p:cond evt="onClick" delay="0">
                    <p:tgtEl>
                      <p:spTgt spid="149537"/>
                    </p:tgtEl>
                  </p:cond>
                </p:stCondLst>
                <p:endSync evt="end" delay="0">
                  <p:rtn val="all"/>
                </p:endSync>
                <p:childTnLst>
                  <p:par>
                    <p:cTn id="3" fill="hold" nodeType="clickPar">
                      <p:stCondLst>
                        <p:cond delay="0"/>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0194" fill="hold"/>
                                        <p:tgtEl>
                                          <p:spTgt spid="149537"/>
                                        </p:tgtEl>
                                      </p:cBhvr>
                                    </p:cmd>
                                  </p:childTnLst>
                                </p:cTn>
                              </p:par>
                            </p:childTnLst>
                          </p:cTn>
                        </p:par>
                      </p:childTnLst>
                    </p:cTn>
                  </p:par>
                </p:childTnLst>
              </p:cTn>
              <p:nextCondLst>
                <p:cond evt="onClick" delay="0">
                  <p:tgtEl>
                    <p:spTgt spid="149537"/>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49537"/>
                </p:tgtEl>
              </p:cMediaNode>
            </p:audio>
            <p:seq concurrent="1" nextAc="seek">
              <p:cTn id="8" restart="whenNotActive" fill="hold" evtFilter="cancelBubble" nodeType="interactiveSeq">
                <p:stCondLst>
                  <p:cond evt="onClick" delay="0">
                    <p:tgtEl>
                      <p:spTgt spid="149525"/>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149516"/>
                                        </p:tgtEl>
                                        <p:attrNameLst>
                                          <p:attrName>style.visibility</p:attrName>
                                        </p:attrNameLst>
                                      </p:cBhvr>
                                      <p:to>
                                        <p:strVal val="visible"/>
                                      </p:to>
                                    </p:set>
                                    <p:animEffect transition="in" filter="diamond(in)">
                                      <p:cBhvr>
                                        <p:cTn id="13" dur="1000"/>
                                        <p:tgtEl>
                                          <p:spTgt spid="149516"/>
                                        </p:tgtEl>
                                      </p:cBhvr>
                                    </p:animEffect>
                                  </p:childTnLst>
                                </p:cTn>
                              </p:par>
                            </p:childTnLst>
                          </p:cTn>
                        </p:par>
                        <p:par>
                          <p:cTn id="14" fill="hold" nodeType="afterGroup">
                            <p:stCondLst>
                              <p:cond delay="1000"/>
                            </p:stCondLst>
                            <p:childTnLst>
                              <p:par>
                                <p:cTn id="15" presetID="5" presetClass="entr" presetSubtype="10" fill="hold" nodeType="afterEffect">
                                  <p:stCondLst>
                                    <p:cond delay="0"/>
                                  </p:stCondLst>
                                  <p:childTnLst>
                                    <p:set>
                                      <p:cBhvr>
                                        <p:cTn id="16" dur="1" fill="hold">
                                          <p:stCondLst>
                                            <p:cond delay="0"/>
                                          </p:stCondLst>
                                        </p:cTn>
                                        <p:tgtEl>
                                          <p:spTgt spid="149518"/>
                                        </p:tgtEl>
                                        <p:attrNameLst>
                                          <p:attrName>style.visibility</p:attrName>
                                        </p:attrNameLst>
                                      </p:cBhvr>
                                      <p:to>
                                        <p:strVal val="visible"/>
                                      </p:to>
                                    </p:set>
                                    <p:animEffect transition="in" filter="checkerboard(across)">
                                      <p:cBhvr>
                                        <p:cTn id="17" dur="500"/>
                                        <p:tgtEl>
                                          <p:spTgt spid="149518"/>
                                        </p:tgtEl>
                                      </p:cBhvr>
                                    </p:animEffect>
                                  </p:childTnLst>
                                </p:cTn>
                              </p:par>
                            </p:childTnLst>
                          </p:cTn>
                        </p:par>
                      </p:childTnLst>
                    </p:cTn>
                  </p:par>
                </p:childTnLst>
              </p:cTn>
              <p:nextCondLst>
                <p:cond evt="onClick" delay="0">
                  <p:tgtEl>
                    <p:spTgt spid="149525"/>
                  </p:tgtEl>
                </p:cond>
              </p:nextCondLst>
            </p:seq>
            <p:seq concurrent="1" nextAc="seek">
              <p:cTn id="18" restart="whenNotActive" fill="hold" evtFilter="cancelBubble" nodeType="interactiveSeq">
                <p:stCondLst>
                  <p:cond evt="onClick" delay="0">
                    <p:tgtEl>
                      <p:spTgt spid="149518"/>
                    </p:tgtEl>
                  </p:cond>
                </p:stCondLst>
                <p:endSync evt="end" delay="0">
                  <p:rtn val="all"/>
                </p:endSync>
                <p:childTnLst>
                  <p:par>
                    <p:cTn id="19" fill="hold" nodeType="clickPar">
                      <p:stCondLst>
                        <p:cond delay="0"/>
                      </p:stCondLst>
                      <p:childTnLst>
                        <p:par>
                          <p:cTn id="20" fill="hold" nodeType="withGroup">
                            <p:stCondLst>
                              <p:cond delay="0"/>
                            </p:stCondLst>
                            <p:childTnLst>
                              <p:par>
                                <p:cTn id="21" presetID="4" presetClass="exit" presetSubtype="32" fill="hold" grpId="1" nodeType="clickEffect">
                                  <p:stCondLst>
                                    <p:cond delay="0"/>
                                  </p:stCondLst>
                                  <p:childTnLst>
                                    <p:animEffect transition="out" filter="box(out)">
                                      <p:cBhvr>
                                        <p:cTn id="22" dur="1000"/>
                                        <p:tgtEl>
                                          <p:spTgt spid="149516"/>
                                        </p:tgtEl>
                                      </p:cBhvr>
                                    </p:animEffect>
                                    <p:set>
                                      <p:cBhvr>
                                        <p:cTn id="23" dur="1" fill="hold">
                                          <p:stCondLst>
                                            <p:cond delay="999"/>
                                          </p:stCondLst>
                                        </p:cTn>
                                        <p:tgtEl>
                                          <p:spTgt spid="149516"/>
                                        </p:tgtEl>
                                        <p:attrNameLst>
                                          <p:attrName>style.visibility</p:attrName>
                                        </p:attrNameLst>
                                      </p:cBhvr>
                                      <p:to>
                                        <p:strVal val="hidden"/>
                                      </p:to>
                                    </p:set>
                                  </p:childTnLst>
                                </p:cTn>
                              </p:par>
                            </p:childTnLst>
                          </p:cTn>
                        </p:par>
                        <p:par>
                          <p:cTn id="24" fill="hold" nodeType="afterGroup">
                            <p:stCondLst>
                              <p:cond delay="1000"/>
                            </p:stCondLst>
                            <p:childTnLst>
                              <p:par>
                                <p:cTn id="25" presetID="5" presetClass="exit" presetSubtype="10" fill="hold" nodeType="afterEffect">
                                  <p:stCondLst>
                                    <p:cond delay="0"/>
                                  </p:stCondLst>
                                  <p:childTnLst>
                                    <p:animEffect transition="out" filter="checkerboard(across)">
                                      <p:cBhvr>
                                        <p:cTn id="26" dur="500"/>
                                        <p:tgtEl>
                                          <p:spTgt spid="149518"/>
                                        </p:tgtEl>
                                      </p:cBhvr>
                                    </p:animEffect>
                                    <p:set>
                                      <p:cBhvr>
                                        <p:cTn id="27" dur="1" fill="hold">
                                          <p:stCondLst>
                                            <p:cond delay="499"/>
                                          </p:stCondLst>
                                        </p:cTn>
                                        <p:tgtEl>
                                          <p:spTgt spid="149518"/>
                                        </p:tgtEl>
                                        <p:attrNameLst>
                                          <p:attrName>style.visibility</p:attrName>
                                        </p:attrNameLst>
                                      </p:cBhvr>
                                      <p:to>
                                        <p:strVal val="hidden"/>
                                      </p:to>
                                    </p:set>
                                  </p:childTnLst>
                                </p:cTn>
                              </p:par>
                            </p:childTnLst>
                          </p:cTn>
                        </p:par>
                      </p:childTnLst>
                    </p:cTn>
                  </p:par>
                </p:childTnLst>
              </p:cTn>
              <p:nextCondLst>
                <p:cond evt="onClick" delay="0">
                  <p:tgtEl>
                    <p:spTgt spid="149518"/>
                  </p:tgtEl>
                </p:cond>
              </p:nextCondLst>
            </p:seq>
          </p:childTnLst>
        </p:cTn>
      </p:par>
    </p:tnLst>
    <p:bldLst>
      <p:bldP spid="149516" grpId="0" animBg="1"/>
      <p:bldP spid="149516" grpId="1"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245" name="Picture 181">
            <a:hlinkClick r:id="" action="ppaction://media"/>
            <a:extLst>
              <a:ext uri="{FF2B5EF4-FFF2-40B4-BE49-F238E27FC236}">
                <a16:creationId xmlns:a16="http://schemas.microsoft.com/office/drawing/2014/main" id="{B29F83F2-7F57-B2A4-2300-BBE2180EB28B}"/>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244" name="Picture 180">
            <a:hlinkClick r:id="" action="ppaction://media"/>
            <a:extLst>
              <a:ext uri="{FF2B5EF4-FFF2-40B4-BE49-F238E27FC236}">
                <a16:creationId xmlns:a16="http://schemas.microsoft.com/office/drawing/2014/main" id="{8B19CE4E-ECF0-36EB-A001-F71F0657464A}"/>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5108" name="Picture 4" descr="公司logo">
            <a:extLst>
              <a:ext uri="{FF2B5EF4-FFF2-40B4-BE49-F238E27FC236}">
                <a16:creationId xmlns:a16="http://schemas.microsoft.com/office/drawing/2014/main" id="{6B95D104-99F3-4253-9F66-81A6AA823DEF}"/>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73" name="Picture 9" descr="originalText48">
            <a:extLst>
              <a:ext uri="{FF2B5EF4-FFF2-40B4-BE49-F238E27FC236}">
                <a16:creationId xmlns:a16="http://schemas.microsoft.com/office/drawing/2014/main" id="{BA32E066-8768-5A74-8DB8-378A8473A8E1}"/>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78" name="Picture 14" descr="originalTextHide">
            <a:extLst>
              <a:ext uri="{FF2B5EF4-FFF2-40B4-BE49-F238E27FC236}">
                <a16:creationId xmlns:a16="http://schemas.microsoft.com/office/drawing/2014/main" id="{26C706C4-C908-AB81-72C7-ADDCCDEAB6A4}"/>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5111" name="Rectangle 16">
            <a:extLst>
              <a:ext uri="{FF2B5EF4-FFF2-40B4-BE49-F238E27FC236}">
                <a16:creationId xmlns:a16="http://schemas.microsoft.com/office/drawing/2014/main" id="{08BEBE81-2DA1-908C-C0E8-45CEEF614B88}"/>
              </a:ext>
            </a:extLst>
          </p:cNvPr>
          <p:cNvSpPr>
            <a:spLocks noChangeArrowheads="1"/>
          </p:cNvSpPr>
          <p:nvPr/>
        </p:nvSpPr>
        <p:spPr bwMode="auto">
          <a:xfrm>
            <a:off x="611188" y="4797425"/>
            <a:ext cx="734695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a:t>
            </a:r>
          </a:p>
        </p:txBody>
      </p:sp>
      <p:sp>
        <p:nvSpPr>
          <p:cNvPr id="88081" name="Rectangle 17">
            <a:extLst>
              <a:ext uri="{FF2B5EF4-FFF2-40B4-BE49-F238E27FC236}">
                <a16:creationId xmlns:a16="http://schemas.microsoft.com/office/drawing/2014/main" id="{759113B9-2FA7-6CEA-9218-4DC82EF71A5F}"/>
              </a:ext>
            </a:extLst>
          </p:cNvPr>
          <p:cNvSpPr>
            <a:spLocks noChangeArrowheads="1"/>
          </p:cNvSpPr>
          <p:nvPr/>
        </p:nvSpPr>
        <p:spPr bwMode="auto">
          <a:xfrm>
            <a:off x="2339975" y="3933825"/>
            <a:ext cx="5256213"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He likes to go to the park with his brother.</a:t>
            </a:r>
          </a:p>
        </p:txBody>
      </p:sp>
      <p:sp>
        <p:nvSpPr>
          <p:cNvPr id="175113" name="Text Box 33">
            <a:extLst>
              <a:ext uri="{FF2B5EF4-FFF2-40B4-BE49-F238E27FC236}">
                <a16:creationId xmlns:a16="http://schemas.microsoft.com/office/drawing/2014/main" id="{654D0DE7-D917-159B-312D-F892749C3207}"/>
              </a:ext>
            </a:extLst>
          </p:cNvPr>
          <p:cNvSpPr txBox="1">
            <a:spLocks noChangeArrowheads="1"/>
          </p:cNvSpPr>
          <p:nvPr/>
        </p:nvSpPr>
        <p:spPr bwMode="auto">
          <a:xfrm>
            <a:off x="-468313" y="908050"/>
            <a:ext cx="3260726"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defTabSz="8096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defTabSz="809625">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defTabSz="809625">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defTabSz="809625">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defTabSz="809625">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buFont typeface="Wingdings" panose="05000000000000000000" pitchFamily="2" charset="2"/>
              <a:buNone/>
            </a:pPr>
            <a:endParaRPr lang="zh-CN" altLang="zh-CN" sz="2400">
              <a:latin typeface="Times New Roman" panose="02020603050405020304" pitchFamily="18" charset="0"/>
            </a:endParaRPr>
          </a:p>
        </p:txBody>
      </p:sp>
      <p:sp>
        <p:nvSpPr>
          <p:cNvPr id="175114" name="Text Box 34">
            <a:extLst>
              <a:ext uri="{FF2B5EF4-FFF2-40B4-BE49-F238E27FC236}">
                <a16:creationId xmlns:a16="http://schemas.microsoft.com/office/drawing/2014/main" id="{108EA83A-E239-3C02-2CF7-2120CEB01285}"/>
              </a:ext>
            </a:extLst>
          </p:cNvPr>
          <p:cNvSpPr txBox="1">
            <a:spLocks noChangeArrowheads="1"/>
          </p:cNvSpPr>
          <p:nvPr/>
        </p:nvSpPr>
        <p:spPr bwMode="auto">
          <a:xfrm>
            <a:off x="69850" y="76200"/>
            <a:ext cx="7742238" cy="658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marL="542925" indent="-542925" defTabSz="8096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22313" indent="-285750" defTabSz="809625">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defTabSz="809625">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defTabSz="809625">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defTabSz="809625">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defTabSz="809625"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lnSpc>
                <a:spcPct val="120000"/>
              </a:lnSpc>
              <a:spcBef>
                <a:spcPct val="0"/>
              </a:spcBef>
              <a:buClrTx/>
              <a:buSzTx/>
              <a:buFontTx/>
              <a:buNone/>
            </a:pPr>
            <a:r>
              <a:rPr lang="en-US" altLang="zh-CN" sz="3600">
                <a:latin typeface="Times New Roman" panose="02020603050405020304" pitchFamily="18" charset="0"/>
              </a:rPr>
              <a:t>1. What does Tom like to do in spring? </a:t>
            </a:r>
          </a:p>
        </p:txBody>
      </p:sp>
      <p:sp>
        <p:nvSpPr>
          <p:cNvPr id="175115" name="Rectangle 167">
            <a:extLst>
              <a:ext uri="{FF2B5EF4-FFF2-40B4-BE49-F238E27FC236}">
                <a16:creationId xmlns:a16="http://schemas.microsoft.com/office/drawing/2014/main" id="{0372D8EE-808B-FFBA-A2E6-A24C5A228348}"/>
              </a:ext>
            </a:extLst>
          </p:cNvPr>
          <p:cNvSpPr>
            <a:spLocks noChangeArrowheads="1"/>
          </p:cNvSpPr>
          <p:nvPr/>
        </p:nvSpPr>
        <p:spPr bwMode="auto">
          <a:xfrm>
            <a:off x="468313" y="692150"/>
            <a:ext cx="8207375" cy="2235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30000"/>
              </a:lnSpc>
              <a:spcBef>
                <a:spcPct val="0"/>
              </a:spcBef>
              <a:buFontTx/>
              <a:buNone/>
            </a:pPr>
            <a:r>
              <a:rPr lang="en-US" altLang="zh-CN" sz="3600" b="0">
                <a:latin typeface="Times New Roman" panose="02020603050405020304" pitchFamily="18" charset="0"/>
              </a:rPr>
              <a:t>He likes to go fishing with his brother. </a:t>
            </a:r>
          </a:p>
          <a:p>
            <a:pPr>
              <a:lnSpc>
                <a:spcPct val="130000"/>
              </a:lnSpc>
              <a:spcBef>
                <a:spcPct val="0"/>
              </a:spcBef>
              <a:buFontTx/>
              <a:buNone/>
            </a:pPr>
            <a:r>
              <a:rPr lang="en-US" altLang="zh-CN" sz="3600" b="0">
                <a:latin typeface="Times New Roman" panose="02020603050405020304" pitchFamily="18" charset="0"/>
              </a:rPr>
              <a:t>He likes to go to the park with his brother. </a:t>
            </a:r>
          </a:p>
          <a:p>
            <a:pPr>
              <a:lnSpc>
                <a:spcPct val="130000"/>
              </a:lnSpc>
              <a:spcBef>
                <a:spcPct val="0"/>
              </a:spcBef>
              <a:buFontTx/>
              <a:buNone/>
            </a:pPr>
            <a:r>
              <a:rPr lang="en-US" altLang="zh-CN" sz="3600" b="0">
                <a:latin typeface="Times New Roman" panose="02020603050405020304" pitchFamily="18" charset="0"/>
              </a:rPr>
              <a:t>He likes to go hiking with his brother.</a:t>
            </a:r>
          </a:p>
        </p:txBody>
      </p:sp>
      <p:sp>
        <p:nvSpPr>
          <p:cNvPr id="149516" name="Rectangle 12">
            <a:extLst>
              <a:ext uri="{FF2B5EF4-FFF2-40B4-BE49-F238E27FC236}">
                <a16:creationId xmlns:a16="http://schemas.microsoft.com/office/drawing/2014/main" id="{18C92BBC-CF61-6FAA-9366-3B4A11A6A785}"/>
              </a:ext>
            </a:extLst>
          </p:cNvPr>
          <p:cNvSpPr>
            <a:spLocks noChangeArrowheads="1"/>
          </p:cNvSpPr>
          <p:nvPr/>
        </p:nvSpPr>
        <p:spPr bwMode="auto">
          <a:xfrm>
            <a:off x="323850" y="836613"/>
            <a:ext cx="8208963" cy="585152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804863" indent="-804863">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6176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970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976438"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155825"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6130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0702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274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9846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buFontTx/>
              <a:buNone/>
            </a:pPr>
            <a:r>
              <a:rPr lang="en-US" altLang="zh-CN" sz="4400">
                <a:latin typeface="Times New Roman" panose="02020603050405020304" pitchFamily="18" charset="0"/>
              </a:rPr>
              <a:t>W: What do you like to do in spring, Tom?</a:t>
            </a:r>
          </a:p>
          <a:p>
            <a:pPr>
              <a:buFontTx/>
              <a:buNone/>
            </a:pPr>
            <a:r>
              <a:rPr lang="en-US" altLang="zh-CN" sz="4400">
                <a:latin typeface="Times New Roman" panose="02020603050405020304" pitchFamily="18" charset="0"/>
              </a:rPr>
              <a:t>M: I like to go to the park with my brother.</a:t>
            </a:r>
          </a:p>
          <a:p>
            <a:pPr>
              <a:buFontTx/>
              <a:buNone/>
            </a:pPr>
            <a:r>
              <a:rPr lang="en-US" altLang="zh-CN" sz="4400">
                <a:latin typeface="Times New Roman" panose="02020603050405020304" pitchFamily="18" charset="0"/>
              </a:rPr>
              <a:t>W: Is spring your favourite season?</a:t>
            </a:r>
          </a:p>
          <a:p>
            <a:pPr>
              <a:buFontTx/>
              <a:buNone/>
            </a:pPr>
            <a:r>
              <a:rPr lang="en-US" altLang="zh-CN" sz="4400">
                <a:latin typeface="Times New Roman" panose="02020603050405020304" pitchFamily="18" charset="0"/>
              </a:rPr>
              <a:t>M: No, it isn't. I like summer best.</a:t>
            </a:r>
          </a:p>
        </p:txBody>
      </p:sp>
      <p:pic>
        <p:nvPicPr>
          <p:cNvPr id="664591" name="Picture 15">
            <a:hlinkClick r:id="" action="ppaction://media"/>
            <a:extLst>
              <a:ext uri="{FF2B5EF4-FFF2-40B4-BE49-F238E27FC236}">
                <a16:creationId xmlns:a16="http://schemas.microsoft.com/office/drawing/2014/main" id="{B47C769A-1A25-6BBF-DA67-87534E2AB0E3}"/>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3736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4592" name="Picture 16">
            <a:hlinkClick r:id="" action="ppaction://media"/>
            <a:extLst>
              <a:ext uri="{FF2B5EF4-FFF2-40B4-BE49-F238E27FC236}">
                <a16:creationId xmlns:a16="http://schemas.microsoft.com/office/drawing/2014/main" id="{4218DE2D-1D20-D81B-2852-C2436A777BD1}"/>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7956550" y="23336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8081"/>
                                        </p:tgtEl>
                                        <p:attrNameLst>
                                          <p:attrName>style.visibility</p:attrName>
                                        </p:attrNameLst>
                                      </p:cBhvr>
                                      <p:to>
                                        <p:strVal val="visible"/>
                                      </p:to>
                                    </p:set>
                                    <p:anim calcmode="lin" valueType="num">
                                      <p:cBhvr additive="base">
                                        <p:cTn id="7" dur="500" fill="hold"/>
                                        <p:tgtEl>
                                          <p:spTgt spid="88081"/>
                                        </p:tgtEl>
                                        <p:attrNameLst>
                                          <p:attrName>ppt_x</p:attrName>
                                        </p:attrNameLst>
                                      </p:cBhvr>
                                      <p:tavLst>
                                        <p:tav tm="0">
                                          <p:val>
                                            <p:strVal val="1+#ppt_w/2"/>
                                          </p:val>
                                        </p:tav>
                                        <p:tav tm="100000">
                                          <p:val>
                                            <p:strVal val="#ppt_x"/>
                                          </p:val>
                                        </p:tav>
                                      </p:tavLst>
                                    </p:anim>
                                    <p:anim calcmode="lin" valueType="num">
                                      <p:cBhvr additive="base">
                                        <p:cTn id="8" dur="500" fill="hold"/>
                                        <p:tgtEl>
                                          <p:spTgt spid="880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88245"/>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88245"/>
                                        </p:tgtEl>
                                      </p:cBhvr>
                                    </p:cmd>
                                  </p:childTnLst>
                                </p:cTn>
                              </p:par>
                            </p:childTnLst>
                          </p:cTn>
                        </p:par>
                      </p:childTnLst>
                    </p:cTn>
                  </p:par>
                </p:childTnLst>
              </p:cTn>
              <p:nextCondLst>
                <p:cond evt="onClick" delay="0">
                  <p:tgtEl>
                    <p:spTgt spid="88245"/>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88245"/>
                </p:tgtEl>
              </p:cMediaNode>
            </p:audio>
            <p:seq concurrent="1" nextAc="seek">
              <p:cTn id="15" restart="whenNotActive" fill="hold" evtFilter="cancelBubble" nodeType="interactiveSeq">
                <p:stCondLst>
                  <p:cond evt="onClick" delay="0">
                    <p:tgtEl>
                      <p:spTgt spid="88244"/>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88244"/>
                                        </p:tgtEl>
                                      </p:cBhvr>
                                    </p:cmd>
                                  </p:childTnLst>
                                </p:cTn>
                              </p:par>
                            </p:childTnLst>
                          </p:cTn>
                        </p:par>
                      </p:childTnLst>
                    </p:cTn>
                  </p:par>
                </p:childTnLst>
              </p:cTn>
              <p:nextCondLst>
                <p:cond evt="onClick" delay="0">
                  <p:tgtEl>
                    <p:spTgt spid="88244"/>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88244"/>
                </p:tgtEl>
              </p:cMediaNode>
            </p:audio>
            <p:seq concurrent="1" nextAc="seek">
              <p:cTn id="21" restart="whenNotActive" fill="hold" evtFilter="cancelBubble" nodeType="interactiveSeq">
                <p:stCondLst>
                  <p:cond evt="onClick" delay="0">
                    <p:tgtEl>
                      <p:spTgt spid="664591"/>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33492" fill="hold"/>
                                        <p:tgtEl>
                                          <p:spTgt spid="664591"/>
                                        </p:tgtEl>
                                      </p:cBhvr>
                                    </p:cmd>
                                  </p:childTnLst>
                                </p:cTn>
                              </p:par>
                            </p:childTnLst>
                          </p:cTn>
                        </p:par>
                      </p:childTnLst>
                    </p:cTn>
                  </p:par>
                </p:childTnLst>
              </p:cTn>
              <p:nextCondLst>
                <p:cond evt="onClick" delay="0">
                  <p:tgtEl>
                    <p:spTgt spid="664591"/>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664591"/>
                </p:tgtEl>
              </p:cMediaNode>
            </p:audio>
            <p:seq concurrent="1" nextAc="seek">
              <p:cTn id="27" restart="whenNotActive" fill="hold" evtFilter="cancelBubble" nodeType="interactiveSeq">
                <p:stCondLst>
                  <p:cond evt="onClick" delay="0">
                    <p:tgtEl>
                      <p:spTgt spid="88073"/>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149516"/>
                                        </p:tgtEl>
                                        <p:attrNameLst>
                                          <p:attrName>style.visibility</p:attrName>
                                        </p:attrNameLst>
                                      </p:cBhvr>
                                      <p:to>
                                        <p:strVal val="visible"/>
                                      </p:to>
                                    </p:set>
                                    <p:animEffect transition="in" filter="diamond(in)">
                                      <p:cBhvr>
                                        <p:cTn id="32" dur="1000"/>
                                        <p:tgtEl>
                                          <p:spTgt spid="149516"/>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88078"/>
                                        </p:tgtEl>
                                        <p:attrNameLst>
                                          <p:attrName>style.visibility</p:attrName>
                                        </p:attrNameLst>
                                      </p:cBhvr>
                                      <p:to>
                                        <p:strVal val="visible"/>
                                      </p:to>
                                    </p:set>
                                    <p:animEffect transition="in" filter="checkerboard(across)">
                                      <p:cBhvr>
                                        <p:cTn id="36" dur="500"/>
                                        <p:tgtEl>
                                          <p:spTgt spid="88078"/>
                                        </p:tgtEl>
                                      </p:cBhvr>
                                    </p:animEffect>
                                  </p:childTnLst>
                                </p:cTn>
                              </p:par>
                            </p:childTnLst>
                          </p:cTn>
                        </p:par>
                      </p:childTnLst>
                    </p:cTn>
                  </p:par>
                </p:childTnLst>
              </p:cTn>
              <p:nextCondLst>
                <p:cond evt="onClick" delay="0">
                  <p:tgtEl>
                    <p:spTgt spid="88073"/>
                  </p:tgtEl>
                </p:cond>
              </p:nextCondLst>
            </p:seq>
            <p:seq concurrent="1" nextAc="seek">
              <p:cTn id="37" restart="whenNotActive" fill="hold" evtFilter="cancelBubble" nodeType="interactiveSeq">
                <p:stCondLst>
                  <p:cond evt="onClick" delay="0">
                    <p:tgtEl>
                      <p:spTgt spid="88078"/>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8" presetClass="exit" presetSubtype="32" fill="hold" grpId="1" nodeType="clickEffect">
                                  <p:stCondLst>
                                    <p:cond delay="0"/>
                                  </p:stCondLst>
                                  <p:childTnLst>
                                    <p:animEffect transition="out" filter="diamond(out)">
                                      <p:cBhvr>
                                        <p:cTn id="41" dur="1000"/>
                                        <p:tgtEl>
                                          <p:spTgt spid="149516"/>
                                        </p:tgtEl>
                                      </p:cBhvr>
                                    </p:animEffect>
                                    <p:set>
                                      <p:cBhvr>
                                        <p:cTn id="42" dur="1" fill="hold">
                                          <p:stCondLst>
                                            <p:cond delay="999"/>
                                          </p:stCondLst>
                                        </p:cTn>
                                        <p:tgtEl>
                                          <p:spTgt spid="149516"/>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88078"/>
                                        </p:tgtEl>
                                      </p:cBhvr>
                                    </p:animEffect>
                                    <p:set>
                                      <p:cBhvr>
                                        <p:cTn id="46" dur="1" fill="hold">
                                          <p:stCondLst>
                                            <p:cond delay="499"/>
                                          </p:stCondLst>
                                        </p:cTn>
                                        <p:tgtEl>
                                          <p:spTgt spid="88078"/>
                                        </p:tgtEl>
                                        <p:attrNameLst>
                                          <p:attrName>style.visibility</p:attrName>
                                        </p:attrNameLst>
                                      </p:cBhvr>
                                      <p:to>
                                        <p:strVal val="hidden"/>
                                      </p:to>
                                    </p:set>
                                  </p:childTnLst>
                                </p:cTn>
                              </p:par>
                            </p:childTnLst>
                          </p:cTn>
                        </p:par>
                      </p:childTnLst>
                    </p:cTn>
                  </p:par>
                </p:childTnLst>
              </p:cTn>
              <p:nextCondLst>
                <p:cond evt="onClick" delay="0">
                  <p:tgtEl>
                    <p:spTgt spid="88078"/>
                  </p:tgtEl>
                </p:cond>
              </p:nextCondLst>
            </p:seq>
          </p:childTnLst>
        </p:cTn>
      </p:par>
    </p:tnLst>
    <p:bldLst>
      <p:bldP spid="88081" grpId="0" autoUpdateAnimBg="0"/>
      <p:bldP spid="149516" grpId="0" animBg="1"/>
      <p:bldP spid="149516" grpId="1"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242" name="Picture 154">
            <a:hlinkClick r:id="" action="ppaction://media"/>
            <a:extLst>
              <a:ext uri="{FF2B5EF4-FFF2-40B4-BE49-F238E27FC236}">
                <a16:creationId xmlns:a16="http://schemas.microsoft.com/office/drawing/2014/main" id="{B2E0F844-CC01-1FBB-8269-18140CA6936C}"/>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243" name="Picture 155">
            <a:hlinkClick r:id="" action="ppaction://media"/>
            <a:extLst>
              <a:ext uri="{FF2B5EF4-FFF2-40B4-BE49-F238E27FC236}">
                <a16:creationId xmlns:a16="http://schemas.microsoft.com/office/drawing/2014/main" id="{E436880D-4D9B-9D34-17A9-6FA69331E198}"/>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7156" name="Picture 2" descr="公司logo">
            <a:extLst>
              <a:ext uri="{FF2B5EF4-FFF2-40B4-BE49-F238E27FC236}">
                <a16:creationId xmlns:a16="http://schemas.microsoft.com/office/drawing/2014/main" id="{64C06F9F-A8A2-5B23-C163-ADA84CF49864}"/>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091" name="Picture 3" descr="originalText48">
            <a:extLst>
              <a:ext uri="{FF2B5EF4-FFF2-40B4-BE49-F238E27FC236}">
                <a16:creationId xmlns:a16="http://schemas.microsoft.com/office/drawing/2014/main" id="{D509D268-74A2-F813-04F5-C94AF2FDA299}"/>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7158" name="Rectangle 4">
            <a:extLst>
              <a:ext uri="{FF2B5EF4-FFF2-40B4-BE49-F238E27FC236}">
                <a16:creationId xmlns:a16="http://schemas.microsoft.com/office/drawing/2014/main" id="{F37A72F9-5263-30D9-4EB1-013497670C55}"/>
              </a:ext>
            </a:extLst>
          </p:cNvPr>
          <p:cNvSpPr>
            <a:spLocks noChangeArrowheads="1"/>
          </p:cNvSpPr>
          <p:nvPr/>
        </p:nvSpPr>
        <p:spPr bwMode="auto">
          <a:xfrm>
            <a:off x="73025" y="101600"/>
            <a:ext cx="7523163"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536575" indent="-5365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0017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4097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817688"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225675"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6828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1400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972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0544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2. Which is Tom's favourite season?</a:t>
            </a:r>
            <a:r>
              <a:rPr lang="en-US" altLang="zh-CN" sz="3600" b="0">
                <a:latin typeface="Times New Roman" panose="02020603050405020304" pitchFamily="18" charset="0"/>
              </a:rPr>
              <a:t> </a:t>
            </a:r>
          </a:p>
        </p:txBody>
      </p:sp>
      <p:pic>
        <p:nvPicPr>
          <p:cNvPr id="89093" name="Picture 5" descr="originalTextHide">
            <a:extLst>
              <a:ext uri="{FF2B5EF4-FFF2-40B4-BE49-F238E27FC236}">
                <a16:creationId xmlns:a16="http://schemas.microsoft.com/office/drawing/2014/main" id="{F59C096F-6711-0665-8E4B-916C601A568B}"/>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7160" name="Rectangle 7">
            <a:extLst>
              <a:ext uri="{FF2B5EF4-FFF2-40B4-BE49-F238E27FC236}">
                <a16:creationId xmlns:a16="http://schemas.microsoft.com/office/drawing/2014/main" id="{CA12EB48-9ABC-A75F-B134-41082CD6AE63}"/>
              </a:ext>
            </a:extLst>
          </p:cNvPr>
          <p:cNvSpPr>
            <a:spLocks noChangeArrowheads="1"/>
          </p:cNvSpPr>
          <p:nvPr/>
        </p:nvSpPr>
        <p:spPr bwMode="auto">
          <a:xfrm>
            <a:off x="636588" y="4156075"/>
            <a:ext cx="7381875"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a:t>
            </a:r>
          </a:p>
        </p:txBody>
      </p:sp>
      <p:sp>
        <p:nvSpPr>
          <p:cNvPr id="89096" name="Rectangle 8">
            <a:extLst>
              <a:ext uri="{FF2B5EF4-FFF2-40B4-BE49-F238E27FC236}">
                <a16:creationId xmlns:a16="http://schemas.microsoft.com/office/drawing/2014/main" id="{A5804740-FF47-67A4-C824-68D1E75C23FE}"/>
              </a:ext>
            </a:extLst>
          </p:cNvPr>
          <p:cNvSpPr>
            <a:spLocks noChangeArrowheads="1"/>
          </p:cNvSpPr>
          <p:nvPr/>
        </p:nvSpPr>
        <p:spPr bwMode="auto">
          <a:xfrm>
            <a:off x="2411413" y="4094163"/>
            <a:ext cx="4967287"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Summer.</a:t>
            </a:r>
          </a:p>
        </p:txBody>
      </p:sp>
      <p:sp>
        <p:nvSpPr>
          <p:cNvPr id="177162" name="Rectangle 143">
            <a:extLst>
              <a:ext uri="{FF2B5EF4-FFF2-40B4-BE49-F238E27FC236}">
                <a16:creationId xmlns:a16="http://schemas.microsoft.com/office/drawing/2014/main" id="{DCE77D33-29B9-BB78-0088-7C8E32A5B283}"/>
              </a:ext>
            </a:extLst>
          </p:cNvPr>
          <p:cNvSpPr>
            <a:spLocks noChangeArrowheads="1"/>
          </p:cNvSpPr>
          <p:nvPr/>
        </p:nvSpPr>
        <p:spPr bwMode="auto">
          <a:xfrm>
            <a:off x="539750" y="549275"/>
            <a:ext cx="6043613" cy="2235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30000"/>
              </a:lnSpc>
              <a:spcBef>
                <a:spcPct val="0"/>
              </a:spcBef>
              <a:buFontTx/>
              <a:buNone/>
            </a:pPr>
            <a:r>
              <a:rPr lang="en-US" altLang="zh-CN" sz="3600" b="0">
                <a:latin typeface="Times New Roman" panose="02020603050405020304" pitchFamily="18" charset="0"/>
              </a:rPr>
              <a:t>Winter. </a:t>
            </a:r>
          </a:p>
          <a:p>
            <a:pPr>
              <a:lnSpc>
                <a:spcPct val="130000"/>
              </a:lnSpc>
              <a:spcBef>
                <a:spcPct val="0"/>
              </a:spcBef>
              <a:buFontTx/>
              <a:buNone/>
            </a:pPr>
            <a:r>
              <a:rPr lang="en-US" altLang="zh-CN" sz="3600" b="0">
                <a:latin typeface="Times New Roman" panose="02020603050405020304" pitchFamily="18" charset="0"/>
              </a:rPr>
              <a:t>Spring. </a:t>
            </a:r>
          </a:p>
          <a:p>
            <a:pPr>
              <a:lnSpc>
                <a:spcPct val="130000"/>
              </a:lnSpc>
              <a:spcBef>
                <a:spcPct val="0"/>
              </a:spcBef>
              <a:buFontTx/>
              <a:buNone/>
            </a:pPr>
            <a:r>
              <a:rPr lang="en-US" altLang="zh-CN" sz="3600" b="0">
                <a:latin typeface="Times New Roman" panose="02020603050405020304" pitchFamily="18" charset="0"/>
              </a:rPr>
              <a:t>Summer.</a:t>
            </a:r>
            <a:r>
              <a:rPr lang="en-US" altLang="zh-CN" b="0"/>
              <a:t> </a:t>
            </a:r>
          </a:p>
        </p:txBody>
      </p:sp>
      <p:sp>
        <p:nvSpPr>
          <p:cNvPr id="149516" name="Rectangle 12">
            <a:extLst>
              <a:ext uri="{FF2B5EF4-FFF2-40B4-BE49-F238E27FC236}">
                <a16:creationId xmlns:a16="http://schemas.microsoft.com/office/drawing/2014/main" id="{EB120F33-CFE8-EAAD-1F5E-22D4A8C60052}"/>
              </a:ext>
            </a:extLst>
          </p:cNvPr>
          <p:cNvSpPr>
            <a:spLocks noChangeArrowheads="1"/>
          </p:cNvSpPr>
          <p:nvPr/>
        </p:nvSpPr>
        <p:spPr bwMode="auto">
          <a:xfrm>
            <a:off x="282575" y="765175"/>
            <a:ext cx="8105775" cy="585152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804863" indent="-804863">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6176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970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976438"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155825"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6130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0702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274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9846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buFontTx/>
              <a:buNone/>
            </a:pPr>
            <a:r>
              <a:rPr lang="en-US" altLang="zh-CN" sz="4400">
                <a:latin typeface="Times New Roman" panose="02020603050405020304" pitchFamily="18" charset="0"/>
              </a:rPr>
              <a:t>W: What do you like to do in spring, Tom?</a:t>
            </a:r>
          </a:p>
          <a:p>
            <a:pPr>
              <a:buFontTx/>
              <a:buNone/>
            </a:pPr>
            <a:r>
              <a:rPr lang="en-US" altLang="zh-CN" sz="4400">
                <a:latin typeface="Times New Roman" panose="02020603050405020304" pitchFamily="18" charset="0"/>
              </a:rPr>
              <a:t>M: I like to go to the park with my brother.</a:t>
            </a:r>
          </a:p>
          <a:p>
            <a:pPr>
              <a:buFontTx/>
              <a:buNone/>
            </a:pPr>
            <a:r>
              <a:rPr lang="en-US" altLang="zh-CN" sz="4400">
                <a:latin typeface="Times New Roman" panose="02020603050405020304" pitchFamily="18" charset="0"/>
              </a:rPr>
              <a:t>W: Is spring your favourite season?</a:t>
            </a:r>
          </a:p>
          <a:p>
            <a:pPr>
              <a:buFontTx/>
              <a:buNone/>
            </a:pPr>
            <a:r>
              <a:rPr lang="en-US" altLang="zh-CN" sz="4400">
                <a:latin typeface="Times New Roman" panose="02020603050405020304" pitchFamily="18" charset="0"/>
              </a:rPr>
              <a:t>M: No, it isn't. I like summer best.</a:t>
            </a:r>
          </a:p>
        </p:txBody>
      </p:sp>
      <p:pic>
        <p:nvPicPr>
          <p:cNvPr id="666638" name="Picture 14">
            <a:hlinkClick r:id="" action="ppaction://media"/>
            <a:extLst>
              <a:ext uri="{FF2B5EF4-FFF2-40B4-BE49-F238E27FC236}">
                <a16:creationId xmlns:a16="http://schemas.microsoft.com/office/drawing/2014/main" id="{3968197B-B5A6-98BC-FED5-07966AB2337B}"/>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37368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6639" name="Picture 15">
            <a:hlinkClick r:id="" action="ppaction://media"/>
            <a:extLst>
              <a:ext uri="{FF2B5EF4-FFF2-40B4-BE49-F238E27FC236}">
                <a16:creationId xmlns:a16="http://schemas.microsoft.com/office/drawing/2014/main" id="{3A428A1E-C9E6-F518-79C8-FBE5B300ADC7}"/>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7524750"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9096"/>
                                        </p:tgtEl>
                                        <p:attrNameLst>
                                          <p:attrName>style.visibility</p:attrName>
                                        </p:attrNameLst>
                                      </p:cBhvr>
                                      <p:to>
                                        <p:strVal val="visible"/>
                                      </p:to>
                                    </p:set>
                                    <p:anim calcmode="lin" valueType="num">
                                      <p:cBhvr additive="base">
                                        <p:cTn id="7" dur="500" fill="hold"/>
                                        <p:tgtEl>
                                          <p:spTgt spid="89096"/>
                                        </p:tgtEl>
                                        <p:attrNameLst>
                                          <p:attrName>ppt_x</p:attrName>
                                        </p:attrNameLst>
                                      </p:cBhvr>
                                      <p:tavLst>
                                        <p:tav tm="0">
                                          <p:val>
                                            <p:strVal val="1+#ppt_w/2"/>
                                          </p:val>
                                        </p:tav>
                                        <p:tav tm="100000">
                                          <p:val>
                                            <p:strVal val="#ppt_x"/>
                                          </p:val>
                                        </p:tav>
                                      </p:tavLst>
                                    </p:anim>
                                    <p:anim calcmode="lin" valueType="num">
                                      <p:cBhvr additive="base">
                                        <p:cTn id="8" dur="500" fill="hold"/>
                                        <p:tgtEl>
                                          <p:spTgt spid="890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89242"/>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52" fill="hold"/>
                                        <p:tgtEl>
                                          <p:spTgt spid="89242"/>
                                        </p:tgtEl>
                                      </p:cBhvr>
                                    </p:cmd>
                                  </p:childTnLst>
                                </p:cTn>
                              </p:par>
                            </p:childTnLst>
                          </p:cTn>
                        </p:par>
                      </p:childTnLst>
                    </p:cTn>
                  </p:par>
                </p:childTnLst>
              </p:cTn>
              <p:nextCondLst>
                <p:cond evt="onClick" delay="0">
                  <p:tgtEl>
                    <p:spTgt spid="89242"/>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89242"/>
                </p:tgtEl>
              </p:cMediaNode>
            </p:audio>
            <p:seq concurrent="1" nextAc="seek">
              <p:cTn id="15" restart="whenNotActive" fill="hold" evtFilter="cancelBubble" nodeType="interactiveSeq">
                <p:stCondLst>
                  <p:cond evt="onClick" delay="0">
                    <p:tgtEl>
                      <p:spTgt spid="89243"/>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16" fill="hold"/>
                                        <p:tgtEl>
                                          <p:spTgt spid="89243"/>
                                        </p:tgtEl>
                                      </p:cBhvr>
                                    </p:cmd>
                                  </p:childTnLst>
                                </p:cTn>
                              </p:par>
                            </p:childTnLst>
                          </p:cTn>
                        </p:par>
                      </p:childTnLst>
                    </p:cTn>
                  </p:par>
                </p:childTnLst>
              </p:cTn>
              <p:nextCondLst>
                <p:cond evt="onClick" delay="0">
                  <p:tgtEl>
                    <p:spTgt spid="89243"/>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89243"/>
                </p:tgtEl>
              </p:cMediaNode>
            </p:audio>
            <p:seq concurrent="1" nextAc="seek">
              <p:cTn id="21" restart="whenNotActive" fill="hold" evtFilter="cancelBubble" nodeType="interactiveSeq">
                <p:stCondLst>
                  <p:cond evt="onClick" delay="0">
                    <p:tgtEl>
                      <p:spTgt spid="666638"/>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33492" fill="hold"/>
                                        <p:tgtEl>
                                          <p:spTgt spid="666638"/>
                                        </p:tgtEl>
                                      </p:cBhvr>
                                    </p:cmd>
                                  </p:childTnLst>
                                </p:cTn>
                              </p:par>
                            </p:childTnLst>
                          </p:cTn>
                        </p:par>
                      </p:childTnLst>
                    </p:cTn>
                  </p:par>
                </p:childTnLst>
              </p:cTn>
              <p:nextCondLst>
                <p:cond evt="onClick" delay="0">
                  <p:tgtEl>
                    <p:spTgt spid="666638"/>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666638"/>
                </p:tgtEl>
              </p:cMediaNode>
            </p:audio>
            <p:seq concurrent="1" nextAc="seek">
              <p:cTn id="27" restart="whenNotActive" fill="hold" evtFilter="cancelBubble" nodeType="interactiveSeq">
                <p:stCondLst>
                  <p:cond evt="onClick" delay="0">
                    <p:tgtEl>
                      <p:spTgt spid="89091"/>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49516"/>
                                        </p:tgtEl>
                                        <p:attrNameLst>
                                          <p:attrName>style.visibility</p:attrName>
                                        </p:attrNameLst>
                                      </p:cBhvr>
                                      <p:to>
                                        <p:strVal val="visible"/>
                                      </p:to>
                                    </p:set>
                                    <p:animEffect transition="in" filter="checkerboard(across)">
                                      <p:cBhvr>
                                        <p:cTn id="32" dur="1000"/>
                                        <p:tgtEl>
                                          <p:spTgt spid="149516"/>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89093"/>
                                        </p:tgtEl>
                                        <p:attrNameLst>
                                          <p:attrName>style.visibility</p:attrName>
                                        </p:attrNameLst>
                                      </p:cBhvr>
                                      <p:to>
                                        <p:strVal val="visible"/>
                                      </p:to>
                                    </p:set>
                                    <p:animEffect transition="in" filter="checkerboard(across)">
                                      <p:cBhvr>
                                        <p:cTn id="36" dur="500"/>
                                        <p:tgtEl>
                                          <p:spTgt spid="89093"/>
                                        </p:tgtEl>
                                      </p:cBhvr>
                                    </p:animEffect>
                                  </p:childTnLst>
                                </p:cTn>
                              </p:par>
                            </p:childTnLst>
                          </p:cTn>
                        </p:par>
                      </p:childTnLst>
                    </p:cTn>
                  </p:par>
                </p:childTnLst>
              </p:cTn>
              <p:nextCondLst>
                <p:cond evt="onClick" delay="0">
                  <p:tgtEl>
                    <p:spTgt spid="89091"/>
                  </p:tgtEl>
                </p:cond>
              </p:nextCondLst>
            </p:seq>
            <p:seq concurrent="1" nextAc="seek">
              <p:cTn id="37" restart="whenNotActive" fill="hold" evtFilter="cancelBubble" nodeType="interactiveSeq">
                <p:stCondLst>
                  <p:cond evt="onClick" delay="0">
                    <p:tgtEl>
                      <p:spTgt spid="89093"/>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5" presetClass="exit" presetSubtype="5" fill="hold" grpId="1" nodeType="clickEffect">
                                  <p:stCondLst>
                                    <p:cond delay="0"/>
                                  </p:stCondLst>
                                  <p:childTnLst>
                                    <p:animEffect transition="out" filter="checkerboard(down)">
                                      <p:cBhvr>
                                        <p:cTn id="41" dur="1000"/>
                                        <p:tgtEl>
                                          <p:spTgt spid="149516"/>
                                        </p:tgtEl>
                                      </p:cBhvr>
                                    </p:animEffect>
                                    <p:set>
                                      <p:cBhvr>
                                        <p:cTn id="42" dur="1" fill="hold">
                                          <p:stCondLst>
                                            <p:cond delay="999"/>
                                          </p:stCondLst>
                                        </p:cTn>
                                        <p:tgtEl>
                                          <p:spTgt spid="149516"/>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89093"/>
                                        </p:tgtEl>
                                      </p:cBhvr>
                                    </p:animEffect>
                                    <p:set>
                                      <p:cBhvr>
                                        <p:cTn id="46" dur="1" fill="hold">
                                          <p:stCondLst>
                                            <p:cond delay="499"/>
                                          </p:stCondLst>
                                        </p:cTn>
                                        <p:tgtEl>
                                          <p:spTgt spid="89093"/>
                                        </p:tgtEl>
                                        <p:attrNameLst>
                                          <p:attrName>style.visibility</p:attrName>
                                        </p:attrNameLst>
                                      </p:cBhvr>
                                      <p:to>
                                        <p:strVal val="hidden"/>
                                      </p:to>
                                    </p:set>
                                  </p:childTnLst>
                                </p:cTn>
                              </p:par>
                            </p:childTnLst>
                          </p:cTn>
                        </p:par>
                      </p:childTnLst>
                    </p:cTn>
                  </p:par>
                </p:childTnLst>
              </p:cTn>
              <p:nextCondLst>
                <p:cond evt="onClick" delay="0">
                  <p:tgtEl>
                    <p:spTgt spid="89093"/>
                  </p:tgtEl>
                </p:cond>
              </p:nextCondLst>
            </p:seq>
          </p:childTnLst>
        </p:cTn>
      </p:par>
    </p:tnLst>
    <p:bldLst>
      <p:bldP spid="89096" grpId="0" autoUpdateAnimBg="0"/>
      <p:bldP spid="149516" grpId="0" animBg="1"/>
      <p:bldP spid="149516" grpId="1"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9202" name="Picture 7" descr="公司logo">
            <a:extLst>
              <a:ext uri="{FF2B5EF4-FFF2-40B4-BE49-F238E27FC236}">
                <a16:creationId xmlns:a16="http://schemas.microsoft.com/office/drawing/2014/main" id="{30F6794F-23E3-E331-11CD-777F61098F8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Picture 12" descr="originalText48">
            <a:extLst>
              <a:ext uri="{FF2B5EF4-FFF2-40B4-BE49-F238E27FC236}">
                <a16:creationId xmlns:a16="http://schemas.microsoft.com/office/drawing/2014/main" id="{D1A832AA-1B29-7D8A-AD30-12374449585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0" name="Picture 14" descr="originalTextHide">
            <a:extLst>
              <a:ext uri="{FF2B5EF4-FFF2-40B4-BE49-F238E27FC236}">
                <a16:creationId xmlns:a16="http://schemas.microsoft.com/office/drawing/2014/main" id="{8D8CFD40-290F-2CFB-8145-4DC97A2857C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9205" name="Rectangle 9">
            <a:extLst>
              <a:ext uri="{FF2B5EF4-FFF2-40B4-BE49-F238E27FC236}">
                <a16:creationId xmlns:a16="http://schemas.microsoft.com/office/drawing/2014/main" id="{5D7A0369-8B00-E16E-937A-0F768A18B215}"/>
              </a:ext>
            </a:extLst>
          </p:cNvPr>
          <p:cNvSpPr>
            <a:spLocks noChangeArrowheads="1"/>
          </p:cNvSpPr>
          <p:nvPr/>
        </p:nvSpPr>
        <p:spPr bwMode="auto">
          <a:xfrm>
            <a:off x="69850" y="65088"/>
            <a:ext cx="7670800" cy="57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buFontTx/>
              <a:buNone/>
            </a:pPr>
            <a:r>
              <a:rPr lang="zh-CN" altLang="en-US" sz="1800" b="0">
                <a:latin typeface="Times New Roman" panose="02020603050405020304" pitchFamily="18" charset="0"/>
              </a:rPr>
              <a:t>听第二段对话，回答第 </a:t>
            </a:r>
            <a:r>
              <a:rPr lang="en-US" altLang="zh-CN" sz="1800">
                <a:latin typeface="Times New Roman" panose="02020603050405020304" pitchFamily="18" charset="0"/>
              </a:rPr>
              <a:t>3</a:t>
            </a:r>
            <a:r>
              <a:rPr lang="en-US" altLang="zh-CN" sz="1800" b="0">
                <a:latin typeface="Times New Roman" panose="02020603050405020304" pitchFamily="18" charset="0"/>
              </a:rPr>
              <a:t> - </a:t>
            </a:r>
            <a:r>
              <a:rPr lang="en-US" altLang="zh-CN" sz="1800">
                <a:latin typeface="Times New Roman" panose="02020603050405020304" pitchFamily="18" charset="0"/>
              </a:rPr>
              <a:t>4</a:t>
            </a:r>
            <a:r>
              <a:rPr lang="en-US" altLang="zh-CN" sz="1800" b="0">
                <a:latin typeface="Times New Roman" panose="02020603050405020304" pitchFamily="18" charset="0"/>
              </a:rPr>
              <a:t> </a:t>
            </a:r>
            <a:r>
              <a:rPr lang="zh-CN" altLang="en-US" sz="1800" b="0">
                <a:latin typeface="Times New Roman" panose="02020603050405020304" pitchFamily="18" charset="0"/>
              </a:rPr>
              <a:t>两个问题。现在你有 </a:t>
            </a:r>
            <a:r>
              <a:rPr lang="en-US" altLang="zh-CN" sz="1800">
                <a:latin typeface="Times New Roman" panose="02020603050405020304" pitchFamily="18" charset="0"/>
              </a:rPr>
              <a:t>10</a:t>
            </a:r>
            <a:r>
              <a:rPr lang="en-US" altLang="zh-CN" sz="1800" b="0">
                <a:latin typeface="Times New Roman" panose="02020603050405020304" pitchFamily="18" charset="0"/>
              </a:rPr>
              <a:t> </a:t>
            </a:r>
            <a:r>
              <a:rPr lang="zh-CN" altLang="en-US" sz="1800" b="0">
                <a:latin typeface="Times New Roman" panose="02020603050405020304" pitchFamily="18" charset="0"/>
              </a:rPr>
              <a:t>秒钟的阅题时间。 </a:t>
            </a:r>
          </a:p>
        </p:txBody>
      </p:sp>
      <p:sp>
        <p:nvSpPr>
          <p:cNvPr id="179206" name="Rectangle 29">
            <a:extLst>
              <a:ext uri="{FF2B5EF4-FFF2-40B4-BE49-F238E27FC236}">
                <a16:creationId xmlns:a16="http://schemas.microsoft.com/office/drawing/2014/main" id="{DB3BC2AE-86DD-3CFE-2274-3E10B27F99D1}"/>
              </a:ext>
            </a:extLst>
          </p:cNvPr>
          <p:cNvSpPr>
            <a:spLocks noChangeArrowheads="1"/>
          </p:cNvSpPr>
          <p:nvPr/>
        </p:nvSpPr>
        <p:spPr bwMode="auto">
          <a:xfrm>
            <a:off x="323850" y="598488"/>
            <a:ext cx="8064500" cy="5778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9128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3208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728788"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136775"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939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0511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083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96557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5000"/>
              </a:lnSpc>
              <a:spcBef>
                <a:spcPct val="0"/>
              </a:spcBef>
              <a:buFontTx/>
              <a:buNone/>
            </a:pPr>
            <a:r>
              <a:rPr lang="en-US" altLang="zh-CN" sz="3600">
                <a:latin typeface="Times New Roman" panose="02020603050405020304" pitchFamily="18" charset="0"/>
              </a:rPr>
              <a:t>3. What's wrong with Mr. Green? </a:t>
            </a:r>
          </a:p>
          <a:p>
            <a:pPr>
              <a:lnSpc>
                <a:spcPct val="115000"/>
              </a:lnSpc>
              <a:spcBef>
                <a:spcPct val="0"/>
              </a:spcBef>
              <a:buFontTx/>
              <a:buNone/>
            </a:pPr>
            <a:r>
              <a:rPr lang="en-US" altLang="zh-CN" sz="3600" b="0">
                <a:latin typeface="Times New Roman" panose="02020603050405020304" pitchFamily="18" charset="0"/>
              </a:rPr>
              <a:t>    He has a cold. </a:t>
            </a:r>
          </a:p>
          <a:p>
            <a:pPr>
              <a:lnSpc>
                <a:spcPct val="115000"/>
              </a:lnSpc>
              <a:spcBef>
                <a:spcPct val="0"/>
              </a:spcBef>
              <a:buFontTx/>
              <a:buNone/>
            </a:pPr>
            <a:r>
              <a:rPr lang="en-US" altLang="zh-CN" sz="3600" b="0">
                <a:latin typeface="Times New Roman" panose="02020603050405020304" pitchFamily="18" charset="0"/>
              </a:rPr>
              <a:t>    He has a fever. </a:t>
            </a:r>
          </a:p>
          <a:p>
            <a:pPr>
              <a:lnSpc>
                <a:spcPct val="115000"/>
              </a:lnSpc>
              <a:spcBef>
                <a:spcPct val="0"/>
              </a:spcBef>
              <a:buFontTx/>
              <a:buNone/>
            </a:pPr>
            <a:r>
              <a:rPr lang="en-US" altLang="zh-CN" sz="3600" b="0">
                <a:latin typeface="Times New Roman" panose="02020603050405020304" pitchFamily="18" charset="0"/>
              </a:rPr>
              <a:t>    He gets hurt. </a:t>
            </a:r>
          </a:p>
          <a:p>
            <a:pPr>
              <a:lnSpc>
                <a:spcPct val="115000"/>
              </a:lnSpc>
              <a:spcBef>
                <a:spcPct val="0"/>
              </a:spcBef>
              <a:buFontTx/>
              <a:buNone/>
            </a:pPr>
            <a:r>
              <a:rPr lang="en-US" altLang="zh-CN" sz="3600">
                <a:latin typeface="Times New Roman" panose="02020603050405020304" pitchFamily="18" charset="0"/>
              </a:rPr>
              <a:t>4. What should Mr. Green do? </a:t>
            </a:r>
          </a:p>
          <a:p>
            <a:pPr>
              <a:lnSpc>
                <a:spcPct val="115000"/>
              </a:lnSpc>
              <a:spcBef>
                <a:spcPct val="0"/>
              </a:spcBef>
              <a:buFontTx/>
              <a:buNone/>
            </a:pPr>
            <a:r>
              <a:rPr lang="en-US" altLang="zh-CN" sz="3600" b="0">
                <a:latin typeface="Times New Roman" panose="02020603050405020304" pitchFamily="18" charset="0"/>
              </a:rPr>
              <a:t>    He should go for a walk. </a:t>
            </a:r>
          </a:p>
          <a:p>
            <a:pPr>
              <a:lnSpc>
                <a:spcPct val="115000"/>
              </a:lnSpc>
              <a:spcBef>
                <a:spcPct val="0"/>
              </a:spcBef>
              <a:buFontTx/>
              <a:buNone/>
            </a:pPr>
            <a:r>
              <a:rPr lang="en-US" altLang="zh-CN" sz="3600" b="0">
                <a:latin typeface="Times New Roman" panose="02020603050405020304" pitchFamily="18" charset="0"/>
              </a:rPr>
              <a:t>    He should have a big dinner. </a:t>
            </a:r>
          </a:p>
          <a:p>
            <a:pPr>
              <a:lnSpc>
                <a:spcPct val="115000"/>
              </a:lnSpc>
              <a:spcBef>
                <a:spcPct val="0"/>
              </a:spcBef>
              <a:buFontTx/>
              <a:buNone/>
            </a:pPr>
            <a:r>
              <a:rPr lang="en-US" altLang="zh-CN" sz="3600" b="0">
                <a:latin typeface="Times New Roman" panose="02020603050405020304" pitchFamily="18" charset="0"/>
              </a:rPr>
              <a:t>    He should take some medicine and have a rest.</a:t>
            </a:r>
            <a:r>
              <a:rPr lang="en-US" altLang="zh-CN" b="0"/>
              <a:t> </a:t>
            </a:r>
          </a:p>
        </p:txBody>
      </p:sp>
      <p:sp>
        <p:nvSpPr>
          <p:cNvPr id="19463" name="Rectangle 13">
            <a:extLst>
              <a:ext uri="{FF2B5EF4-FFF2-40B4-BE49-F238E27FC236}">
                <a16:creationId xmlns:a16="http://schemas.microsoft.com/office/drawing/2014/main" id="{16D246EF-EAEC-051D-3EEF-1B3DE95A65DD}"/>
              </a:ext>
            </a:extLst>
          </p:cNvPr>
          <p:cNvSpPr>
            <a:spLocks noChangeArrowheads="1"/>
          </p:cNvSpPr>
          <p:nvPr/>
        </p:nvSpPr>
        <p:spPr bwMode="auto">
          <a:xfrm>
            <a:off x="395288" y="692150"/>
            <a:ext cx="8137525" cy="569277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714375" indent="-7143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8937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0731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25000"/>
              </a:lnSpc>
              <a:spcBef>
                <a:spcPct val="0"/>
              </a:spcBef>
              <a:buFontTx/>
              <a:buNone/>
            </a:pPr>
            <a:r>
              <a:rPr lang="en-US" altLang="zh-CN" sz="4200">
                <a:latin typeface="Times New Roman" panose="02020603050405020304" pitchFamily="18" charset="0"/>
              </a:rPr>
              <a:t>W: What's wrong with you, Mr. Green?</a:t>
            </a:r>
          </a:p>
          <a:p>
            <a:pPr>
              <a:lnSpc>
                <a:spcPct val="125000"/>
              </a:lnSpc>
              <a:spcBef>
                <a:spcPct val="0"/>
              </a:spcBef>
              <a:buFontTx/>
              <a:buNone/>
            </a:pPr>
            <a:r>
              <a:rPr lang="en-US" altLang="zh-CN" sz="4200">
                <a:latin typeface="Times New Roman" panose="02020603050405020304" pitchFamily="18" charset="0"/>
              </a:rPr>
              <a:t>M: I have a headache. I feel bad.</a:t>
            </a:r>
          </a:p>
          <a:p>
            <a:pPr>
              <a:lnSpc>
                <a:spcPct val="125000"/>
              </a:lnSpc>
              <a:spcBef>
                <a:spcPct val="0"/>
              </a:spcBef>
              <a:buFontTx/>
              <a:buNone/>
            </a:pPr>
            <a:r>
              <a:rPr lang="en-US" altLang="zh-CN" sz="4200">
                <a:latin typeface="Times New Roman" panose="02020603050405020304" pitchFamily="18" charset="0"/>
              </a:rPr>
              <a:t>W: Let me check. You have a cold.</a:t>
            </a:r>
          </a:p>
          <a:p>
            <a:pPr>
              <a:lnSpc>
                <a:spcPct val="125000"/>
              </a:lnSpc>
              <a:spcBef>
                <a:spcPct val="0"/>
              </a:spcBef>
              <a:buFontTx/>
              <a:buNone/>
            </a:pPr>
            <a:r>
              <a:rPr lang="en-US" altLang="zh-CN" sz="4200">
                <a:latin typeface="Times New Roman" panose="02020603050405020304" pitchFamily="18" charset="0"/>
              </a:rPr>
              <a:t>M: What should I do, Dr Liu?</a:t>
            </a:r>
          </a:p>
          <a:p>
            <a:pPr>
              <a:lnSpc>
                <a:spcPct val="125000"/>
              </a:lnSpc>
              <a:spcBef>
                <a:spcPct val="0"/>
              </a:spcBef>
              <a:buFontTx/>
              <a:buNone/>
            </a:pPr>
            <a:r>
              <a:rPr lang="en-US" altLang="zh-CN" sz="4200">
                <a:latin typeface="Times New Roman" panose="02020603050405020304" pitchFamily="18" charset="0"/>
              </a:rPr>
              <a:t>W. You should have a rest at home and take some medicine.</a:t>
            </a:r>
          </a:p>
        </p:txBody>
      </p:sp>
      <p:pic>
        <p:nvPicPr>
          <p:cNvPr id="94312" name="Picture 104">
            <a:hlinkClick r:id="" action="ppaction://media"/>
            <a:extLst>
              <a:ext uri="{FF2B5EF4-FFF2-40B4-BE49-F238E27FC236}">
                <a16:creationId xmlns:a16="http://schemas.microsoft.com/office/drawing/2014/main" id="{BFF88D46-DD22-7293-EFEA-B2BBB77FA646}"/>
              </a:ext>
            </a:extLst>
          </p:cNvPr>
          <p:cNvPicPr>
            <a:picLocks noChangeAspect="1" noChangeArrowheads="1"/>
          </p:cNvPicPr>
          <p:nvPr>
            <p:ph sz="half" idx="4294967295"/>
            <a:audioFile r:link="rId2"/>
            <p:extLst>
              <p:ext uri="{DAA4B4D4-6D71-4841-9C94-3DE7FCFB9230}">
                <p14:media xmlns:p14="http://schemas.microsoft.com/office/powerpoint/2010/main" r:embed="rId1"/>
              </p:ext>
            </p:extLst>
          </p:nvPr>
        </p:nvPicPr>
        <p:blipFill>
          <a:blip r:embed="rId10">
            <a:extLst>
              <a:ext uri="{28A0092B-C50C-407E-A947-70E740481C1C}">
                <a14:useLocalDpi xmlns:a14="http://schemas.microsoft.com/office/drawing/2010/main" val="0"/>
              </a:ext>
            </a:extLst>
          </a:blip>
          <a:srcRect/>
          <a:stretch>
            <a:fillRect/>
          </a:stretch>
        </p:blipFill>
        <p:spPr>
          <a:xfrm>
            <a:off x="7667625" y="115888"/>
            <a:ext cx="503238" cy="50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68682" name="Picture 10">
            <a:hlinkClick r:id="" action="ppaction://media"/>
            <a:extLst>
              <a:ext uri="{FF2B5EF4-FFF2-40B4-BE49-F238E27FC236}">
                <a16:creationId xmlns:a16="http://schemas.microsoft.com/office/drawing/2014/main" id="{CAB4FD5F-5C0F-7DD3-2171-515687CCF62F}"/>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0">
            <a:extLst>
              <a:ext uri="{28A0092B-C50C-407E-A947-70E740481C1C}">
                <a14:useLocalDpi xmlns:a14="http://schemas.microsoft.com/office/drawing/2010/main" val="0"/>
              </a:ext>
            </a:extLst>
          </a:blip>
          <a:srcRect/>
          <a:stretch>
            <a:fillRect/>
          </a:stretch>
        </p:blipFill>
        <p:spPr bwMode="auto">
          <a:xfrm>
            <a:off x="8604250" y="5229225"/>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restart="whenNotActive" fill="hold" evtFilter="cancelBubble" nodeType="interactiveSeq">
                <p:stCondLst>
                  <p:cond evt="onClick" delay="0">
                    <p:tgtEl>
                      <p:spTgt spid="94312"/>
                    </p:tgtEl>
                  </p:cond>
                </p:stCondLst>
                <p:endSync evt="end" delay="0">
                  <p:rtn val="all"/>
                </p:endSync>
                <p:childTnLst>
                  <p:par>
                    <p:cTn id="3" fill="hold" nodeType="clickPar">
                      <p:stCondLst>
                        <p:cond delay="0"/>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0770" fill="hold"/>
                                        <p:tgtEl>
                                          <p:spTgt spid="94312"/>
                                        </p:tgtEl>
                                      </p:cBhvr>
                                    </p:cmd>
                                  </p:childTnLst>
                                </p:cTn>
                              </p:par>
                            </p:childTnLst>
                          </p:cTn>
                        </p:par>
                      </p:childTnLst>
                    </p:cTn>
                  </p:par>
                </p:childTnLst>
              </p:cTn>
              <p:nextCondLst>
                <p:cond evt="onClick" delay="0">
                  <p:tgtEl>
                    <p:spTgt spid="94312"/>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4312"/>
                </p:tgtEl>
              </p:cMediaNode>
            </p:audio>
            <p:seq concurrent="1" nextAc="seek">
              <p:cTn id="8" restart="whenNotActive" fill="hold" evtFilter="cancelBubble" nodeType="interactiveSeq">
                <p:stCondLst>
                  <p:cond evt="onClick" delay="0">
                    <p:tgtEl>
                      <p:spTgt spid="19459"/>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9463"/>
                                        </p:tgtEl>
                                        <p:attrNameLst>
                                          <p:attrName>style.visibility</p:attrName>
                                        </p:attrNameLst>
                                      </p:cBhvr>
                                      <p:to>
                                        <p:strVal val="visible"/>
                                      </p:to>
                                    </p:set>
                                    <p:animEffect transition="in" filter="blinds(horizontal)">
                                      <p:cBhvr>
                                        <p:cTn id="13" dur="1000"/>
                                        <p:tgtEl>
                                          <p:spTgt spid="19463"/>
                                        </p:tgtEl>
                                      </p:cBhvr>
                                    </p:animEffect>
                                  </p:childTnLst>
                                </p:cTn>
                              </p:par>
                            </p:childTnLst>
                          </p:cTn>
                        </p:par>
                        <p:par>
                          <p:cTn id="14" fill="hold" nodeType="afterGroup">
                            <p:stCondLst>
                              <p:cond delay="1000"/>
                            </p:stCondLst>
                            <p:childTnLst>
                              <p:par>
                                <p:cTn id="15" presetID="5" presetClass="entr" presetSubtype="10" fill="hold" nodeType="afterEffect">
                                  <p:stCondLst>
                                    <p:cond delay="0"/>
                                  </p:stCondLst>
                                  <p:childTnLst>
                                    <p:set>
                                      <p:cBhvr>
                                        <p:cTn id="16" dur="1" fill="hold">
                                          <p:stCondLst>
                                            <p:cond delay="0"/>
                                          </p:stCondLst>
                                        </p:cTn>
                                        <p:tgtEl>
                                          <p:spTgt spid="19460"/>
                                        </p:tgtEl>
                                        <p:attrNameLst>
                                          <p:attrName>style.visibility</p:attrName>
                                        </p:attrNameLst>
                                      </p:cBhvr>
                                      <p:to>
                                        <p:strVal val="visible"/>
                                      </p:to>
                                    </p:set>
                                    <p:animEffect transition="in" filter="checkerboard(across)">
                                      <p:cBhvr>
                                        <p:cTn id="17" dur="500"/>
                                        <p:tgtEl>
                                          <p:spTgt spid="19460"/>
                                        </p:tgtEl>
                                      </p:cBhvr>
                                    </p:animEffect>
                                  </p:childTnLst>
                                </p:cTn>
                              </p:par>
                            </p:childTnLst>
                          </p:cTn>
                        </p:par>
                      </p:childTnLst>
                    </p:cTn>
                  </p:par>
                </p:childTnLst>
              </p:cTn>
              <p:nextCondLst>
                <p:cond evt="onClick" delay="0">
                  <p:tgtEl>
                    <p:spTgt spid="19459"/>
                  </p:tgtEl>
                </p:cond>
              </p:nextCondLst>
            </p:seq>
            <p:seq concurrent="1" nextAc="seek">
              <p:cTn id="18" restart="whenNotActive" fill="hold" evtFilter="cancelBubble" nodeType="interactiveSeq">
                <p:stCondLst>
                  <p:cond evt="onClick" delay="0">
                    <p:tgtEl>
                      <p:spTgt spid="19460"/>
                    </p:tgtEl>
                  </p:cond>
                </p:stCondLst>
                <p:endSync evt="end" delay="0">
                  <p:rtn val="all"/>
                </p:endSync>
                <p:childTnLst>
                  <p:par>
                    <p:cTn id="19" fill="hold" nodeType="clickPar">
                      <p:stCondLst>
                        <p:cond delay="0"/>
                      </p:stCondLst>
                      <p:childTnLst>
                        <p:par>
                          <p:cTn id="20" fill="hold" nodeType="withGroup">
                            <p:stCondLst>
                              <p:cond delay="0"/>
                            </p:stCondLst>
                            <p:childTnLst>
                              <p:par>
                                <p:cTn id="21" presetID="3" presetClass="exit" presetSubtype="5" fill="hold" grpId="1" nodeType="clickEffect">
                                  <p:stCondLst>
                                    <p:cond delay="0"/>
                                  </p:stCondLst>
                                  <p:childTnLst>
                                    <p:animEffect transition="out" filter="blinds(vertical)">
                                      <p:cBhvr>
                                        <p:cTn id="22" dur="1000"/>
                                        <p:tgtEl>
                                          <p:spTgt spid="19463"/>
                                        </p:tgtEl>
                                      </p:cBhvr>
                                    </p:animEffect>
                                    <p:set>
                                      <p:cBhvr>
                                        <p:cTn id="23" dur="1" fill="hold">
                                          <p:stCondLst>
                                            <p:cond delay="999"/>
                                          </p:stCondLst>
                                        </p:cTn>
                                        <p:tgtEl>
                                          <p:spTgt spid="19463"/>
                                        </p:tgtEl>
                                        <p:attrNameLst>
                                          <p:attrName>style.visibility</p:attrName>
                                        </p:attrNameLst>
                                      </p:cBhvr>
                                      <p:to>
                                        <p:strVal val="hidden"/>
                                      </p:to>
                                    </p:set>
                                  </p:childTnLst>
                                </p:cTn>
                              </p:par>
                            </p:childTnLst>
                          </p:cTn>
                        </p:par>
                        <p:par>
                          <p:cTn id="24" fill="hold" nodeType="afterGroup">
                            <p:stCondLst>
                              <p:cond delay="1000"/>
                            </p:stCondLst>
                            <p:childTnLst>
                              <p:par>
                                <p:cTn id="25" presetID="5" presetClass="exit" presetSubtype="10" fill="hold" nodeType="afterEffect">
                                  <p:stCondLst>
                                    <p:cond delay="0"/>
                                  </p:stCondLst>
                                  <p:childTnLst>
                                    <p:animEffect transition="out" filter="checkerboard(across)">
                                      <p:cBhvr>
                                        <p:cTn id="26" dur="500"/>
                                        <p:tgtEl>
                                          <p:spTgt spid="19460"/>
                                        </p:tgtEl>
                                      </p:cBhvr>
                                    </p:animEffect>
                                    <p:set>
                                      <p:cBhvr>
                                        <p:cTn id="27" dur="1" fill="hold">
                                          <p:stCondLst>
                                            <p:cond delay="499"/>
                                          </p:stCondLst>
                                        </p:cTn>
                                        <p:tgtEl>
                                          <p:spTgt spid="19460"/>
                                        </p:tgtEl>
                                        <p:attrNameLst>
                                          <p:attrName>style.visibility</p:attrName>
                                        </p:attrNameLst>
                                      </p:cBhvr>
                                      <p:to>
                                        <p:strVal val="hidden"/>
                                      </p:to>
                                    </p:set>
                                  </p:childTnLst>
                                </p:cTn>
                              </p:par>
                            </p:childTnLst>
                          </p:cTn>
                        </p:par>
                      </p:childTnLst>
                    </p:cTn>
                  </p:par>
                </p:childTnLst>
              </p:cTn>
              <p:nextCondLst>
                <p:cond evt="onClick" delay="0">
                  <p:tgtEl>
                    <p:spTgt spid="19460"/>
                  </p:tgtEl>
                </p:cond>
              </p:nextCondLst>
            </p:seq>
          </p:childTnLst>
        </p:cTn>
      </p:par>
    </p:tnLst>
    <p:bldLst>
      <p:bldP spid="19463" grpId="0" animBg="1"/>
      <p:bldP spid="19463" grpId="1"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293" name="Picture 181">
            <a:hlinkClick r:id="" action="ppaction://media"/>
            <a:extLst>
              <a:ext uri="{FF2B5EF4-FFF2-40B4-BE49-F238E27FC236}">
                <a16:creationId xmlns:a16="http://schemas.microsoft.com/office/drawing/2014/main" id="{0A8E6C9E-9738-2AA7-B7B0-CB00E0ED87CE}"/>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294" name="Picture 182">
            <a:hlinkClick r:id="" action="ppaction://media"/>
            <a:extLst>
              <a:ext uri="{FF2B5EF4-FFF2-40B4-BE49-F238E27FC236}">
                <a16:creationId xmlns:a16="http://schemas.microsoft.com/office/drawing/2014/main" id="{83FE3515-0AF7-D4E4-5325-CA8BA3BA9560}"/>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1252" name="Picture 2" descr="公司logo">
            <a:extLst>
              <a:ext uri="{FF2B5EF4-FFF2-40B4-BE49-F238E27FC236}">
                <a16:creationId xmlns:a16="http://schemas.microsoft.com/office/drawing/2014/main" id="{B6DAE599-ED6E-04E2-1293-4854293962D6}"/>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3" descr="originalText48">
            <a:extLst>
              <a:ext uri="{FF2B5EF4-FFF2-40B4-BE49-F238E27FC236}">
                <a16:creationId xmlns:a16="http://schemas.microsoft.com/office/drawing/2014/main" id="{8192D639-716E-B5D9-EED2-62DAF719561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1254" name="Rectangle 4">
            <a:extLst>
              <a:ext uri="{FF2B5EF4-FFF2-40B4-BE49-F238E27FC236}">
                <a16:creationId xmlns:a16="http://schemas.microsoft.com/office/drawing/2014/main" id="{FBB10126-1419-B1D3-E083-FD8DEE7766AC}"/>
              </a:ext>
            </a:extLst>
          </p:cNvPr>
          <p:cNvSpPr>
            <a:spLocks noChangeArrowheads="1"/>
          </p:cNvSpPr>
          <p:nvPr/>
        </p:nvSpPr>
        <p:spPr bwMode="auto">
          <a:xfrm>
            <a:off x="73025" y="93663"/>
            <a:ext cx="694690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223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3. What's wrong with Mr. Green? </a:t>
            </a:r>
          </a:p>
        </p:txBody>
      </p:sp>
      <p:pic>
        <p:nvPicPr>
          <p:cNvPr id="21511" name="Picture 5" descr="originalTextHide">
            <a:extLst>
              <a:ext uri="{FF2B5EF4-FFF2-40B4-BE49-F238E27FC236}">
                <a16:creationId xmlns:a16="http://schemas.microsoft.com/office/drawing/2014/main" id="{E1C0674B-3061-7549-3E8A-11887D28AA05}"/>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1256" name="Rectangle 6">
            <a:extLst>
              <a:ext uri="{FF2B5EF4-FFF2-40B4-BE49-F238E27FC236}">
                <a16:creationId xmlns:a16="http://schemas.microsoft.com/office/drawing/2014/main" id="{CC0AAED5-E6E6-CDDE-03EE-99260D592794}"/>
              </a:ext>
            </a:extLst>
          </p:cNvPr>
          <p:cNvSpPr>
            <a:spLocks noChangeArrowheads="1"/>
          </p:cNvSpPr>
          <p:nvPr/>
        </p:nvSpPr>
        <p:spPr bwMode="auto">
          <a:xfrm>
            <a:off x="611188" y="4803775"/>
            <a:ext cx="7273925"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a:t>
            </a:r>
          </a:p>
        </p:txBody>
      </p:sp>
      <p:sp>
        <p:nvSpPr>
          <p:cNvPr id="90119" name="Rectangle 7">
            <a:extLst>
              <a:ext uri="{FF2B5EF4-FFF2-40B4-BE49-F238E27FC236}">
                <a16:creationId xmlns:a16="http://schemas.microsoft.com/office/drawing/2014/main" id="{B6F73FEB-8734-B17E-AACA-82B1919181B1}"/>
              </a:ext>
            </a:extLst>
          </p:cNvPr>
          <p:cNvSpPr>
            <a:spLocks noChangeArrowheads="1"/>
          </p:cNvSpPr>
          <p:nvPr/>
        </p:nvSpPr>
        <p:spPr bwMode="auto">
          <a:xfrm>
            <a:off x="2339975" y="4652963"/>
            <a:ext cx="5113338"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He has a cold.</a:t>
            </a:r>
          </a:p>
        </p:txBody>
      </p:sp>
      <p:sp>
        <p:nvSpPr>
          <p:cNvPr id="181258" name="Rectangle 162">
            <a:extLst>
              <a:ext uri="{FF2B5EF4-FFF2-40B4-BE49-F238E27FC236}">
                <a16:creationId xmlns:a16="http://schemas.microsoft.com/office/drawing/2014/main" id="{C5A361FF-2370-F9A9-3C29-FA9D23EC2E92}"/>
              </a:ext>
            </a:extLst>
          </p:cNvPr>
          <p:cNvSpPr>
            <a:spLocks noChangeArrowheads="1"/>
          </p:cNvSpPr>
          <p:nvPr/>
        </p:nvSpPr>
        <p:spPr bwMode="auto">
          <a:xfrm>
            <a:off x="611188" y="620713"/>
            <a:ext cx="5473700" cy="1987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5000"/>
              </a:lnSpc>
              <a:spcBef>
                <a:spcPct val="0"/>
              </a:spcBef>
              <a:buFontTx/>
              <a:buNone/>
            </a:pPr>
            <a:r>
              <a:rPr lang="en-US" altLang="zh-CN" sz="3600" b="0">
                <a:latin typeface="Times New Roman" panose="02020603050405020304" pitchFamily="18" charset="0"/>
              </a:rPr>
              <a:t>He has a cold. </a:t>
            </a:r>
          </a:p>
          <a:p>
            <a:pPr>
              <a:lnSpc>
                <a:spcPct val="115000"/>
              </a:lnSpc>
              <a:spcBef>
                <a:spcPct val="0"/>
              </a:spcBef>
              <a:buFontTx/>
              <a:buNone/>
            </a:pPr>
            <a:r>
              <a:rPr lang="en-US" altLang="zh-CN" sz="3600" b="0">
                <a:latin typeface="Times New Roman" panose="02020603050405020304" pitchFamily="18" charset="0"/>
              </a:rPr>
              <a:t>He has a fever. </a:t>
            </a:r>
          </a:p>
          <a:p>
            <a:pPr>
              <a:lnSpc>
                <a:spcPct val="115000"/>
              </a:lnSpc>
              <a:spcBef>
                <a:spcPct val="0"/>
              </a:spcBef>
              <a:buFontTx/>
              <a:buNone/>
            </a:pPr>
            <a:r>
              <a:rPr lang="en-US" altLang="zh-CN" sz="3600" b="0">
                <a:latin typeface="Times New Roman" panose="02020603050405020304" pitchFamily="18" charset="0"/>
              </a:rPr>
              <a:t>He gets hurt. </a:t>
            </a:r>
          </a:p>
        </p:txBody>
      </p:sp>
      <p:sp>
        <p:nvSpPr>
          <p:cNvPr id="19463" name="Rectangle 13">
            <a:extLst>
              <a:ext uri="{FF2B5EF4-FFF2-40B4-BE49-F238E27FC236}">
                <a16:creationId xmlns:a16="http://schemas.microsoft.com/office/drawing/2014/main" id="{7A5F400B-F598-BAED-70B0-7DEDB3DA8A92}"/>
              </a:ext>
            </a:extLst>
          </p:cNvPr>
          <p:cNvSpPr>
            <a:spLocks noChangeArrowheads="1"/>
          </p:cNvSpPr>
          <p:nvPr/>
        </p:nvSpPr>
        <p:spPr bwMode="auto">
          <a:xfrm>
            <a:off x="395288" y="836613"/>
            <a:ext cx="8137525" cy="569277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714375" indent="-7143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8937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0731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25000"/>
              </a:lnSpc>
              <a:spcBef>
                <a:spcPct val="0"/>
              </a:spcBef>
              <a:buFontTx/>
              <a:buNone/>
            </a:pPr>
            <a:r>
              <a:rPr lang="en-US" altLang="zh-CN" sz="4200">
                <a:latin typeface="Times New Roman" panose="02020603050405020304" pitchFamily="18" charset="0"/>
              </a:rPr>
              <a:t>W: What's wrong with you, Mr. Green?</a:t>
            </a:r>
          </a:p>
          <a:p>
            <a:pPr>
              <a:lnSpc>
                <a:spcPct val="125000"/>
              </a:lnSpc>
              <a:spcBef>
                <a:spcPct val="0"/>
              </a:spcBef>
              <a:buFontTx/>
              <a:buNone/>
            </a:pPr>
            <a:r>
              <a:rPr lang="en-US" altLang="zh-CN" sz="4200">
                <a:latin typeface="Times New Roman" panose="02020603050405020304" pitchFamily="18" charset="0"/>
              </a:rPr>
              <a:t>M: I have a headache. I feel bad.</a:t>
            </a:r>
          </a:p>
          <a:p>
            <a:pPr>
              <a:lnSpc>
                <a:spcPct val="125000"/>
              </a:lnSpc>
              <a:spcBef>
                <a:spcPct val="0"/>
              </a:spcBef>
              <a:buFontTx/>
              <a:buNone/>
            </a:pPr>
            <a:r>
              <a:rPr lang="en-US" altLang="zh-CN" sz="4200">
                <a:latin typeface="Times New Roman" panose="02020603050405020304" pitchFamily="18" charset="0"/>
              </a:rPr>
              <a:t>W: Let me check. You have a cold.</a:t>
            </a:r>
          </a:p>
          <a:p>
            <a:pPr>
              <a:lnSpc>
                <a:spcPct val="125000"/>
              </a:lnSpc>
              <a:spcBef>
                <a:spcPct val="0"/>
              </a:spcBef>
              <a:buFontTx/>
              <a:buNone/>
            </a:pPr>
            <a:r>
              <a:rPr lang="en-US" altLang="zh-CN" sz="4200">
                <a:latin typeface="Times New Roman" panose="02020603050405020304" pitchFamily="18" charset="0"/>
              </a:rPr>
              <a:t>M: What should I do, Dr Liu?</a:t>
            </a:r>
          </a:p>
          <a:p>
            <a:pPr>
              <a:lnSpc>
                <a:spcPct val="125000"/>
              </a:lnSpc>
              <a:spcBef>
                <a:spcPct val="0"/>
              </a:spcBef>
              <a:buFontTx/>
              <a:buNone/>
            </a:pPr>
            <a:r>
              <a:rPr lang="en-US" altLang="zh-CN" sz="4200">
                <a:latin typeface="Times New Roman" panose="02020603050405020304" pitchFamily="18" charset="0"/>
              </a:rPr>
              <a:t>W. You should have a rest at home and take some medicine.</a:t>
            </a:r>
          </a:p>
        </p:txBody>
      </p:sp>
      <p:pic>
        <p:nvPicPr>
          <p:cNvPr id="670734" name="Picture 14">
            <a:hlinkClick r:id="" action="ppaction://media"/>
            <a:extLst>
              <a:ext uri="{FF2B5EF4-FFF2-40B4-BE49-F238E27FC236}">
                <a16:creationId xmlns:a16="http://schemas.microsoft.com/office/drawing/2014/main" id="{3BD2CD81-889B-DEA7-EF8B-A27B78B31618}"/>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229225"/>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0735" name="Picture 15">
            <a:hlinkClick r:id="" action="ppaction://media"/>
            <a:extLst>
              <a:ext uri="{FF2B5EF4-FFF2-40B4-BE49-F238E27FC236}">
                <a16:creationId xmlns:a16="http://schemas.microsoft.com/office/drawing/2014/main" id="{236AD0A4-2D31-2489-5E6B-C24971D5C684}"/>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7164388"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0119"/>
                                        </p:tgtEl>
                                        <p:attrNameLst>
                                          <p:attrName>style.visibility</p:attrName>
                                        </p:attrNameLst>
                                      </p:cBhvr>
                                      <p:to>
                                        <p:strVal val="visible"/>
                                      </p:to>
                                    </p:set>
                                    <p:anim calcmode="lin" valueType="num">
                                      <p:cBhvr additive="base">
                                        <p:cTn id="7" dur="500" fill="hold"/>
                                        <p:tgtEl>
                                          <p:spTgt spid="90119"/>
                                        </p:tgtEl>
                                        <p:attrNameLst>
                                          <p:attrName>ppt_x</p:attrName>
                                        </p:attrNameLst>
                                      </p:cBhvr>
                                      <p:tavLst>
                                        <p:tav tm="0">
                                          <p:val>
                                            <p:strVal val="#ppt_x"/>
                                          </p:val>
                                        </p:tav>
                                        <p:tav tm="100000">
                                          <p:val>
                                            <p:strVal val="#ppt_x"/>
                                          </p:val>
                                        </p:tav>
                                      </p:tavLst>
                                    </p:anim>
                                    <p:anim calcmode="lin" valueType="num">
                                      <p:cBhvr additive="base">
                                        <p:cTn id="8" dur="500" fill="hold"/>
                                        <p:tgtEl>
                                          <p:spTgt spid="901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0293"/>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52" fill="hold"/>
                                        <p:tgtEl>
                                          <p:spTgt spid="90293"/>
                                        </p:tgtEl>
                                      </p:cBhvr>
                                    </p:cmd>
                                  </p:childTnLst>
                                </p:cTn>
                              </p:par>
                            </p:childTnLst>
                          </p:cTn>
                        </p:par>
                      </p:childTnLst>
                    </p:cTn>
                  </p:par>
                </p:childTnLst>
              </p:cTn>
              <p:nextCondLst>
                <p:cond evt="onClick" delay="0">
                  <p:tgtEl>
                    <p:spTgt spid="90293"/>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0293"/>
                </p:tgtEl>
              </p:cMediaNode>
            </p:audio>
            <p:seq concurrent="1" nextAc="seek">
              <p:cTn id="15" restart="whenNotActive" fill="hold" evtFilter="cancelBubble" nodeType="interactiveSeq">
                <p:stCondLst>
                  <p:cond evt="onClick" delay="0">
                    <p:tgtEl>
                      <p:spTgt spid="90294"/>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16" fill="hold"/>
                                        <p:tgtEl>
                                          <p:spTgt spid="90294"/>
                                        </p:tgtEl>
                                      </p:cBhvr>
                                    </p:cmd>
                                  </p:childTnLst>
                                </p:cTn>
                              </p:par>
                            </p:childTnLst>
                          </p:cTn>
                        </p:par>
                      </p:childTnLst>
                    </p:cTn>
                  </p:par>
                </p:childTnLst>
              </p:cTn>
              <p:nextCondLst>
                <p:cond evt="onClick" delay="0">
                  <p:tgtEl>
                    <p:spTgt spid="90294"/>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0294"/>
                </p:tgtEl>
              </p:cMediaNode>
            </p:audio>
            <p:seq concurrent="1" nextAc="seek">
              <p:cTn id="21" restart="whenNotActive" fill="hold" evtFilter="cancelBubble" nodeType="interactiveSeq">
                <p:stCondLst>
                  <p:cond evt="onClick" delay="0">
                    <p:tgtEl>
                      <p:spTgt spid="670734"/>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40336" fill="hold"/>
                                        <p:tgtEl>
                                          <p:spTgt spid="670734"/>
                                        </p:tgtEl>
                                      </p:cBhvr>
                                    </p:cmd>
                                  </p:childTnLst>
                                </p:cTn>
                              </p:par>
                            </p:childTnLst>
                          </p:cTn>
                        </p:par>
                      </p:childTnLst>
                    </p:cTn>
                  </p:par>
                </p:childTnLst>
              </p:cTn>
              <p:nextCondLst>
                <p:cond evt="onClick" delay="0">
                  <p:tgtEl>
                    <p:spTgt spid="670734"/>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670734"/>
                </p:tgtEl>
              </p:cMediaNode>
            </p:audio>
            <p:seq concurrent="1" nextAc="seek">
              <p:cTn id="27" restart="whenNotActive" fill="hold" evtFilter="cancelBubble" nodeType="interactiveSeq">
                <p:stCondLst>
                  <p:cond evt="onClick" delay="0">
                    <p:tgtEl>
                      <p:spTgt spid="21509"/>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19463"/>
                                        </p:tgtEl>
                                        <p:attrNameLst>
                                          <p:attrName>style.visibility</p:attrName>
                                        </p:attrNameLst>
                                      </p:cBhvr>
                                      <p:to>
                                        <p:strVal val="visible"/>
                                      </p:to>
                                    </p:set>
                                    <p:anim calcmode="lin" valueType="num">
                                      <p:cBhvr additive="base">
                                        <p:cTn id="32" dur="1000" fill="hold"/>
                                        <p:tgtEl>
                                          <p:spTgt spid="19463"/>
                                        </p:tgtEl>
                                        <p:attrNameLst>
                                          <p:attrName>ppt_x</p:attrName>
                                        </p:attrNameLst>
                                      </p:cBhvr>
                                      <p:tavLst>
                                        <p:tav tm="0">
                                          <p:val>
                                            <p:strVal val="#ppt_x"/>
                                          </p:val>
                                        </p:tav>
                                        <p:tav tm="100000">
                                          <p:val>
                                            <p:strVal val="#ppt_x"/>
                                          </p:val>
                                        </p:tav>
                                      </p:tavLst>
                                    </p:anim>
                                    <p:anim calcmode="lin" valueType="num">
                                      <p:cBhvr additive="base">
                                        <p:cTn id="33" dur="1000" fill="hold"/>
                                        <p:tgtEl>
                                          <p:spTgt spid="19463"/>
                                        </p:tgtEl>
                                        <p:attrNameLst>
                                          <p:attrName>ppt_y</p:attrName>
                                        </p:attrNameLst>
                                      </p:cBhvr>
                                      <p:tavLst>
                                        <p:tav tm="0">
                                          <p:val>
                                            <p:strVal val="1+#ppt_h/2"/>
                                          </p:val>
                                        </p:tav>
                                        <p:tav tm="100000">
                                          <p:val>
                                            <p:strVal val="#ppt_y"/>
                                          </p:val>
                                        </p:tav>
                                      </p:tavLst>
                                    </p:anim>
                                  </p:childTnLst>
                                </p:cTn>
                              </p:par>
                            </p:childTnLst>
                          </p:cTn>
                        </p:par>
                        <p:par>
                          <p:cTn id="34" fill="hold" nodeType="afterGroup">
                            <p:stCondLst>
                              <p:cond delay="1000"/>
                            </p:stCondLst>
                            <p:childTnLst>
                              <p:par>
                                <p:cTn id="35" presetID="5" presetClass="entr" presetSubtype="10" fill="hold" nodeType="afterEffect">
                                  <p:stCondLst>
                                    <p:cond delay="0"/>
                                  </p:stCondLst>
                                  <p:childTnLst>
                                    <p:set>
                                      <p:cBhvr>
                                        <p:cTn id="36" dur="1" fill="hold">
                                          <p:stCondLst>
                                            <p:cond delay="0"/>
                                          </p:stCondLst>
                                        </p:cTn>
                                        <p:tgtEl>
                                          <p:spTgt spid="21511"/>
                                        </p:tgtEl>
                                        <p:attrNameLst>
                                          <p:attrName>style.visibility</p:attrName>
                                        </p:attrNameLst>
                                      </p:cBhvr>
                                      <p:to>
                                        <p:strVal val="visible"/>
                                      </p:to>
                                    </p:set>
                                    <p:animEffect transition="in" filter="checkerboard(across)">
                                      <p:cBhvr>
                                        <p:cTn id="37" dur="500"/>
                                        <p:tgtEl>
                                          <p:spTgt spid="21511"/>
                                        </p:tgtEl>
                                      </p:cBhvr>
                                    </p:animEffect>
                                  </p:childTnLst>
                                </p:cTn>
                              </p:par>
                            </p:childTnLst>
                          </p:cTn>
                        </p:par>
                      </p:childTnLst>
                    </p:cTn>
                  </p:par>
                </p:childTnLst>
              </p:cTn>
              <p:nextCondLst>
                <p:cond evt="onClick" delay="0">
                  <p:tgtEl>
                    <p:spTgt spid="21509"/>
                  </p:tgtEl>
                </p:cond>
              </p:nextCondLst>
            </p:seq>
            <p:seq concurrent="1" nextAc="seek">
              <p:cTn id="38" restart="whenNotActive" fill="hold" evtFilter="cancelBubble" nodeType="interactiveSeq">
                <p:stCondLst>
                  <p:cond evt="onClick" delay="0">
                    <p:tgtEl>
                      <p:spTgt spid="21511"/>
                    </p:tgtEl>
                  </p:cond>
                </p:stCondLst>
                <p:endSync evt="end" delay="0">
                  <p:rtn val="all"/>
                </p:endSync>
                <p:childTnLst>
                  <p:par>
                    <p:cTn id="39" fill="hold" nodeType="clickPar">
                      <p:stCondLst>
                        <p:cond delay="0"/>
                      </p:stCondLst>
                      <p:childTnLst>
                        <p:par>
                          <p:cTn id="40" fill="hold" nodeType="withGroup">
                            <p:stCondLst>
                              <p:cond delay="0"/>
                            </p:stCondLst>
                            <p:childTnLst>
                              <p:par>
                                <p:cTn id="41" presetID="2" presetClass="exit" presetSubtype="1" fill="hold" grpId="1" nodeType="clickEffect">
                                  <p:stCondLst>
                                    <p:cond delay="0"/>
                                  </p:stCondLst>
                                  <p:childTnLst>
                                    <p:anim calcmode="lin" valueType="num">
                                      <p:cBhvr additive="base">
                                        <p:cTn id="42" dur="1000"/>
                                        <p:tgtEl>
                                          <p:spTgt spid="19463"/>
                                        </p:tgtEl>
                                        <p:attrNameLst>
                                          <p:attrName>ppt_x</p:attrName>
                                        </p:attrNameLst>
                                      </p:cBhvr>
                                      <p:tavLst>
                                        <p:tav tm="0">
                                          <p:val>
                                            <p:strVal val="ppt_x"/>
                                          </p:val>
                                        </p:tav>
                                        <p:tav tm="100000">
                                          <p:val>
                                            <p:strVal val="ppt_x"/>
                                          </p:val>
                                        </p:tav>
                                      </p:tavLst>
                                    </p:anim>
                                    <p:anim calcmode="lin" valueType="num">
                                      <p:cBhvr additive="base">
                                        <p:cTn id="43" dur="1000"/>
                                        <p:tgtEl>
                                          <p:spTgt spid="19463"/>
                                        </p:tgtEl>
                                        <p:attrNameLst>
                                          <p:attrName>ppt_y</p:attrName>
                                        </p:attrNameLst>
                                      </p:cBhvr>
                                      <p:tavLst>
                                        <p:tav tm="0">
                                          <p:val>
                                            <p:strVal val="ppt_y"/>
                                          </p:val>
                                        </p:tav>
                                        <p:tav tm="100000">
                                          <p:val>
                                            <p:strVal val="0-ppt_h/2"/>
                                          </p:val>
                                        </p:tav>
                                      </p:tavLst>
                                    </p:anim>
                                    <p:set>
                                      <p:cBhvr>
                                        <p:cTn id="44" dur="1" fill="hold">
                                          <p:stCondLst>
                                            <p:cond delay="999"/>
                                          </p:stCondLst>
                                        </p:cTn>
                                        <p:tgtEl>
                                          <p:spTgt spid="19463"/>
                                        </p:tgtEl>
                                        <p:attrNameLst>
                                          <p:attrName>style.visibility</p:attrName>
                                        </p:attrNameLst>
                                      </p:cBhvr>
                                      <p:to>
                                        <p:strVal val="hidden"/>
                                      </p:to>
                                    </p:set>
                                  </p:childTnLst>
                                </p:cTn>
                              </p:par>
                            </p:childTnLst>
                          </p:cTn>
                        </p:par>
                        <p:par>
                          <p:cTn id="45" fill="hold" nodeType="afterGroup">
                            <p:stCondLst>
                              <p:cond delay="1000"/>
                            </p:stCondLst>
                            <p:childTnLst>
                              <p:par>
                                <p:cTn id="46" presetID="5" presetClass="exit" presetSubtype="10" fill="hold" nodeType="afterEffect">
                                  <p:stCondLst>
                                    <p:cond delay="0"/>
                                  </p:stCondLst>
                                  <p:childTnLst>
                                    <p:animEffect transition="out" filter="checkerboard(across)">
                                      <p:cBhvr>
                                        <p:cTn id="47" dur="500"/>
                                        <p:tgtEl>
                                          <p:spTgt spid="21511"/>
                                        </p:tgtEl>
                                      </p:cBhvr>
                                    </p:animEffect>
                                    <p:set>
                                      <p:cBhvr>
                                        <p:cTn id="48" dur="1" fill="hold">
                                          <p:stCondLst>
                                            <p:cond delay="499"/>
                                          </p:stCondLst>
                                        </p:cTn>
                                        <p:tgtEl>
                                          <p:spTgt spid="21511"/>
                                        </p:tgtEl>
                                        <p:attrNameLst>
                                          <p:attrName>style.visibility</p:attrName>
                                        </p:attrNameLst>
                                      </p:cBhvr>
                                      <p:to>
                                        <p:strVal val="hidden"/>
                                      </p:to>
                                    </p:set>
                                  </p:childTnLst>
                                </p:cTn>
                              </p:par>
                            </p:childTnLst>
                          </p:cTn>
                        </p:par>
                      </p:childTnLst>
                    </p:cTn>
                  </p:par>
                </p:childTnLst>
              </p:cTn>
              <p:nextCondLst>
                <p:cond evt="onClick" delay="0">
                  <p:tgtEl>
                    <p:spTgt spid="21511"/>
                  </p:tgtEl>
                </p:cond>
              </p:nextCondLst>
            </p:seq>
          </p:childTnLst>
        </p:cTn>
      </p:par>
    </p:tnLst>
    <p:bldLst>
      <p:bldP spid="90119" grpId="0" autoUpdateAnimBg="0"/>
      <p:bldP spid="19463" grpId="0" animBg="1"/>
      <p:bldP spid="19463" grpId="1"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300" name="Picture 164">
            <a:hlinkClick r:id="" action="ppaction://media"/>
            <a:extLst>
              <a:ext uri="{FF2B5EF4-FFF2-40B4-BE49-F238E27FC236}">
                <a16:creationId xmlns:a16="http://schemas.microsoft.com/office/drawing/2014/main" id="{C6A80721-6881-BE5B-0DB4-E85A66F13589}"/>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299" name="Picture 163">
            <a:hlinkClick r:id="" action="ppaction://media"/>
            <a:extLst>
              <a:ext uri="{FF2B5EF4-FFF2-40B4-BE49-F238E27FC236}">
                <a16:creationId xmlns:a16="http://schemas.microsoft.com/office/drawing/2014/main" id="{D37830B4-D0FE-91BB-7B52-1B27EC99E05F}"/>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3300" name="Picture 2" descr="公司logo">
            <a:extLst>
              <a:ext uri="{FF2B5EF4-FFF2-40B4-BE49-F238E27FC236}">
                <a16:creationId xmlns:a16="http://schemas.microsoft.com/office/drawing/2014/main" id="{199A9029-E290-1A1F-95C8-7261F164F22A}"/>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Picture 3" descr="originalText48">
            <a:extLst>
              <a:ext uri="{FF2B5EF4-FFF2-40B4-BE49-F238E27FC236}">
                <a16:creationId xmlns:a16="http://schemas.microsoft.com/office/drawing/2014/main" id="{1E39BF27-ADA7-099E-D23A-5B45B7F8DCE6}"/>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3302" name="Rectangle 4">
            <a:extLst>
              <a:ext uri="{FF2B5EF4-FFF2-40B4-BE49-F238E27FC236}">
                <a16:creationId xmlns:a16="http://schemas.microsoft.com/office/drawing/2014/main" id="{841891FF-BC65-117E-DC1A-EA39E130499D}"/>
              </a:ext>
            </a:extLst>
          </p:cNvPr>
          <p:cNvSpPr>
            <a:spLocks noChangeArrowheads="1"/>
          </p:cNvSpPr>
          <p:nvPr/>
        </p:nvSpPr>
        <p:spPr bwMode="auto">
          <a:xfrm>
            <a:off x="76200" y="73025"/>
            <a:ext cx="6367463"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4. What should Mr. Green do? </a:t>
            </a:r>
          </a:p>
        </p:txBody>
      </p:sp>
      <p:pic>
        <p:nvPicPr>
          <p:cNvPr id="23559" name="Picture 5" descr="originalTextHide">
            <a:extLst>
              <a:ext uri="{FF2B5EF4-FFF2-40B4-BE49-F238E27FC236}">
                <a16:creationId xmlns:a16="http://schemas.microsoft.com/office/drawing/2014/main" id="{3B3BD87F-7DD7-5EED-850D-3793634E19EB}"/>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3304" name="Rectangle 6">
            <a:extLst>
              <a:ext uri="{FF2B5EF4-FFF2-40B4-BE49-F238E27FC236}">
                <a16:creationId xmlns:a16="http://schemas.microsoft.com/office/drawing/2014/main" id="{D18400B9-E8F3-2705-1F97-BF83A8D9C68A}"/>
              </a:ext>
            </a:extLst>
          </p:cNvPr>
          <p:cNvSpPr>
            <a:spLocks noChangeArrowheads="1"/>
          </p:cNvSpPr>
          <p:nvPr/>
        </p:nvSpPr>
        <p:spPr bwMode="auto">
          <a:xfrm>
            <a:off x="684213" y="4652963"/>
            <a:ext cx="7453312"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a:t>
            </a:r>
          </a:p>
        </p:txBody>
      </p:sp>
      <p:sp>
        <p:nvSpPr>
          <p:cNvPr id="91143" name="Rectangle 7">
            <a:extLst>
              <a:ext uri="{FF2B5EF4-FFF2-40B4-BE49-F238E27FC236}">
                <a16:creationId xmlns:a16="http://schemas.microsoft.com/office/drawing/2014/main" id="{90F4BC9D-5A84-26A6-879F-19BCD8E9BB07}"/>
              </a:ext>
            </a:extLst>
          </p:cNvPr>
          <p:cNvSpPr>
            <a:spLocks noChangeArrowheads="1"/>
          </p:cNvSpPr>
          <p:nvPr/>
        </p:nvSpPr>
        <p:spPr bwMode="auto">
          <a:xfrm>
            <a:off x="2339975" y="3933825"/>
            <a:ext cx="5759450"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He should take some medicine and have a rest.</a:t>
            </a:r>
          </a:p>
        </p:txBody>
      </p:sp>
      <p:sp>
        <p:nvSpPr>
          <p:cNvPr id="183306" name="Rectangle 148">
            <a:extLst>
              <a:ext uri="{FF2B5EF4-FFF2-40B4-BE49-F238E27FC236}">
                <a16:creationId xmlns:a16="http://schemas.microsoft.com/office/drawing/2014/main" id="{3287E170-496D-1BB3-91DA-73AFACEC46F7}"/>
              </a:ext>
            </a:extLst>
          </p:cNvPr>
          <p:cNvSpPr>
            <a:spLocks noChangeArrowheads="1"/>
          </p:cNvSpPr>
          <p:nvPr/>
        </p:nvSpPr>
        <p:spPr bwMode="auto">
          <a:xfrm>
            <a:off x="612775" y="692150"/>
            <a:ext cx="7127875" cy="2619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5000"/>
              </a:lnSpc>
              <a:spcBef>
                <a:spcPct val="0"/>
              </a:spcBef>
              <a:buFontTx/>
              <a:buNone/>
            </a:pPr>
            <a:r>
              <a:rPr lang="en-US" altLang="zh-CN" sz="3600" b="0">
                <a:latin typeface="Times New Roman" panose="02020603050405020304" pitchFamily="18" charset="0"/>
              </a:rPr>
              <a:t>He should go for a walk. </a:t>
            </a:r>
          </a:p>
          <a:p>
            <a:pPr>
              <a:lnSpc>
                <a:spcPct val="115000"/>
              </a:lnSpc>
              <a:spcBef>
                <a:spcPct val="0"/>
              </a:spcBef>
              <a:buFontTx/>
              <a:buNone/>
            </a:pPr>
            <a:r>
              <a:rPr lang="en-US" altLang="zh-CN" sz="3600" b="0">
                <a:latin typeface="Times New Roman" panose="02020603050405020304" pitchFamily="18" charset="0"/>
              </a:rPr>
              <a:t>He should have a big dinner. </a:t>
            </a:r>
          </a:p>
          <a:p>
            <a:pPr>
              <a:lnSpc>
                <a:spcPct val="115000"/>
              </a:lnSpc>
              <a:spcBef>
                <a:spcPct val="0"/>
              </a:spcBef>
              <a:buFontTx/>
              <a:buNone/>
            </a:pPr>
            <a:r>
              <a:rPr lang="en-US" altLang="zh-CN" sz="3600" b="0">
                <a:latin typeface="Times New Roman" panose="02020603050405020304" pitchFamily="18" charset="0"/>
              </a:rPr>
              <a:t>He should take some medicine and have a rest.</a:t>
            </a:r>
            <a:r>
              <a:rPr lang="en-US" altLang="zh-CN" b="0"/>
              <a:t> </a:t>
            </a:r>
            <a:endParaRPr lang="en-US" altLang="zh-CN" sz="3600" b="0">
              <a:latin typeface="Times New Roman" panose="02020603050405020304" pitchFamily="18" charset="0"/>
            </a:endParaRPr>
          </a:p>
        </p:txBody>
      </p:sp>
      <p:sp>
        <p:nvSpPr>
          <p:cNvPr id="19463" name="Rectangle 13">
            <a:extLst>
              <a:ext uri="{FF2B5EF4-FFF2-40B4-BE49-F238E27FC236}">
                <a16:creationId xmlns:a16="http://schemas.microsoft.com/office/drawing/2014/main" id="{2FE51703-DED4-83DE-6D1F-BCC7679CAD03}"/>
              </a:ext>
            </a:extLst>
          </p:cNvPr>
          <p:cNvSpPr>
            <a:spLocks noChangeArrowheads="1"/>
          </p:cNvSpPr>
          <p:nvPr/>
        </p:nvSpPr>
        <p:spPr bwMode="auto">
          <a:xfrm>
            <a:off x="323850" y="765175"/>
            <a:ext cx="8137525" cy="569277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714375" indent="-7143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8937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0731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25000"/>
              </a:lnSpc>
              <a:spcBef>
                <a:spcPct val="0"/>
              </a:spcBef>
              <a:buFontTx/>
              <a:buNone/>
            </a:pPr>
            <a:r>
              <a:rPr lang="en-US" altLang="zh-CN" sz="4200">
                <a:latin typeface="Times New Roman" panose="02020603050405020304" pitchFamily="18" charset="0"/>
              </a:rPr>
              <a:t>W: What's wrong with you, Mr. Green?</a:t>
            </a:r>
          </a:p>
          <a:p>
            <a:pPr>
              <a:lnSpc>
                <a:spcPct val="125000"/>
              </a:lnSpc>
              <a:spcBef>
                <a:spcPct val="0"/>
              </a:spcBef>
              <a:buFontTx/>
              <a:buNone/>
            </a:pPr>
            <a:r>
              <a:rPr lang="en-US" altLang="zh-CN" sz="4200">
                <a:latin typeface="Times New Roman" panose="02020603050405020304" pitchFamily="18" charset="0"/>
              </a:rPr>
              <a:t>M: I have a headache. I feel bad.</a:t>
            </a:r>
          </a:p>
          <a:p>
            <a:pPr>
              <a:lnSpc>
                <a:spcPct val="125000"/>
              </a:lnSpc>
              <a:spcBef>
                <a:spcPct val="0"/>
              </a:spcBef>
              <a:buFontTx/>
              <a:buNone/>
            </a:pPr>
            <a:r>
              <a:rPr lang="en-US" altLang="zh-CN" sz="4200">
                <a:latin typeface="Times New Roman" panose="02020603050405020304" pitchFamily="18" charset="0"/>
              </a:rPr>
              <a:t>W: Let me check. You have a cold.</a:t>
            </a:r>
          </a:p>
          <a:p>
            <a:pPr>
              <a:lnSpc>
                <a:spcPct val="125000"/>
              </a:lnSpc>
              <a:spcBef>
                <a:spcPct val="0"/>
              </a:spcBef>
              <a:buFontTx/>
              <a:buNone/>
            </a:pPr>
            <a:r>
              <a:rPr lang="en-US" altLang="zh-CN" sz="4200">
                <a:latin typeface="Times New Roman" panose="02020603050405020304" pitchFamily="18" charset="0"/>
              </a:rPr>
              <a:t>M: What should I do, Dr Liu?</a:t>
            </a:r>
          </a:p>
          <a:p>
            <a:pPr>
              <a:lnSpc>
                <a:spcPct val="125000"/>
              </a:lnSpc>
              <a:spcBef>
                <a:spcPct val="0"/>
              </a:spcBef>
              <a:buFontTx/>
              <a:buNone/>
            </a:pPr>
            <a:r>
              <a:rPr lang="en-US" altLang="zh-CN" sz="4200">
                <a:latin typeface="Times New Roman" panose="02020603050405020304" pitchFamily="18" charset="0"/>
              </a:rPr>
              <a:t>W. You should have a rest at home and take some medicine.</a:t>
            </a:r>
          </a:p>
        </p:txBody>
      </p:sp>
      <p:pic>
        <p:nvPicPr>
          <p:cNvPr id="672782" name="Picture 14">
            <a:hlinkClick r:id="" action="ppaction://media"/>
            <a:extLst>
              <a:ext uri="{FF2B5EF4-FFF2-40B4-BE49-F238E27FC236}">
                <a16:creationId xmlns:a16="http://schemas.microsoft.com/office/drawing/2014/main" id="{7F323380-079D-9C88-4C34-2B65B5EF231A}"/>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229225"/>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2783" name="Picture 15">
            <a:hlinkClick r:id="" action="ppaction://media"/>
            <a:extLst>
              <a:ext uri="{FF2B5EF4-FFF2-40B4-BE49-F238E27FC236}">
                <a16:creationId xmlns:a16="http://schemas.microsoft.com/office/drawing/2014/main" id="{D1083FEF-C912-75A4-F3A1-CFB075CA2EAF}"/>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6516688"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1143"/>
                                        </p:tgtEl>
                                        <p:attrNameLst>
                                          <p:attrName>style.visibility</p:attrName>
                                        </p:attrNameLst>
                                      </p:cBhvr>
                                      <p:to>
                                        <p:strVal val="visible"/>
                                      </p:to>
                                    </p:set>
                                    <p:anim calcmode="lin" valueType="num">
                                      <p:cBhvr additive="base">
                                        <p:cTn id="7" dur="500" fill="hold"/>
                                        <p:tgtEl>
                                          <p:spTgt spid="91143"/>
                                        </p:tgtEl>
                                        <p:attrNameLst>
                                          <p:attrName>ppt_x</p:attrName>
                                        </p:attrNameLst>
                                      </p:cBhvr>
                                      <p:tavLst>
                                        <p:tav tm="0">
                                          <p:val>
                                            <p:strVal val="1+#ppt_w/2"/>
                                          </p:val>
                                        </p:tav>
                                        <p:tav tm="100000">
                                          <p:val>
                                            <p:strVal val="#ppt_x"/>
                                          </p:val>
                                        </p:tav>
                                      </p:tavLst>
                                    </p:anim>
                                    <p:anim calcmode="lin" valueType="num">
                                      <p:cBhvr additive="base">
                                        <p:cTn id="8" dur="500" fill="hold"/>
                                        <p:tgtEl>
                                          <p:spTgt spid="911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1300"/>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91300"/>
                                        </p:tgtEl>
                                      </p:cBhvr>
                                    </p:cmd>
                                  </p:childTnLst>
                                </p:cTn>
                              </p:par>
                            </p:childTnLst>
                          </p:cTn>
                        </p:par>
                      </p:childTnLst>
                    </p:cTn>
                  </p:par>
                </p:childTnLst>
              </p:cTn>
              <p:nextCondLst>
                <p:cond evt="onClick" delay="0">
                  <p:tgtEl>
                    <p:spTgt spid="91300"/>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1300"/>
                </p:tgtEl>
              </p:cMediaNode>
            </p:audio>
            <p:seq concurrent="1" nextAc="seek">
              <p:cTn id="15" restart="whenNotActive" fill="hold" evtFilter="cancelBubble" nodeType="interactiveSeq">
                <p:stCondLst>
                  <p:cond evt="onClick" delay="0">
                    <p:tgtEl>
                      <p:spTgt spid="91299"/>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91299"/>
                                        </p:tgtEl>
                                      </p:cBhvr>
                                    </p:cmd>
                                  </p:childTnLst>
                                </p:cTn>
                              </p:par>
                            </p:childTnLst>
                          </p:cTn>
                        </p:par>
                      </p:childTnLst>
                    </p:cTn>
                  </p:par>
                </p:childTnLst>
              </p:cTn>
              <p:nextCondLst>
                <p:cond evt="onClick" delay="0">
                  <p:tgtEl>
                    <p:spTgt spid="91299"/>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1299"/>
                </p:tgtEl>
              </p:cMediaNode>
            </p:audio>
            <p:seq concurrent="1" nextAc="seek">
              <p:cTn id="21" restart="whenNotActive" fill="hold" evtFilter="cancelBubble" nodeType="interactiveSeq">
                <p:stCondLst>
                  <p:cond evt="onClick" delay="0">
                    <p:tgtEl>
                      <p:spTgt spid="672782"/>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40336" fill="hold"/>
                                        <p:tgtEl>
                                          <p:spTgt spid="672782"/>
                                        </p:tgtEl>
                                      </p:cBhvr>
                                    </p:cmd>
                                  </p:childTnLst>
                                </p:cTn>
                              </p:par>
                            </p:childTnLst>
                          </p:cTn>
                        </p:par>
                      </p:childTnLst>
                    </p:cTn>
                  </p:par>
                </p:childTnLst>
              </p:cTn>
              <p:nextCondLst>
                <p:cond evt="onClick" delay="0">
                  <p:tgtEl>
                    <p:spTgt spid="672782"/>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672782"/>
                </p:tgtEl>
              </p:cMediaNode>
            </p:audio>
            <p:seq concurrent="1" nextAc="seek">
              <p:cTn id="27" restart="whenNotActive" fill="hold" evtFilter="cancelBubble" nodeType="interactiveSeq">
                <p:stCondLst>
                  <p:cond evt="onClick" delay="0">
                    <p:tgtEl>
                      <p:spTgt spid="23557"/>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9463"/>
                                        </p:tgtEl>
                                        <p:attrNameLst>
                                          <p:attrName>style.visibility</p:attrName>
                                        </p:attrNameLst>
                                      </p:cBhvr>
                                      <p:to>
                                        <p:strVal val="visible"/>
                                      </p:to>
                                    </p:set>
                                    <p:animEffect transition="in" filter="box(in)">
                                      <p:cBhvr>
                                        <p:cTn id="32" dur="1000"/>
                                        <p:tgtEl>
                                          <p:spTgt spid="19463"/>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23559"/>
                                        </p:tgtEl>
                                        <p:attrNameLst>
                                          <p:attrName>style.visibility</p:attrName>
                                        </p:attrNameLst>
                                      </p:cBhvr>
                                      <p:to>
                                        <p:strVal val="visible"/>
                                      </p:to>
                                    </p:set>
                                    <p:animEffect transition="in" filter="checkerboard(across)">
                                      <p:cBhvr>
                                        <p:cTn id="36" dur="500"/>
                                        <p:tgtEl>
                                          <p:spTgt spid="23559"/>
                                        </p:tgtEl>
                                      </p:cBhvr>
                                    </p:animEffect>
                                  </p:childTnLst>
                                </p:cTn>
                              </p:par>
                            </p:childTnLst>
                          </p:cTn>
                        </p:par>
                      </p:childTnLst>
                    </p:cTn>
                  </p:par>
                </p:childTnLst>
              </p:cTn>
              <p:nextCondLst>
                <p:cond evt="onClick" delay="0">
                  <p:tgtEl>
                    <p:spTgt spid="23557"/>
                  </p:tgtEl>
                </p:cond>
              </p:nextCondLst>
            </p:seq>
            <p:seq concurrent="1" nextAc="seek">
              <p:cTn id="37" restart="whenNotActive" fill="hold" evtFilter="cancelBubble" nodeType="interactiveSeq">
                <p:stCondLst>
                  <p:cond evt="onClick" delay="0">
                    <p:tgtEl>
                      <p:spTgt spid="23559"/>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4" presetClass="exit" presetSubtype="32" fill="hold" grpId="1" nodeType="clickEffect">
                                  <p:stCondLst>
                                    <p:cond delay="0"/>
                                  </p:stCondLst>
                                  <p:childTnLst>
                                    <p:animEffect transition="out" filter="box(out)">
                                      <p:cBhvr>
                                        <p:cTn id="41" dur="1000"/>
                                        <p:tgtEl>
                                          <p:spTgt spid="19463"/>
                                        </p:tgtEl>
                                      </p:cBhvr>
                                    </p:animEffect>
                                    <p:set>
                                      <p:cBhvr>
                                        <p:cTn id="42" dur="1" fill="hold">
                                          <p:stCondLst>
                                            <p:cond delay="999"/>
                                          </p:stCondLst>
                                        </p:cTn>
                                        <p:tgtEl>
                                          <p:spTgt spid="19463"/>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23559"/>
                                        </p:tgtEl>
                                      </p:cBhvr>
                                    </p:animEffect>
                                    <p:set>
                                      <p:cBhvr>
                                        <p:cTn id="46" dur="1" fill="hold">
                                          <p:stCondLst>
                                            <p:cond delay="499"/>
                                          </p:stCondLst>
                                        </p:cTn>
                                        <p:tgtEl>
                                          <p:spTgt spid="23559"/>
                                        </p:tgtEl>
                                        <p:attrNameLst>
                                          <p:attrName>style.visibility</p:attrName>
                                        </p:attrNameLst>
                                      </p:cBhvr>
                                      <p:to>
                                        <p:strVal val="hidden"/>
                                      </p:to>
                                    </p:set>
                                  </p:childTnLst>
                                </p:cTn>
                              </p:par>
                            </p:childTnLst>
                          </p:cTn>
                        </p:par>
                      </p:childTnLst>
                    </p:cTn>
                  </p:par>
                </p:childTnLst>
              </p:cTn>
              <p:nextCondLst>
                <p:cond evt="onClick" delay="0">
                  <p:tgtEl>
                    <p:spTgt spid="23559"/>
                  </p:tgtEl>
                </p:cond>
              </p:nextCondLst>
            </p:seq>
          </p:childTnLst>
        </p:cTn>
      </p:par>
    </p:tnLst>
    <p:bldLst>
      <p:bldP spid="91143" grpId="0" autoUpdateAnimBg="0"/>
      <p:bldP spid="19463" grpId="0" animBg="1"/>
      <p:bldP spid="19463" grpId="1"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5346" name="Picture 2" descr="公司logo">
            <a:extLst>
              <a:ext uri="{FF2B5EF4-FFF2-40B4-BE49-F238E27FC236}">
                <a16:creationId xmlns:a16="http://schemas.microsoft.com/office/drawing/2014/main" id="{01058AD3-EEB5-2C69-5828-8FEA19AB068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3" name="Picture 4" descr="originalText48">
            <a:extLst>
              <a:ext uri="{FF2B5EF4-FFF2-40B4-BE49-F238E27FC236}">
                <a16:creationId xmlns:a16="http://schemas.microsoft.com/office/drawing/2014/main" id="{1D5E5148-D0EF-E0A0-4604-5E4E9468E43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4" name="Picture 5" descr="originalTextHide">
            <a:extLst>
              <a:ext uri="{FF2B5EF4-FFF2-40B4-BE49-F238E27FC236}">
                <a16:creationId xmlns:a16="http://schemas.microsoft.com/office/drawing/2014/main" id="{4B1C0C78-021F-AD88-B209-4F9AACF6553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5349" name="Rectangle 3">
            <a:extLst>
              <a:ext uri="{FF2B5EF4-FFF2-40B4-BE49-F238E27FC236}">
                <a16:creationId xmlns:a16="http://schemas.microsoft.com/office/drawing/2014/main" id="{A972544C-1943-F1CD-FEB5-B8BB82F7AC13}"/>
              </a:ext>
            </a:extLst>
          </p:cNvPr>
          <p:cNvSpPr>
            <a:spLocks noChangeArrowheads="1"/>
          </p:cNvSpPr>
          <p:nvPr/>
        </p:nvSpPr>
        <p:spPr bwMode="auto">
          <a:xfrm>
            <a:off x="55563" y="44450"/>
            <a:ext cx="7685087" cy="57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buFontTx/>
              <a:buNone/>
            </a:pPr>
            <a:r>
              <a:rPr lang="zh-CN" altLang="en-US" sz="1800" b="0">
                <a:latin typeface="Times New Roman" panose="02020603050405020304" pitchFamily="18" charset="0"/>
              </a:rPr>
              <a:t>听第三段对话，回答第 </a:t>
            </a:r>
            <a:r>
              <a:rPr lang="en-US" altLang="zh-CN" sz="1800">
                <a:latin typeface="Times New Roman" panose="02020603050405020304" pitchFamily="18" charset="0"/>
              </a:rPr>
              <a:t>5</a:t>
            </a:r>
            <a:r>
              <a:rPr lang="en-US" altLang="zh-CN" sz="1800" b="0">
                <a:latin typeface="Times New Roman" panose="02020603050405020304" pitchFamily="18" charset="0"/>
              </a:rPr>
              <a:t> - </a:t>
            </a:r>
            <a:r>
              <a:rPr lang="en-US" altLang="zh-CN" sz="1800">
                <a:latin typeface="Times New Roman" panose="02020603050405020304" pitchFamily="18" charset="0"/>
              </a:rPr>
              <a:t>6</a:t>
            </a:r>
            <a:r>
              <a:rPr lang="en-US" altLang="zh-CN" sz="1800" b="0">
                <a:latin typeface="Times New Roman" panose="02020603050405020304" pitchFamily="18" charset="0"/>
              </a:rPr>
              <a:t> </a:t>
            </a:r>
            <a:r>
              <a:rPr lang="zh-CN" altLang="en-US" sz="1800" b="0">
                <a:latin typeface="Times New Roman" panose="02020603050405020304" pitchFamily="18" charset="0"/>
              </a:rPr>
              <a:t>两个问题。现在你有 </a:t>
            </a:r>
            <a:r>
              <a:rPr lang="en-US" altLang="zh-CN" sz="1800">
                <a:latin typeface="Times New Roman" panose="02020603050405020304" pitchFamily="18" charset="0"/>
              </a:rPr>
              <a:t>10</a:t>
            </a:r>
            <a:r>
              <a:rPr lang="en-US" altLang="zh-CN" sz="1800" b="0">
                <a:latin typeface="Times New Roman" panose="02020603050405020304" pitchFamily="18" charset="0"/>
              </a:rPr>
              <a:t> </a:t>
            </a:r>
            <a:r>
              <a:rPr lang="zh-CN" altLang="en-US" sz="1800" b="0">
                <a:latin typeface="Times New Roman" panose="02020603050405020304" pitchFamily="18" charset="0"/>
              </a:rPr>
              <a:t>秒钟的阅题时间。</a:t>
            </a:r>
            <a:r>
              <a:rPr lang="zh-CN" altLang="en-US" sz="1800"/>
              <a:t> </a:t>
            </a:r>
          </a:p>
        </p:txBody>
      </p:sp>
      <p:sp>
        <p:nvSpPr>
          <p:cNvPr id="185350" name="Rectangle 46">
            <a:extLst>
              <a:ext uri="{FF2B5EF4-FFF2-40B4-BE49-F238E27FC236}">
                <a16:creationId xmlns:a16="http://schemas.microsoft.com/office/drawing/2014/main" id="{6AD7C1B3-C2BB-268E-1155-3592958337C1}"/>
              </a:ext>
            </a:extLst>
          </p:cNvPr>
          <p:cNvSpPr>
            <a:spLocks noChangeArrowheads="1"/>
          </p:cNvSpPr>
          <p:nvPr/>
        </p:nvSpPr>
        <p:spPr bwMode="auto">
          <a:xfrm>
            <a:off x="107950" y="733425"/>
            <a:ext cx="8280400" cy="5802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buFontTx/>
              <a:buNone/>
            </a:pPr>
            <a:r>
              <a:rPr lang="en-US" altLang="zh-CN" sz="3600">
                <a:latin typeface="Times New Roman" panose="02020603050405020304" pitchFamily="18" charset="0"/>
              </a:rPr>
              <a:t>5. What day is it today? </a:t>
            </a:r>
          </a:p>
          <a:p>
            <a:pPr>
              <a:buFontTx/>
              <a:buNone/>
            </a:pPr>
            <a:r>
              <a:rPr lang="en-US" altLang="zh-CN" sz="3600" b="0">
                <a:latin typeface="Times New Roman" panose="02020603050405020304" pitchFamily="18" charset="0"/>
              </a:rPr>
              <a:t>    It’s Friday. </a:t>
            </a:r>
          </a:p>
          <a:p>
            <a:pPr>
              <a:buFontTx/>
              <a:buNone/>
            </a:pPr>
            <a:r>
              <a:rPr lang="en-US" altLang="zh-CN" sz="3600" b="0">
                <a:latin typeface="Times New Roman" panose="02020603050405020304" pitchFamily="18" charset="0"/>
              </a:rPr>
              <a:t>    It’s Saturday. </a:t>
            </a:r>
          </a:p>
          <a:p>
            <a:pPr>
              <a:buFontTx/>
              <a:buNone/>
            </a:pPr>
            <a:r>
              <a:rPr lang="en-US" altLang="zh-CN" sz="3600" b="0">
                <a:latin typeface="Times New Roman" panose="02020603050405020304" pitchFamily="18" charset="0"/>
              </a:rPr>
              <a:t>    It’s Sunday.  </a:t>
            </a:r>
          </a:p>
          <a:p>
            <a:pPr>
              <a:buFontTx/>
              <a:buNone/>
            </a:pPr>
            <a:r>
              <a:rPr lang="en-US" altLang="zh-CN" sz="3600">
                <a:latin typeface="Times New Roman" panose="02020603050405020304" pitchFamily="18" charset="0"/>
              </a:rPr>
              <a:t>6. What will Mingming do tomorrow afternoon? </a:t>
            </a:r>
          </a:p>
          <a:p>
            <a:pPr>
              <a:buFontTx/>
              <a:buNone/>
            </a:pPr>
            <a:r>
              <a:rPr lang="en-US" altLang="zh-CN" sz="3600" b="0">
                <a:latin typeface="Times New Roman" panose="02020603050405020304" pitchFamily="18" charset="0"/>
              </a:rPr>
              <a:t>    He will go shopping. </a:t>
            </a:r>
          </a:p>
          <a:p>
            <a:pPr>
              <a:buFontTx/>
              <a:buNone/>
            </a:pPr>
            <a:r>
              <a:rPr lang="en-US" altLang="zh-CN" sz="3600" b="0">
                <a:latin typeface="Times New Roman" panose="02020603050405020304" pitchFamily="18" charset="0"/>
              </a:rPr>
              <a:t>    He will watch TV. </a:t>
            </a:r>
          </a:p>
          <a:p>
            <a:pPr>
              <a:buFontTx/>
              <a:buNone/>
            </a:pPr>
            <a:r>
              <a:rPr lang="en-US" altLang="zh-CN" sz="3600" b="0">
                <a:latin typeface="Times New Roman" panose="02020603050405020304" pitchFamily="18" charset="0"/>
              </a:rPr>
              <a:t>    He will take an art lesson.</a:t>
            </a:r>
            <a:r>
              <a:rPr lang="en-US" altLang="zh-CN" b="0"/>
              <a:t> </a:t>
            </a:r>
          </a:p>
        </p:txBody>
      </p:sp>
      <p:sp>
        <p:nvSpPr>
          <p:cNvPr id="25607" name="Rectangle 30">
            <a:extLst>
              <a:ext uri="{FF2B5EF4-FFF2-40B4-BE49-F238E27FC236}">
                <a16:creationId xmlns:a16="http://schemas.microsoft.com/office/drawing/2014/main" id="{D47A45D1-589B-EEDC-AF0B-F5F774E2F9CF}"/>
              </a:ext>
            </a:extLst>
          </p:cNvPr>
          <p:cNvSpPr>
            <a:spLocks noChangeArrowheads="1"/>
          </p:cNvSpPr>
          <p:nvPr/>
        </p:nvSpPr>
        <p:spPr bwMode="auto">
          <a:xfrm>
            <a:off x="179388" y="717550"/>
            <a:ext cx="8208962" cy="559117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542925" indent="-5429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223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25000"/>
              </a:lnSpc>
              <a:spcBef>
                <a:spcPct val="0"/>
              </a:spcBef>
              <a:buFontTx/>
              <a:buNone/>
            </a:pPr>
            <a:r>
              <a:rPr lang="en-US" altLang="zh-CN" sz="3600">
                <a:latin typeface="Times New Roman" panose="02020603050405020304" pitchFamily="18" charset="0"/>
              </a:rPr>
              <a:t>W: Hi, Mingming. Tomorrow is Sunday. What will you do in the morning?</a:t>
            </a:r>
          </a:p>
          <a:p>
            <a:pPr>
              <a:lnSpc>
                <a:spcPct val="125000"/>
              </a:lnSpc>
              <a:spcBef>
                <a:spcPct val="0"/>
              </a:spcBef>
              <a:buFontTx/>
              <a:buNone/>
            </a:pPr>
            <a:r>
              <a:rPr lang="en-US" altLang="zh-CN" sz="3600">
                <a:latin typeface="Times New Roman" panose="02020603050405020304" pitchFamily="18" charset="0"/>
              </a:rPr>
              <a:t>M: Hi, Lingling. I will go shopping with my mother.</a:t>
            </a:r>
          </a:p>
          <a:p>
            <a:pPr>
              <a:lnSpc>
                <a:spcPct val="125000"/>
              </a:lnSpc>
              <a:spcBef>
                <a:spcPct val="0"/>
              </a:spcBef>
              <a:buFontTx/>
              <a:buNone/>
            </a:pPr>
            <a:r>
              <a:rPr lang="en-US" altLang="zh-CN" sz="3600">
                <a:latin typeface="Times New Roman" panose="02020603050405020304" pitchFamily="18" charset="0"/>
              </a:rPr>
              <a:t>W: What will you do in the afternoon?</a:t>
            </a:r>
          </a:p>
          <a:p>
            <a:pPr>
              <a:lnSpc>
                <a:spcPct val="125000"/>
              </a:lnSpc>
              <a:spcBef>
                <a:spcPct val="0"/>
              </a:spcBef>
              <a:buFontTx/>
              <a:buNone/>
            </a:pPr>
            <a:r>
              <a:rPr lang="en-US" altLang="zh-CN" sz="3600">
                <a:latin typeface="Times New Roman" panose="02020603050405020304" pitchFamily="18" charset="0"/>
              </a:rPr>
              <a:t>M: I will take an art lesson.</a:t>
            </a:r>
          </a:p>
          <a:p>
            <a:pPr>
              <a:lnSpc>
                <a:spcPct val="125000"/>
              </a:lnSpc>
              <a:spcBef>
                <a:spcPct val="0"/>
              </a:spcBef>
              <a:buFontTx/>
              <a:buNone/>
            </a:pPr>
            <a:r>
              <a:rPr lang="en-US" altLang="zh-CN" sz="3600">
                <a:latin typeface="Times New Roman" panose="02020603050405020304" pitchFamily="18" charset="0"/>
              </a:rPr>
              <a:t>W: What will you do in the evening?</a:t>
            </a:r>
          </a:p>
          <a:p>
            <a:pPr>
              <a:lnSpc>
                <a:spcPct val="125000"/>
              </a:lnSpc>
              <a:spcBef>
                <a:spcPct val="0"/>
              </a:spcBef>
              <a:buFontTx/>
              <a:buNone/>
            </a:pPr>
            <a:r>
              <a:rPr lang="en-US" altLang="zh-CN" sz="3600">
                <a:latin typeface="Times New Roman" panose="02020603050405020304" pitchFamily="18" charset="0"/>
              </a:rPr>
              <a:t>M: I will watch TV with my grandma.</a:t>
            </a:r>
          </a:p>
        </p:txBody>
      </p:sp>
      <p:pic>
        <p:nvPicPr>
          <p:cNvPr id="95358" name="Picture 126">
            <a:hlinkClick r:id="" action="ppaction://media"/>
            <a:extLst>
              <a:ext uri="{FF2B5EF4-FFF2-40B4-BE49-F238E27FC236}">
                <a16:creationId xmlns:a16="http://schemas.microsoft.com/office/drawing/2014/main" id="{C0276A6B-C229-B744-417E-911954841E44}"/>
              </a:ext>
            </a:extLst>
          </p:cNvPr>
          <p:cNvPicPr>
            <a:picLocks noChangeAspect="1" noChangeArrowheads="1"/>
          </p:cNvPicPr>
          <p:nvPr>
            <p:ph sz="half" idx="4294967295"/>
            <a:audioFile r:link="rId2"/>
            <p:extLst>
              <p:ext uri="{DAA4B4D4-6D71-4841-9C94-3DE7FCFB9230}">
                <p14:media xmlns:p14="http://schemas.microsoft.com/office/powerpoint/2010/main" r:embed="rId1"/>
              </p:ext>
            </p:extLst>
          </p:nvPr>
        </p:nvPicPr>
        <p:blipFill>
          <a:blip r:embed="rId10">
            <a:extLst>
              <a:ext uri="{28A0092B-C50C-407E-A947-70E740481C1C}">
                <a14:useLocalDpi xmlns:a14="http://schemas.microsoft.com/office/drawing/2010/main" val="0"/>
              </a:ext>
            </a:extLst>
          </a:blip>
          <a:srcRect/>
          <a:stretch>
            <a:fillRect/>
          </a:stretch>
        </p:blipFill>
        <p:spPr>
          <a:xfrm>
            <a:off x="7380288" y="58738"/>
            <a:ext cx="504825" cy="504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74826" name="Picture 10">
            <a:hlinkClick r:id="" action="ppaction://media"/>
            <a:extLst>
              <a:ext uri="{FF2B5EF4-FFF2-40B4-BE49-F238E27FC236}">
                <a16:creationId xmlns:a16="http://schemas.microsoft.com/office/drawing/2014/main" id="{A718EEBA-8DDB-FC7B-0A2D-6716427CDE9D}"/>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0">
            <a:extLst>
              <a:ext uri="{28A0092B-C50C-407E-A947-70E740481C1C}">
                <a14:useLocalDpi xmlns:a14="http://schemas.microsoft.com/office/drawing/2010/main" val="0"/>
              </a:ext>
            </a:extLst>
          </a:blip>
          <a:srcRect/>
          <a:stretch>
            <a:fillRect/>
          </a:stretch>
        </p:blipFill>
        <p:spPr bwMode="auto">
          <a:xfrm>
            <a:off x="8604250" y="551656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restart="whenNotActive" fill="hold" evtFilter="cancelBubble" nodeType="interactiveSeq">
                <p:stCondLst>
                  <p:cond evt="onClick" delay="0">
                    <p:tgtEl>
                      <p:spTgt spid="95358"/>
                    </p:tgtEl>
                  </p:cond>
                </p:stCondLst>
                <p:endSync evt="end" delay="0">
                  <p:rtn val="all"/>
                </p:endSync>
                <p:childTnLst>
                  <p:par>
                    <p:cTn id="3" fill="hold" nodeType="clickPar">
                      <p:stCondLst>
                        <p:cond delay="0"/>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0266" fill="hold"/>
                                        <p:tgtEl>
                                          <p:spTgt spid="95358"/>
                                        </p:tgtEl>
                                      </p:cBhvr>
                                    </p:cmd>
                                  </p:childTnLst>
                                </p:cTn>
                              </p:par>
                            </p:childTnLst>
                          </p:cTn>
                        </p:par>
                      </p:childTnLst>
                    </p:cTn>
                  </p:par>
                </p:childTnLst>
              </p:cTn>
              <p:nextCondLst>
                <p:cond evt="onClick" delay="0">
                  <p:tgtEl>
                    <p:spTgt spid="95358"/>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5358"/>
                </p:tgtEl>
              </p:cMediaNode>
            </p:audio>
            <p:seq concurrent="1" nextAc="seek">
              <p:cTn id="8" restart="whenNotActive" fill="hold" evtFilter="cancelBubble" nodeType="interactiveSeq">
                <p:stCondLst>
                  <p:cond evt="onClick" delay="0">
                    <p:tgtEl>
                      <p:spTgt spid="25603"/>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25607"/>
                                        </p:tgtEl>
                                        <p:attrNameLst>
                                          <p:attrName>style.visibility</p:attrName>
                                        </p:attrNameLst>
                                      </p:cBhvr>
                                      <p:to>
                                        <p:strVal val="visible"/>
                                      </p:to>
                                    </p:set>
                                    <p:animEffect transition="in" filter="diamond(in)">
                                      <p:cBhvr>
                                        <p:cTn id="13" dur="1000"/>
                                        <p:tgtEl>
                                          <p:spTgt spid="25607"/>
                                        </p:tgtEl>
                                      </p:cBhvr>
                                    </p:animEffect>
                                  </p:childTnLst>
                                </p:cTn>
                              </p:par>
                            </p:childTnLst>
                          </p:cTn>
                        </p:par>
                        <p:par>
                          <p:cTn id="14" fill="hold" nodeType="afterGroup">
                            <p:stCondLst>
                              <p:cond delay="1000"/>
                            </p:stCondLst>
                            <p:childTnLst>
                              <p:par>
                                <p:cTn id="15" presetID="5" presetClass="entr" presetSubtype="10" fill="hold" nodeType="afterEffect">
                                  <p:stCondLst>
                                    <p:cond delay="0"/>
                                  </p:stCondLst>
                                  <p:childTnLst>
                                    <p:set>
                                      <p:cBhvr>
                                        <p:cTn id="16" dur="1" fill="hold">
                                          <p:stCondLst>
                                            <p:cond delay="0"/>
                                          </p:stCondLst>
                                        </p:cTn>
                                        <p:tgtEl>
                                          <p:spTgt spid="25604"/>
                                        </p:tgtEl>
                                        <p:attrNameLst>
                                          <p:attrName>style.visibility</p:attrName>
                                        </p:attrNameLst>
                                      </p:cBhvr>
                                      <p:to>
                                        <p:strVal val="visible"/>
                                      </p:to>
                                    </p:set>
                                    <p:animEffect transition="in" filter="checkerboard(across)">
                                      <p:cBhvr>
                                        <p:cTn id="17" dur="500"/>
                                        <p:tgtEl>
                                          <p:spTgt spid="25604"/>
                                        </p:tgtEl>
                                      </p:cBhvr>
                                    </p:animEffect>
                                  </p:childTnLst>
                                </p:cTn>
                              </p:par>
                            </p:childTnLst>
                          </p:cTn>
                        </p:par>
                      </p:childTnLst>
                    </p:cTn>
                  </p:par>
                </p:childTnLst>
              </p:cTn>
              <p:nextCondLst>
                <p:cond evt="onClick" delay="0">
                  <p:tgtEl>
                    <p:spTgt spid="25603"/>
                  </p:tgtEl>
                </p:cond>
              </p:nextCondLst>
            </p:seq>
            <p:seq concurrent="1" nextAc="seek">
              <p:cTn id="18" restart="whenNotActive" fill="hold" evtFilter="cancelBubble" nodeType="interactiveSeq">
                <p:stCondLst>
                  <p:cond evt="onClick" delay="0">
                    <p:tgtEl>
                      <p:spTgt spid="25604"/>
                    </p:tgtEl>
                  </p:cond>
                </p:stCondLst>
                <p:endSync evt="end" delay="0">
                  <p:rtn val="all"/>
                </p:endSync>
                <p:childTnLst>
                  <p:par>
                    <p:cTn id="19" fill="hold" nodeType="clickPar">
                      <p:stCondLst>
                        <p:cond delay="0"/>
                      </p:stCondLst>
                      <p:childTnLst>
                        <p:par>
                          <p:cTn id="20" fill="hold" nodeType="withGroup">
                            <p:stCondLst>
                              <p:cond delay="0"/>
                            </p:stCondLst>
                            <p:childTnLst>
                              <p:par>
                                <p:cTn id="21" presetID="4" presetClass="exit" presetSubtype="32" fill="hold" grpId="1" nodeType="clickEffect">
                                  <p:stCondLst>
                                    <p:cond delay="0"/>
                                  </p:stCondLst>
                                  <p:childTnLst>
                                    <p:animEffect transition="out" filter="box(out)">
                                      <p:cBhvr>
                                        <p:cTn id="22" dur="1000"/>
                                        <p:tgtEl>
                                          <p:spTgt spid="25607"/>
                                        </p:tgtEl>
                                      </p:cBhvr>
                                    </p:animEffect>
                                    <p:set>
                                      <p:cBhvr>
                                        <p:cTn id="23" dur="1" fill="hold">
                                          <p:stCondLst>
                                            <p:cond delay="999"/>
                                          </p:stCondLst>
                                        </p:cTn>
                                        <p:tgtEl>
                                          <p:spTgt spid="25607"/>
                                        </p:tgtEl>
                                        <p:attrNameLst>
                                          <p:attrName>style.visibility</p:attrName>
                                        </p:attrNameLst>
                                      </p:cBhvr>
                                      <p:to>
                                        <p:strVal val="hidden"/>
                                      </p:to>
                                    </p:set>
                                  </p:childTnLst>
                                </p:cTn>
                              </p:par>
                            </p:childTnLst>
                          </p:cTn>
                        </p:par>
                        <p:par>
                          <p:cTn id="24" fill="hold" nodeType="afterGroup">
                            <p:stCondLst>
                              <p:cond delay="1000"/>
                            </p:stCondLst>
                            <p:childTnLst>
                              <p:par>
                                <p:cTn id="25" presetID="5" presetClass="exit" presetSubtype="10" fill="hold" nodeType="afterEffect">
                                  <p:stCondLst>
                                    <p:cond delay="0"/>
                                  </p:stCondLst>
                                  <p:childTnLst>
                                    <p:animEffect transition="out" filter="checkerboard(across)">
                                      <p:cBhvr>
                                        <p:cTn id="26" dur="500"/>
                                        <p:tgtEl>
                                          <p:spTgt spid="25604"/>
                                        </p:tgtEl>
                                      </p:cBhvr>
                                    </p:animEffect>
                                    <p:set>
                                      <p:cBhvr>
                                        <p:cTn id="27" dur="1" fill="hold">
                                          <p:stCondLst>
                                            <p:cond delay="499"/>
                                          </p:stCondLst>
                                        </p:cTn>
                                        <p:tgtEl>
                                          <p:spTgt spid="25604"/>
                                        </p:tgtEl>
                                        <p:attrNameLst>
                                          <p:attrName>style.visibility</p:attrName>
                                        </p:attrNameLst>
                                      </p:cBhvr>
                                      <p:to>
                                        <p:strVal val="hidden"/>
                                      </p:to>
                                    </p:set>
                                  </p:childTnLst>
                                </p:cTn>
                              </p:par>
                            </p:childTnLst>
                          </p:cTn>
                        </p:par>
                      </p:childTnLst>
                    </p:cTn>
                  </p:par>
                </p:childTnLst>
              </p:cTn>
              <p:nextCondLst>
                <p:cond evt="onClick" delay="0">
                  <p:tgtEl>
                    <p:spTgt spid="25604"/>
                  </p:tgtEl>
                </p:cond>
              </p:nextCondLst>
            </p:seq>
          </p:childTnLst>
        </p:cTn>
      </p:par>
    </p:tnLst>
    <p:bldLst>
      <p:bldP spid="25607" grpId="0" animBg="1"/>
      <p:bldP spid="25607"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公司logo">
            <a:extLst>
              <a:ext uri="{FF2B5EF4-FFF2-40B4-BE49-F238E27FC236}">
                <a16:creationId xmlns:a16="http://schemas.microsoft.com/office/drawing/2014/main" id="{B6A2BA74-CCC0-0430-53B4-A8FF0E8F85A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3" name="Picture 4" descr="originalText48">
            <a:extLst>
              <a:ext uri="{FF2B5EF4-FFF2-40B4-BE49-F238E27FC236}">
                <a16:creationId xmlns:a16="http://schemas.microsoft.com/office/drawing/2014/main" id="{E03DD18B-181A-3124-F953-3B39C5DD66A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4" name="Picture 5" descr="originalTextHide">
            <a:extLst>
              <a:ext uri="{FF2B5EF4-FFF2-40B4-BE49-F238E27FC236}">
                <a16:creationId xmlns:a16="http://schemas.microsoft.com/office/drawing/2014/main" id="{4F4AAF3E-45E3-05B8-69CE-F8F894EC0E1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9" name="Rectangle 3">
            <a:extLst>
              <a:ext uri="{FF2B5EF4-FFF2-40B4-BE49-F238E27FC236}">
                <a16:creationId xmlns:a16="http://schemas.microsoft.com/office/drawing/2014/main" id="{C1D2FAF2-CCD6-AA89-B2A5-E287D8117860}"/>
              </a:ext>
            </a:extLst>
          </p:cNvPr>
          <p:cNvSpPr>
            <a:spLocks noChangeArrowheads="1"/>
          </p:cNvSpPr>
          <p:nvPr/>
        </p:nvSpPr>
        <p:spPr bwMode="auto">
          <a:xfrm>
            <a:off x="55563" y="44450"/>
            <a:ext cx="7685087" cy="57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buFontTx/>
              <a:buNone/>
            </a:pPr>
            <a:r>
              <a:rPr lang="zh-CN" altLang="en-US" sz="1800" b="0">
                <a:latin typeface="Times New Roman" panose="02020603050405020304" pitchFamily="18" charset="0"/>
              </a:rPr>
              <a:t>听第三段对话，回答第 </a:t>
            </a:r>
            <a:r>
              <a:rPr lang="en-US" altLang="zh-CN" sz="1800">
                <a:latin typeface="Times New Roman" panose="02020603050405020304" pitchFamily="18" charset="0"/>
              </a:rPr>
              <a:t>5</a:t>
            </a:r>
            <a:r>
              <a:rPr lang="en-US" altLang="zh-CN" sz="1800" b="0">
                <a:latin typeface="Times New Roman" panose="02020603050405020304" pitchFamily="18" charset="0"/>
              </a:rPr>
              <a:t> - </a:t>
            </a:r>
            <a:r>
              <a:rPr lang="en-US" altLang="zh-CN" sz="1800">
                <a:latin typeface="Times New Roman" panose="02020603050405020304" pitchFamily="18" charset="0"/>
              </a:rPr>
              <a:t>6</a:t>
            </a:r>
            <a:r>
              <a:rPr lang="en-US" altLang="zh-CN" sz="1800" b="0">
                <a:latin typeface="Times New Roman" panose="02020603050405020304" pitchFamily="18" charset="0"/>
              </a:rPr>
              <a:t> </a:t>
            </a:r>
            <a:r>
              <a:rPr lang="zh-CN" altLang="en-US" sz="1800" b="0">
                <a:latin typeface="Times New Roman" panose="02020603050405020304" pitchFamily="18" charset="0"/>
              </a:rPr>
              <a:t>两个问题。现在你有 </a:t>
            </a:r>
            <a:r>
              <a:rPr lang="en-US" altLang="zh-CN" sz="1800">
                <a:latin typeface="Times New Roman" panose="02020603050405020304" pitchFamily="18" charset="0"/>
              </a:rPr>
              <a:t>10</a:t>
            </a:r>
            <a:r>
              <a:rPr lang="en-US" altLang="zh-CN" sz="1800" b="0">
                <a:latin typeface="Times New Roman" panose="02020603050405020304" pitchFamily="18" charset="0"/>
              </a:rPr>
              <a:t> </a:t>
            </a:r>
            <a:r>
              <a:rPr lang="zh-CN" altLang="en-US" sz="1800" b="0">
                <a:latin typeface="Times New Roman" panose="02020603050405020304" pitchFamily="18" charset="0"/>
              </a:rPr>
              <a:t>秒钟的阅题时间。</a:t>
            </a:r>
            <a:r>
              <a:rPr lang="zh-CN" altLang="en-US" sz="1800"/>
              <a:t> </a:t>
            </a:r>
          </a:p>
        </p:txBody>
      </p:sp>
      <p:sp>
        <p:nvSpPr>
          <p:cNvPr id="21510" name="Rectangle 46">
            <a:extLst>
              <a:ext uri="{FF2B5EF4-FFF2-40B4-BE49-F238E27FC236}">
                <a16:creationId xmlns:a16="http://schemas.microsoft.com/office/drawing/2014/main" id="{6AF65110-9F58-760A-E232-549F5295BB07}"/>
              </a:ext>
            </a:extLst>
          </p:cNvPr>
          <p:cNvSpPr>
            <a:spLocks noChangeArrowheads="1"/>
          </p:cNvSpPr>
          <p:nvPr/>
        </p:nvSpPr>
        <p:spPr bwMode="auto">
          <a:xfrm>
            <a:off x="107950" y="742950"/>
            <a:ext cx="8280400" cy="5778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5000"/>
              </a:lnSpc>
              <a:spcBef>
                <a:spcPct val="0"/>
              </a:spcBef>
              <a:buFontTx/>
              <a:buNone/>
            </a:pPr>
            <a:r>
              <a:rPr lang="en-US" altLang="zh-CN" sz="3600">
                <a:latin typeface="Times New Roman" panose="02020603050405020304" pitchFamily="18" charset="0"/>
              </a:rPr>
              <a:t>5. When does Li Mei start her classes? </a:t>
            </a:r>
          </a:p>
          <a:p>
            <a:pPr>
              <a:lnSpc>
                <a:spcPct val="115000"/>
              </a:lnSpc>
              <a:spcBef>
                <a:spcPct val="0"/>
              </a:spcBef>
              <a:buFontTx/>
              <a:buNone/>
            </a:pPr>
            <a:r>
              <a:rPr lang="en-US" altLang="zh-CN" sz="3600" b="0">
                <a:latin typeface="Times New Roman" panose="02020603050405020304" pitchFamily="18" charset="0"/>
              </a:rPr>
              <a:t>    At 8:00. </a:t>
            </a:r>
          </a:p>
          <a:p>
            <a:pPr>
              <a:lnSpc>
                <a:spcPct val="115000"/>
              </a:lnSpc>
              <a:spcBef>
                <a:spcPct val="0"/>
              </a:spcBef>
              <a:buFontTx/>
              <a:buNone/>
            </a:pPr>
            <a:r>
              <a:rPr lang="en-US" altLang="zh-CN" sz="3600" b="0">
                <a:latin typeface="Times New Roman" panose="02020603050405020304" pitchFamily="18" charset="0"/>
              </a:rPr>
              <a:t>    At 8:30. </a:t>
            </a:r>
          </a:p>
          <a:p>
            <a:pPr>
              <a:lnSpc>
                <a:spcPct val="115000"/>
              </a:lnSpc>
              <a:spcBef>
                <a:spcPct val="0"/>
              </a:spcBef>
              <a:buFontTx/>
              <a:buNone/>
            </a:pPr>
            <a:r>
              <a:rPr lang="en-US" altLang="zh-CN" sz="3600" b="0">
                <a:latin typeface="Times New Roman" panose="02020603050405020304" pitchFamily="18" charset="0"/>
              </a:rPr>
              <a:t>    At 9:00.  </a:t>
            </a:r>
          </a:p>
          <a:p>
            <a:pPr>
              <a:lnSpc>
                <a:spcPct val="115000"/>
              </a:lnSpc>
              <a:spcBef>
                <a:spcPct val="0"/>
              </a:spcBef>
              <a:buFontTx/>
              <a:buNone/>
            </a:pPr>
            <a:r>
              <a:rPr lang="en-US" altLang="zh-CN" sz="3600">
                <a:latin typeface="Times New Roman" panose="02020603050405020304" pitchFamily="18" charset="0"/>
              </a:rPr>
              <a:t>6. What does Li Mei often have for lunch?</a:t>
            </a:r>
            <a:r>
              <a:rPr lang="en-US" altLang="zh-CN" sz="3600" b="0">
                <a:latin typeface="Times New Roman" panose="02020603050405020304" pitchFamily="18" charset="0"/>
              </a:rPr>
              <a:t> </a:t>
            </a:r>
          </a:p>
          <a:p>
            <a:pPr>
              <a:lnSpc>
                <a:spcPct val="115000"/>
              </a:lnSpc>
              <a:spcBef>
                <a:spcPct val="0"/>
              </a:spcBef>
              <a:buFontTx/>
              <a:buNone/>
            </a:pPr>
            <a:r>
              <a:rPr lang="en-US" altLang="zh-CN" sz="3600" b="0">
                <a:latin typeface="Times New Roman" panose="02020603050405020304" pitchFamily="18" charset="0"/>
              </a:rPr>
              <a:t>    She often has some fish. </a:t>
            </a:r>
          </a:p>
          <a:p>
            <a:pPr>
              <a:lnSpc>
                <a:spcPct val="115000"/>
              </a:lnSpc>
              <a:spcBef>
                <a:spcPct val="0"/>
              </a:spcBef>
              <a:buFontTx/>
              <a:buNone/>
            </a:pPr>
            <a:r>
              <a:rPr lang="en-US" altLang="zh-CN" sz="3600" b="0">
                <a:latin typeface="Times New Roman" panose="02020603050405020304" pitchFamily="18" charset="0"/>
              </a:rPr>
              <a:t>    She often has some chicken. </a:t>
            </a:r>
          </a:p>
          <a:p>
            <a:pPr>
              <a:lnSpc>
                <a:spcPct val="115000"/>
              </a:lnSpc>
              <a:spcBef>
                <a:spcPct val="0"/>
              </a:spcBef>
              <a:buFontTx/>
              <a:buNone/>
            </a:pPr>
            <a:r>
              <a:rPr lang="en-US" altLang="zh-CN" sz="3600" b="0">
                <a:latin typeface="Times New Roman" panose="02020603050405020304" pitchFamily="18" charset="0"/>
              </a:rPr>
              <a:t>    She often has some vegetables.</a:t>
            </a:r>
            <a:r>
              <a:rPr lang="en-US" altLang="zh-CN" b="0"/>
              <a:t> </a:t>
            </a:r>
          </a:p>
        </p:txBody>
      </p:sp>
      <p:sp>
        <p:nvSpPr>
          <p:cNvPr id="25607" name="Rectangle 30">
            <a:extLst>
              <a:ext uri="{FF2B5EF4-FFF2-40B4-BE49-F238E27FC236}">
                <a16:creationId xmlns:a16="http://schemas.microsoft.com/office/drawing/2014/main" id="{608342FB-8160-9C20-17B4-87CAC57F43A9}"/>
              </a:ext>
            </a:extLst>
          </p:cNvPr>
          <p:cNvSpPr>
            <a:spLocks noChangeArrowheads="1"/>
          </p:cNvSpPr>
          <p:nvPr/>
        </p:nvSpPr>
        <p:spPr bwMode="auto">
          <a:xfrm>
            <a:off x="179388" y="765175"/>
            <a:ext cx="8280400" cy="5778500"/>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542925" indent="-5429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223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5000"/>
              </a:lnSpc>
              <a:spcBef>
                <a:spcPct val="0"/>
              </a:spcBef>
              <a:buFontTx/>
              <a:buNone/>
            </a:pPr>
            <a:r>
              <a:rPr lang="en-US" altLang="zh-CN" sz="3600">
                <a:latin typeface="Times New Roman" panose="02020603050405020304" pitchFamily="18" charset="0"/>
              </a:rPr>
              <a:t>M: Hi, Li Mei. When do you start your classes?</a:t>
            </a:r>
          </a:p>
          <a:p>
            <a:pPr>
              <a:lnSpc>
                <a:spcPct val="115000"/>
              </a:lnSpc>
              <a:spcBef>
                <a:spcPct val="0"/>
              </a:spcBef>
              <a:buFontTx/>
              <a:buNone/>
            </a:pPr>
            <a:r>
              <a:rPr lang="en-US" altLang="zh-CN" sz="3600">
                <a:latin typeface="Times New Roman" panose="02020603050405020304" pitchFamily="18" charset="0"/>
              </a:rPr>
              <a:t>W: Hi, John. We start our classes at 8:00.</a:t>
            </a:r>
          </a:p>
          <a:p>
            <a:pPr>
              <a:lnSpc>
                <a:spcPct val="115000"/>
              </a:lnSpc>
              <a:spcBef>
                <a:spcPct val="0"/>
              </a:spcBef>
              <a:buFontTx/>
              <a:buNone/>
            </a:pPr>
            <a:r>
              <a:rPr lang="en-US" altLang="zh-CN" sz="3600">
                <a:latin typeface="Times New Roman" panose="02020603050405020304" pitchFamily="18" charset="0"/>
              </a:rPr>
              <a:t>M: When do you finish your classes in the morning?</a:t>
            </a:r>
          </a:p>
          <a:p>
            <a:pPr>
              <a:lnSpc>
                <a:spcPct val="115000"/>
              </a:lnSpc>
              <a:spcBef>
                <a:spcPct val="0"/>
              </a:spcBef>
              <a:buFontTx/>
              <a:buNone/>
            </a:pPr>
            <a:r>
              <a:rPr lang="en-US" altLang="zh-CN" sz="3600">
                <a:latin typeface="Times New Roman" panose="02020603050405020304" pitchFamily="18" charset="0"/>
              </a:rPr>
              <a:t>W: We finish our classes at 11:40. Then we have lunch at school.</a:t>
            </a:r>
          </a:p>
          <a:p>
            <a:pPr>
              <a:lnSpc>
                <a:spcPct val="115000"/>
              </a:lnSpc>
              <a:spcBef>
                <a:spcPct val="0"/>
              </a:spcBef>
              <a:buFontTx/>
              <a:buNone/>
            </a:pPr>
            <a:r>
              <a:rPr lang="en-US" altLang="zh-CN" sz="3600">
                <a:latin typeface="Times New Roman" panose="02020603050405020304" pitchFamily="18" charset="0"/>
              </a:rPr>
              <a:t>M: What do you often have for lunch?</a:t>
            </a:r>
          </a:p>
          <a:p>
            <a:pPr>
              <a:lnSpc>
                <a:spcPct val="115000"/>
              </a:lnSpc>
              <a:spcBef>
                <a:spcPct val="0"/>
              </a:spcBef>
              <a:buFontTx/>
              <a:buNone/>
            </a:pPr>
            <a:r>
              <a:rPr lang="en-US" altLang="zh-CN" sz="3600">
                <a:latin typeface="Times New Roman" panose="02020603050405020304" pitchFamily="18" charset="0"/>
              </a:rPr>
              <a:t>W: I often have some rice and vegetables.</a:t>
            </a:r>
          </a:p>
        </p:txBody>
      </p:sp>
      <p:pic>
        <p:nvPicPr>
          <p:cNvPr id="95358" name="Picture 126">
            <a:hlinkClick r:id="" action="ppaction://media"/>
            <a:extLst>
              <a:ext uri="{FF2B5EF4-FFF2-40B4-BE49-F238E27FC236}">
                <a16:creationId xmlns:a16="http://schemas.microsoft.com/office/drawing/2014/main" id="{A8BAA099-0329-97A3-04EF-576CA64D5355}"/>
              </a:ext>
            </a:extLst>
          </p:cNvPr>
          <p:cNvPicPr>
            <a:picLocks noChangeAspect="1" noChangeArrowheads="1"/>
          </p:cNvPicPr>
          <p:nvPr>
            <p:ph sz="half" idx="4294967295"/>
            <a:audioFile r:link="rId2"/>
            <p:extLst>
              <p:ext uri="{DAA4B4D4-6D71-4841-9C94-3DE7FCFB9230}">
                <p14:media xmlns:p14="http://schemas.microsoft.com/office/powerpoint/2010/main" r:embed="rId1"/>
              </p:ext>
            </p:extLst>
          </p:nvPr>
        </p:nvPicPr>
        <p:blipFill>
          <a:blip r:embed="rId10">
            <a:extLst>
              <a:ext uri="{28A0092B-C50C-407E-A947-70E740481C1C}">
                <a14:useLocalDpi xmlns:a14="http://schemas.microsoft.com/office/drawing/2010/main" val="0"/>
              </a:ext>
            </a:extLst>
          </a:blip>
          <a:srcRect/>
          <a:stretch>
            <a:fillRect/>
          </a:stretch>
        </p:blipFill>
        <p:spPr>
          <a:xfrm>
            <a:off x="7380288" y="58738"/>
            <a:ext cx="504825" cy="504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9818" name="Picture 10">
            <a:hlinkClick r:id="" action="ppaction://media"/>
            <a:extLst>
              <a:ext uri="{FF2B5EF4-FFF2-40B4-BE49-F238E27FC236}">
                <a16:creationId xmlns:a16="http://schemas.microsoft.com/office/drawing/2014/main" id="{68359351-7EF8-EDB6-5FF3-5B1891F74D60}"/>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0">
            <a:extLst>
              <a:ext uri="{28A0092B-C50C-407E-A947-70E740481C1C}">
                <a14:useLocalDpi xmlns:a14="http://schemas.microsoft.com/office/drawing/2010/main" val="0"/>
              </a:ext>
            </a:extLst>
          </a:blip>
          <a:srcRect/>
          <a:stretch>
            <a:fillRect/>
          </a:stretch>
        </p:blipFill>
        <p:spPr bwMode="auto">
          <a:xfrm>
            <a:off x="8604250" y="5368925"/>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restart="whenNotActive" fill="hold" evtFilter="cancelBubble" nodeType="interactiveSeq">
                <p:stCondLst>
                  <p:cond evt="onClick" delay="0">
                    <p:tgtEl>
                      <p:spTgt spid="95358"/>
                    </p:tgtEl>
                  </p:cond>
                </p:stCondLst>
                <p:endSync evt="end" delay="0">
                  <p:rtn val="all"/>
                </p:endSync>
                <p:childTnLst>
                  <p:par>
                    <p:cTn id="3" fill="hold" nodeType="clickPar">
                      <p:stCondLst>
                        <p:cond delay="0"/>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0266" fill="hold"/>
                                        <p:tgtEl>
                                          <p:spTgt spid="95358"/>
                                        </p:tgtEl>
                                      </p:cBhvr>
                                    </p:cmd>
                                  </p:childTnLst>
                                </p:cTn>
                              </p:par>
                            </p:childTnLst>
                          </p:cTn>
                        </p:par>
                      </p:childTnLst>
                    </p:cTn>
                  </p:par>
                </p:childTnLst>
              </p:cTn>
              <p:nextCondLst>
                <p:cond evt="onClick" delay="0">
                  <p:tgtEl>
                    <p:spTgt spid="95358"/>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5358"/>
                </p:tgtEl>
              </p:cMediaNode>
            </p:audio>
            <p:seq concurrent="1" nextAc="seek">
              <p:cTn id="8" restart="whenNotActive" fill="hold" evtFilter="cancelBubble" nodeType="interactiveSeq">
                <p:stCondLst>
                  <p:cond evt="onClick" delay="0">
                    <p:tgtEl>
                      <p:spTgt spid="25603"/>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5607"/>
                                        </p:tgtEl>
                                        <p:attrNameLst>
                                          <p:attrName>style.visibility</p:attrName>
                                        </p:attrNameLst>
                                      </p:cBhvr>
                                      <p:to>
                                        <p:strVal val="visible"/>
                                      </p:to>
                                    </p:set>
                                    <p:anim calcmode="lin" valueType="num">
                                      <p:cBhvr additive="base">
                                        <p:cTn id="13" dur="1000" fill="hold"/>
                                        <p:tgtEl>
                                          <p:spTgt spid="25607"/>
                                        </p:tgtEl>
                                        <p:attrNameLst>
                                          <p:attrName>ppt_x</p:attrName>
                                        </p:attrNameLst>
                                      </p:cBhvr>
                                      <p:tavLst>
                                        <p:tav tm="0">
                                          <p:val>
                                            <p:strVal val="0-#ppt_w/2"/>
                                          </p:val>
                                        </p:tav>
                                        <p:tav tm="100000">
                                          <p:val>
                                            <p:strVal val="#ppt_x"/>
                                          </p:val>
                                        </p:tav>
                                      </p:tavLst>
                                    </p:anim>
                                    <p:anim calcmode="lin" valueType="num">
                                      <p:cBhvr additive="base">
                                        <p:cTn id="14" dur="1000" fill="hold"/>
                                        <p:tgtEl>
                                          <p:spTgt spid="25607"/>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1000"/>
                            </p:stCondLst>
                            <p:childTnLst>
                              <p:par>
                                <p:cTn id="16" presetID="5" presetClass="entr" presetSubtype="10" fill="hold" nodeType="afterEffect">
                                  <p:stCondLst>
                                    <p:cond delay="0"/>
                                  </p:stCondLst>
                                  <p:childTnLst>
                                    <p:set>
                                      <p:cBhvr>
                                        <p:cTn id="17" dur="1" fill="hold">
                                          <p:stCondLst>
                                            <p:cond delay="0"/>
                                          </p:stCondLst>
                                        </p:cTn>
                                        <p:tgtEl>
                                          <p:spTgt spid="25604"/>
                                        </p:tgtEl>
                                        <p:attrNameLst>
                                          <p:attrName>style.visibility</p:attrName>
                                        </p:attrNameLst>
                                      </p:cBhvr>
                                      <p:to>
                                        <p:strVal val="visible"/>
                                      </p:to>
                                    </p:set>
                                    <p:animEffect transition="in" filter="checkerboard(across)">
                                      <p:cBhvr>
                                        <p:cTn id="18" dur="500"/>
                                        <p:tgtEl>
                                          <p:spTgt spid="25604"/>
                                        </p:tgtEl>
                                      </p:cBhvr>
                                    </p:animEffect>
                                  </p:childTnLst>
                                </p:cTn>
                              </p:par>
                            </p:childTnLst>
                          </p:cTn>
                        </p:par>
                      </p:childTnLst>
                    </p:cTn>
                  </p:par>
                </p:childTnLst>
              </p:cTn>
              <p:nextCondLst>
                <p:cond evt="onClick" delay="0">
                  <p:tgtEl>
                    <p:spTgt spid="25603"/>
                  </p:tgtEl>
                </p:cond>
              </p:nextCondLst>
            </p:seq>
            <p:seq concurrent="1" nextAc="seek">
              <p:cTn id="19" restart="whenNotActive" fill="hold" evtFilter="cancelBubble" nodeType="interactiveSeq">
                <p:stCondLst>
                  <p:cond evt="onClick" delay="0">
                    <p:tgtEl>
                      <p:spTgt spid="25604"/>
                    </p:tgtEl>
                  </p:cond>
                </p:stCondLst>
                <p:endSync evt="end" delay="0">
                  <p:rtn val="all"/>
                </p:endSync>
                <p:childTnLst>
                  <p:par>
                    <p:cTn id="20" fill="hold" nodeType="clickPar">
                      <p:stCondLst>
                        <p:cond delay="0"/>
                      </p:stCondLst>
                      <p:childTnLst>
                        <p:par>
                          <p:cTn id="21" fill="hold" nodeType="withGroup">
                            <p:stCondLst>
                              <p:cond delay="0"/>
                            </p:stCondLst>
                            <p:childTnLst>
                              <p:par>
                                <p:cTn id="22" presetID="2" presetClass="exit" presetSubtype="2" fill="hold" grpId="1" nodeType="clickEffect">
                                  <p:stCondLst>
                                    <p:cond delay="0"/>
                                  </p:stCondLst>
                                  <p:childTnLst>
                                    <p:anim calcmode="lin" valueType="num">
                                      <p:cBhvr additive="base">
                                        <p:cTn id="23" dur="1000"/>
                                        <p:tgtEl>
                                          <p:spTgt spid="25607"/>
                                        </p:tgtEl>
                                        <p:attrNameLst>
                                          <p:attrName>ppt_x</p:attrName>
                                        </p:attrNameLst>
                                      </p:cBhvr>
                                      <p:tavLst>
                                        <p:tav tm="0">
                                          <p:val>
                                            <p:strVal val="ppt_x"/>
                                          </p:val>
                                        </p:tav>
                                        <p:tav tm="100000">
                                          <p:val>
                                            <p:strVal val="1+ppt_w/2"/>
                                          </p:val>
                                        </p:tav>
                                      </p:tavLst>
                                    </p:anim>
                                    <p:anim calcmode="lin" valueType="num">
                                      <p:cBhvr additive="base">
                                        <p:cTn id="24" dur="1000"/>
                                        <p:tgtEl>
                                          <p:spTgt spid="25607"/>
                                        </p:tgtEl>
                                        <p:attrNameLst>
                                          <p:attrName>ppt_y</p:attrName>
                                        </p:attrNameLst>
                                      </p:cBhvr>
                                      <p:tavLst>
                                        <p:tav tm="0">
                                          <p:val>
                                            <p:strVal val="ppt_y"/>
                                          </p:val>
                                        </p:tav>
                                        <p:tav tm="100000">
                                          <p:val>
                                            <p:strVal val="ppt_y"/>
                                          </p:val>
                                        </p:tav>
                                      </p:tavLst>
                                    </p:anim>
                                    <p:set>
                                      <p:cBhvr>
                                        <p:cTn id="25" dur="1" fill="hold">
                                          <p:stCondLst>
                                            <p:cond delay="999"/>
                                          </p:stCondLst>
                                        </p:cTn>
                                        <p:tgtEl>
                                          <p:spTgt spid="25607"/>
                                        </p:tgtEl>
                                        <p:attrNameLst>
                                          <p:attrName>style.visibility</p:attrName>
                                        </p:attrNameLst>
                                      </p:cBhvr>
                                      <p:to>
                                        <p:strVal val="hidden"/>
                                      </p:to>
                                    </p:set>
                                  </p:childTnLst>
                                </p:cTn>
                              </p:par>
                            </p:childTnLst>
                          </p:cTn>
                        </p:par>
                        <p:par>
                          <p:cTn id="26" fill="hold" nodeType="afterGroup">
                            <p:stCondLst>
                              <p:cond delay="1000"/>
                            </p:stCondLst>
                            <p:childTnLst>
                              <p:par>
                                <p:cTn id="27" presetID="5" presetClass="exit" presetSubtype="10" fill="hold" nodeType="afterEffect">
                                  <p:stCondLst>
                                    <p:cond delay="0"/>
                                  </p:stCondLst>
                                  <p:childTnLst>
                                    <p:animEffect transition="out" filter="checkerboard(across)">
                                      <p:cBhvr>
                                        <p:cTn id="28" dur="500"/>
                                        <p:tgtEl>
                                          <p:spTgt spid="25604"/>
                                        </p:tgtEl>
                                      </p:cBhvr>
                                    </p:animEffect>
                                    <p:set>
                                      <p:cBhvr>
                                        <p:cTn id="29" dur="1" fill="hold">
                                          <p:stCondLst>
                                            <p:cond delay="499"/>
                                          </p:stCondLst>
                                        </p:cTn>
                                        <p:tgtEl>
                                          <p:spTgt spid="25604"/>
                                        </p:tgtEl>
                                        <p:attrNameLst>
                                          <p:attrName>style.visibility</p:attrName>
                                        </p:attrNameLst>
                                      </p:cBhvr>
                                      <p:to>
                                        <p:strVal val="hidden"/>
                                      </p:to>
                                    </p:set>
                                  </p:childTnLst>
                                </p:cTn>
                              </p:par>
                            </p:childTnLst>
                          </p:cTn>
                        </p:par>
                      </p:childTnLst>
                    </p:cTn>
                  </p:par>
                </p:childTnLst>
              </p:cTn>
              <p:nextCondLst>
                <p:cond evt="onClick" delay="0">
                  <p:tgtEl>
                    <p:spTgt spid="25604"/>
                  </p:tgtEl>
                </p:cond>
              </p:nextCondLst>
            </p:seq>
          </p:childTnLst>
        </p:cTn>
      </p:par>
    </p:tnLst>
    <p:bldLst>
      <p:bldP spid="25607" grpId="0" animBg="1"/>
      <p:bldP spid="25607" grpId="1"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341" name="Picture 181">
            <a:hlinkClick r:id="" action="ppaction://media"/>
            <a:extLst>
              <a:ext uri="{FF2B5EF4-FFF2-40B4-BE49-F238E27FC236}">
                <a16:creationId xmlns:a16="http://schemas.microsoft.com/office/drawing/2014/main" id="{8CAE3158-3F06-9302-8DEE-1A19C297DFC0}"/>
              </a:ext>
            </a:extLst>
          </p:cNvPr>
          <p:cNvPicPr>
            <a:picLocks noChangeAspect="1" noChangeArrowheads="1"/>
          </p:cNvPicPr>
          <p:nvPr>
            <p:ph sz="quarter" idx="4294967295"/>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a:xfrm>
            <a:off x="8604250" y="188913"/>
            <a:ext cx="304800" cy="30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2344" name="Picture 184">
            <a:hlinkClick r:id="" action="ppaction://media"/>
            <a:extLst>
              <a:ext uri="{FF2B5EF4-FFF2-40B4-BE49-F238E27FC236}">
                <a16:creationId xmlns:a16="http://schemas.microsoft.com/office/drawing/2014/main" id="{60909B0D-7398-9F4D-B7BD-46A8D6D90192}"/>
              </a:ext>
            </a:extLst>
          </p:cNvPr>
          <p:cNvPicPr>
            <a:picLocks noChangeAspect="1" noChangeArrowheads="1"/>
          </p:cNvPicPr>
          <p:nvPr>
            <p:ph sz="quarter" idx="4294967295"/>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a:xfrm>
            <a:off x="8675688" y="115888"/>
            <a:ext cx="304800" cy="30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87396" name="Picture 2" descr="公司logo">
            <a:extLst>
              <a:ext uri="{FF2B5EF4-FFF2-40B4-BE49-F238E27FC236}">
                <a16:creationId xmlns:a16="http://schemas.microsoft.com/office/drawing/2014/main" id="{B3789F6D-5AB8-D221-755F-D72CBB8D779C}"/>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Picture 3" descr="originalText48">
            <a:extLst>
              <a:ext uri="{FF2B5EF4-FFF2-40B4-BE49-F238E27FC236}">
                <a16:creationId xmlns:a16="http://schemas.microsoft.com/office/drawing/2014/main" id="{3D964D66-CDD6-4C7B-59D2-4ACC8FDC04B2}"/>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398" name="Rectangle 4">
            <a:extLst>
              <a:ext uri="{FF2B5EF4-FFF2-40B4-BE49-F238E27FC236}">
                <a16:creationId xmlns:a16="http://schemas.microsoft.com/office/drawing/2014/main" id="{6A685E1B-8191-A7C7-A0AF-EE6F38D9B5C4}"/>
              </a:ext>
            </a:extLst>
          </p:cNvPr>
          <p:cNvSpPr>
            <a:spLocks noChangeArrowheads="1"/>
          </p:cNvSpPr>
          <p:nvPr/>
        </p:nvSpPr>
        <p:spPr bwMode="auto">
          <a:xfrm>
            <a:off x="88900" y="88900"/>
            <a:ext cx="4987925"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5. What day is it today? </a:t>
            </a:r>
          </a:p>
        </p:txBody>
      </p:sp>
      <p:pic>
        <p:nvPicPr>
          <p:cNvPr id="27655" name="Picture 5" descr="originalTextHide">
            <a:extLst>
              <a:ext uri="{FF2B5EF4-FFF2-40B4-BE49-F238E27FC236}">
                <a16:creationId xmlns:a16="http://schemas.microsoft.com/office/drawing/2014/main" id="{9B87E8CB-6CDB-0821-961B-75FE58F699F4}"/>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400" name="Rectangle 6">
            <a:extLst>
              <a:ext uri="{FF2B5EF4-FFF2-40B4-BE49-F238E27FC236}">
                <a16:creationId xmlns:a16="http://schemas.microsoft.com/office/drawing/2014/main" id="{0DCB1E7D-3373-8651-8BD9-33172F6294D9}"/>
              </a:ext>
            </a:extLst>
          </p:cNvPr>
          <p:cNvSpPr>
            <a:spLocks noChangeArrowheads="1"/>
          </p:cNvSpPr>
          <p:nvPr/>
        </p:nvSpPr>
        <p:spPr bwMode="auto">
          <a:xfrm>
            <a:off x="755650" y="4868863"/>
            <a:ext cx="7129463"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a:t>
            </a:r>
          </a:p>
        </p:txBody>
      </p:sp>
      <p:sp>
        <p:nvSpPr>
          <p:cNvPr id="92167" name="Rectangle 7">
            <a:extLst>
              <a:ext uri="{FF2B5EF4-FFF2-40B4-BE49-F238E27FC236}">
                <a16:creationId xmlns:a16="http://schemas.microsoft.com/office/drawing/2014/main" id="{60365A92-BE6C-515B-B6DC-BD991C76F18E}"/>
              </a:ext>
            </a:extLst>
          </p:cNvPr>
          <p:cNvSpPr>
            <a:spLocks noChangeArrowheads="1"/>
          </p:cNvSpPr>
          <p:nvPr/>
        </p:nvSpPr>
        <p:spPr bwMode="auto">
          <a:xfrm>
            <a:off x="2555875" y="4743450"/>
            <a:ext cx="5183188"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It’s Saturday.</a:t>
            </a:r>
          </a:p>
        </p:txBody>
      </p:sp>
      <p:sp>
        <p:nvSpPr>
          <p:cNvPr id="187402" name="Rectangle 168">
            <a:extLst>
              <a:ext uri="{FF2B5EF4-FFF2-40B4-BE49-F238E27FC236}">
                <a16:creationId xmlns:a16="http://schemas.microsoft.com/office/drawing/2014/main" id="{609D3408-6FF8-576D-4059-24401A60613C}"/>
              </a:ext>
            </a:extLst>
          </p:cNvPr>
          <p:cNvSpPr>
            <a:spLocks noChangeArrowheads="1"/>
          </p:cNvSpPr>
          <p:nvPr/>
        </p:nvSpPr>
        <p:spPr bwMode="auto">
          <a:xfrm>
            <a:off x="630238" y="749300"/>
            <a:ext cx="5957887" cy="1958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buFontTx/>
              <a:buNone/>
            </a:pPr>
            <a:r>
              <a:rPr lang="en-US" altLang="zh-CN" sz="3600" b="0">
                <a:latin typeface="Times New Roman" panose="02020603050405020304" pitchFamily="18" charset="0"/>
              </a:rPr>
              <a:t>It’s Friday. </a:t>
            </a:r>
          </a:p>
          <a:p>
            <a:pPr>
              <a:buFontTx/>
              <a:buNone/>
            </a:pPr>
            <a:r>
              <a:rPr lang="en-US" altLang="zh-CN" sz="3600" b="0">
                <a:latin typeface="Times New Roman" panose="02020603050405020304" pitchFamily="18" charset="0"/>
              </a:rPr>
              <a:t>It’s Saturday. </a:t>
            </a:r>
          </a:p>
          <a:p>
            <a:pPr>
              <a:buFontTx/>
              <a:buNone/>
            </a:pPr>
            <a:r>
              <a:rPr lang="en-US" altLang="zh-CN" sz="3600" b="0">
                <a:latin typeface="Times New Roman" panose="02020603050405020304" pitchFamily="18" charset="0"/>
              </a:rPr>
              <a:t>It’s Sunday.</a:t>
            </a:r>
          </a:p>
        </p:txBody>
      </p:sp>
      <p:sp>
        <p:nvSpPr>
          <p:cNvPr id="27659" name="Rectangle 192">
            <a:extLst>
              <a:ext uri="{FF2B5EF4-FFF2-40B4-BE49-F238E27FC236}">
                <a16:creationId xmlns:a16="http://schemas.microsoft.com/office/drawing/2014/main" id="{2BDEBDB0-77D8-C9F0-6110-01CF0F3CBD03}"/>
              </a:ext>
            </a:extLst>
          </p:cNvPr>
          <p:cNvSpPr>
            <a:spLocks noChangeArrowheads="1"/>
          </p:cNvSpPr>
          <p:nvPr/>
        </p:nvSpPr>
        <p:spPr bwMode="auto">
          <a:xfrm>
            <a:off x="179388" y="862013"/>
            <a:ext cx="8353425" cy="559117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542925" indent="-5429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223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25000"/>
              </a:lnSpc>
              <a:spcBef>
                <a:spcPct val="0"/>
              </a:spcBef>
              <a:buFontTx/>
              <a:buNone/>
            </a:pPr>
            <a:r>
              <a:rPr lang="en-US" altLang="zh-CN" sz="3600">
                <a:latin typeface="Times New Roman" panose="02020603050405020304" pitchFamily="18" charset="0"/>
              </a:rPr>
              <a:t>W: Hi, Mingming. Tomorrow is Sunday. What will you do in the morning?</a:t>
            </a:r>
          </a:p>
          <a:p>
            <a:pPr>
              <a:lnSpc>
                <a:spcPct val="125000"/>
              </a:lnSpc>
              <a:spcBef>
                <a:spcPct val="0"/>
              </a:spcBef>
              <a:buFontTx/>
              <a:buNone/>
            </a:pPr>
            <a:r>
              <a:rPr lang="en-US" altLang="zh-CN" sz="3600">
                <a:latin typeface="Times New Roman" panose="02020603050405020304" pitchFamily="18" charset="0"/>
              </a:rPr>
              <a:t>M: Hi, Lingling. I will go shopping with my mother.</a:t>
            </a:r>
          </a:p>
          <a:p>
            <a:pPr>
              <a:lnSpc>
                <a:spcPct val="125000"/>
              </a:lnSpc>
              <a:spcBef>
                <a:spcPct val="0"/>
              </a:spcBef>
              <a:buFontTx/>
              <a:buNone/>
            </a:pPr>
            <a:r>
              <a:rPr lang="en-US" altLang="zh-CN" sz="3600">
                <a:latin typeface="Times New Roman" panose="02020603050405020304" pitchFamily="18" charset="0"/>
              </a:rPr>
              <a:t>W: What will you do in the afternoon?</a:t>
            </a:r>
          </a:p>
          <a:p>
            <a:pPr>
              <a:lnSpc>
                <a:spcPct val="125000"/>
              </a:lnSpc>
              <a:spcBef>
                <a:spcPct val="0"/>
              </a:spcBef>
              <a:buFontTx/>
              <a:buNone/>
            </a:pPr>
            <a:r>
              <a:rPr lang="en-US" altLang="zh-CN" sz="3600">
                <a:latin typeface="Times New Roman" panose="02020603050405020304" pitchFamily="18" charset="0"/>
              </a:rPr>
              <a:t>M: I will take an art lesson.</a:t>
            </a:r>
          </a:p>
          <a:p>
            <a:pPr>
              <a:lnSpc>
                <a:spcPct val="125000"/>
              </a:lnSpc>
              <a:spcBef>
                <a:spcPct val="0"/>
              </a:spcBef>
              <a:buFontTx/>
              <a:buNone/>
            </a:pPr>
            <a:r>
              <a:rPr lang="en-US" altLang="zh-CN" sz="3600">
                <a:latin typeface="Times New Roman" panose="02020603050405020304" pitchFamily="18" charset="0"/>
              </a:rPr>
              <a:t>W: What will you do in the evening?</a:t>
            </a:r>
          </a:p>
          <a:p>
            <a:pPr>
              <a:lnSpc>
                <a:spcPct val="125000"/>
              </a:lnSpc>
              <a:spcBef>
                <a:spcPct val="0"/>
              </a:spcBef>
              <a:buFontTx/>
              <a:buNone/>
            </a:pPr>
            <a:r>
              <a:rPr lang="en-US" altLang="zh-CN" sz="3600">
                <a:latin typeface="Times New Roman" panose="02020603050405020304" pitchFamily="18" charset="0"/>
              </a:rPr>
              <a:t>M: I will watch TV with my grandma.</a:t>
            </a:r>
          </a:p>
        </p:txBody>
      </p:sp>
      <p:pic>
        <p:nvPicPr>
          <p:cNvPr id="676878" name="Picture 14">
            <a:hlinkClick r:id="" action="ppaction://media"/>
            <a:extLst>
              <a:ext uri="{FF2B5EF4-FFF2-40B4-BE49-F238E27FC236}">
                <a16:creationId xmlns:a16="http://schemas.microsoft.com/office/drawing/2014/main" id="{28ADA1B8-6965-C8FC-D302-F9EEEFC8EFE4}"/>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51656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6879" name="Picture 15">
            <a:hlinkClick r:id="" action="ppaction://media"/>
            <a:extLst>
              <a:ext uri="{FF2B5EF4-FFF2-40B4-BE49-F238E27FC236}">
                <a16:creationId xmlns:a16="http://schemas.microsoft.com/office/drawing/2014/main" id="{AFBE05C2-90F6-E84D-8855-048F0395F276}"/>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5148263"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2167"/>
                                        </p:tgtEl>
                                        <p:attrNameLst>
                                          <p:attrName>style.visibility</p:attrName>
                                        </p:attrNameLst>
                                      </p:cBhvr>
                                      <p:to>
                                        <p:strVal val="visible"/>
                                      </p:to>
                                    </p:set>
                                    <p:anim calcmode="lin" valueType="num">
                                      <p:cBhvr additive="base">
                                        <p:cTn id="7" dur="500" fill="hold"/>
                                        <p:tgtEl>
                                          <p:spTgt spid="92167"/>
                                        </p:tgtEl>
                                        <p:attrNameLst>
                                          <p:attrName>ppt_x</p:attrName>
                                        </p:attrNameLst>
                                      </p:cBhvr>
                                      <p:tavLst>
                                        <p:tav tm="0">
                                          <p:val>
                                            <p:strVal val="1+#ppt_w/2"/>
                                          </p:val>
                                        </p:tav>
                                        <p:tav tm="100000">
                                          <p:val>
                                            <p:strVal val="#ppt_x"/>
                                          </p:val>
                                        </p:tav>
                                      </p:tavLst>
                                    </p:anim>
                                    <p:anim calcmode="lin" valueType="num">
                                      <p:cBhvr additive="base">
                                        <p:cTn id="8" dur="500" fill="hold"/>
                                        <p:tgtEl>
                                          <p:spTgt spid="921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2341"/>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92341"/>
                                        </p:tgtEl>
                                      </p:cBhvr>
                                    </p:cmd>
                                  </p:childTnLst>
                                </p:cTn>
                              </p:par>
                            </p:childTnLst>
                          </p:cTn>
                        </p:par>
                      </p:childTnLst>
                    </p:cTn>
                  </p:par>
                </p:childTnLst>
              </p:cTn>
              <p:nextCondLst>
                <p:cond evt="onClick" delay="0">
                  <p:tgtEl>
                    <p:spTgt spid="92341"/>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2341"/>
                </p:tgtEl>
              </p:cMediaNode>
            </p:audio>
            <p:seq concurrent="1" nextAc="seek">
              <p:cTn id="15" restart="whenNotActive" fill="hold" evtFilter="cancelBubble" nodeType="interactiveSeq">
                <p:stCondLst>
                  <p:cond evt="onClick" delay="0">
                    <p:tgtEl>
                      <p:spTgt spid="92344"/>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92344"/>
                                        </p:tgtEl>
                                      </p:cBhvr>
                                    </p:cmd>
                                  </p:childTnLst>
                                </p:cTn>
                              </p:par>
                            </p:childTnLst>
                          </p:cTn>
                        </p:par>
                      </p:childTnLst>
                    </p:cTn>
                  </p:par>
                </p:childTnLst>
              </p:cTn>
              <p:nextCondLst>
                <p:cond evt="onClick" delay="0">
                  <p:tgtEl>
                    <p:spTgt spid="92344"/>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2344"/>
                </p:tgtEl>
              </p:cMediaNode>
            </p:audio>
            <p:seq concurrent="1" nextAc="seek">
              <p:cTn id="21" restart="whenNotActive" fill="hold" evtFilter="cancelBubble" nodeType="interactiveSeq">
                <p:stCondLst>
                  <p:cond evt="onClick" delay="0">
                    <p:tgtEl>
                      <p:spTgt spid="676878"/>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54390" fill="hold"/>
                                        <p:tgtEl>
                                          <p:spTgt spid="676878"/>
                                        </p:tgtEl>
                                      </p:cBhvr>
                                    </p:cmd>
                                  </p:childTnLst>
                                </p:cTn>
                              </p:par>
                            </p:childTnLst>
                          </p:cTn>
                        </p:par>
                      </p:childTnLst>
                    </p:cTn>
                  </p:par>
                </p:childTnLst>
              </p:cTn>
              <p:nextCondLst>
                <p:cond evt="onClick" delay="0">
                  <p:tgtEl>
                    <p:spTgt spid="676878"/>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676878"/>
                </p:tgtEl>
              </p:cMediaNode>
            </p:audio>
            <p:seq concurrent="1" nextAc="seek">
              <p:cTn id="27" restart="whenNotActive" fill="hold" evtFilter="cancelBubble" nodeType="interactiveSeq">
                <p:stCondLst>
                  <p:cond evt="onClick" delay="0">
                    <p:tgtEl>
                      <p:spTgt spid="27653"/>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27659"/>
                                        </p:tgtEl>
                                        <p:attrNameLst>
                                          <p:attrName>style.visibility</p:attrName>
                                        </p:attrNameLst>
                                      </p:cBhvr>
                                      <p:to>
                                        <p:strVal val="visible"/>
                                      </p:to>
                                    </p:set>
                                    <p:animEffect transition="in" filter="diamond(in)">
                                      <p:cBhvr>
                                        <p:cTn id="32" dur="1000"/>
                                        <p:tgtEl>
                                          <p:spTgt spid="27659"/>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27655"/>
                                        </p:tgtEl>
                                        <p:attrNameLst>
                                          <p:attrName>style.visibility</p:attrName>
                                        </p:attrNameLst>
                                      </p:cBhvr>
                                      <p:to>
                                        <p:strVal val="visible"/>
                                      </p:to>
                                    </p:set>
                                    <p:animEffect transition="in" filter="checkerboard(across)">
                                      <p:cBhvr>
                                        <p:cTn id="36" dur="500"/>
                                        <p:tgtEl>
                                          <p:spTgt spid="27655"/>
                                        </p:tgtEl>
                                      </p:cBhvr>
                                    </p:animEffect>
                                  </p:childTnLst>
                                </p:cTn>
                              </p:par>
                            </p:childTnLst>
                          </p:cTn>
                        </p:par>
                      </p:childTnLst>
                    </p:cTn>
                  </p:par>
                </p:childTnLst>
              </p:cTn>
              <p:nextCondLst>
                <p:cond evt="onClick" delay="0">
                  <p:tgtEl>
                    <p:spTgt spid="27653"/>
                  </p:tgtEl>
                </p:cond>
              </p:nextCondLst>
            </p:seq>
            <p:seq concurrent="1" nextAc="seek">
              <p:cTn id="37" restart="whenNotActive" fill="hold" evtFilter="cancelBubble" nodeType="interactiveSeq">
                <p:stCondLst>
                  <p:cond evt="onClick" delay="0">
                    <p:tgtEl>
                      <p:spTgt spid="27655"/>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8" presetClass="exit" presetSubtype="32" fill="hold" grpId="1" nodeType="clickEffect">
                                  <p:stCondLst>
                                    <p:cond delay="0"/>
                                  </p:stCondLst>
                                  <p:childTnLst>
                                    <p:animEffect transition="out" filter="diamond(out)">
                                      <p:cBhvr>
                                        <p:cTn id="41" dur="1000"/>
                                        <p:tgtEl>
                                          <p:spTgt spid="27659"/>
                                        </p:tgtEl>
                                      </p:cBhvr>
                                    </p:animEffect>
                                    <p:set>
                                      <p:cBhvr>
                                        <p:cTn id="42" dur="1" fill="hold">
                                          <p:stCondLst>
                                            <p:cond delay="999"/>
                                          </p:stCondLst>
                                        </p:cTn>
                                        <p:tgtEl>
                                          <p:spTgt spid="27659"/>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27655"/>
                                        </p:tgtEl>
                                      </p:cBhvr>
                                    </p:animEffect>
                                    <p:set>
                                      <p:cBhvr>
                                        <p:cTn id="46" dur="1" fill="hold">
                                          <p:stCondLst>
                                            <p:cond delay="499"/>
                                          </p:stCondLst>
                                        </p:cTn>
                                        <p:tgtEl>
                                          <p:spTgt spid="27655"/>
                                        </p:tgtEl>
                                        <p:attrNameLst>
                                          <p:attrName>style.visibility</p:attrName>
                                        </p:attrNameLst>
                                      </p:cBhvr>
                                      <p:to>
                                        <p:strVal val="hidden"/>
                                      </p:to>
                                    </p:set>
                                  </p:childTnLst>
                                </p:cTn>
                              </p:par>
                            </p:childTnLst>
                          </p:cTn>
                        </p:par>
                      </p:childTnLst>
                    </p:cTn>
                  </p:par>
                </p:childTnLst>
              </p:cTn>
              <p:nextCondLst>
                <p:cond evt="onClick" delay="0">
                  <p:tgtEl>
                    <p:spTgt spid="27655"/>
                  </p:tgtEl>
                </p:cond>
              </p:nextCondLst>
            </p:seq>
          </p:childTnLst>
        </p:cTn>
      </p:par>
    </p:tnLst>
    <p:bldLst>
      <p:bldP spid="92167" grpId="0" autoUpdateAnimBg="0"/>
      <p:bldP spid="27659" grpId="0" animBg="1"/>
      <p:bldP spid="27659" grpId="1"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346" name="Picture 162">
            <a:hlinkClick r:id="" action="ppaction://media"/>
            <a:extLst>
              <a:ext uri="{FF2B5EF4-FFF2-40B4-BE49-F238E27FC236}">
                <a16:creationId xmlns:a16="http://schemas.microsoft.com/office/drawing/2014/main" id="{E800F301-080A-914F-7DEC-D6FAD41C487B}"/>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345" name="Picture 161">
            <a:hlinkClick r:id="" action="ppaction://media"/>
            <a:extLst>
              <a:ext uri="{FF2B5EF4-FFF2-40B4-BE49-F238E27FC236}">
                <a16:creationId xmlns:a16="http://schemas.microsoft.com/office/drawing/2014/main" id="{B78BC00A-1718-E53F-A2EE-E692D0877F07}"/>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9444" name="Picture 2" descr="公司logo">
            <a:extLst>
              <a:ext uri="{FF2B5EF4-FFF2-40B4-BE49-F238E27FC236}">
                <a16:creationId xmlns:a16="http://schemas.microsoft.com/office/drawing/2014/main" id="{12D71942-DC47-5170-A32D-877CA615A732}"/>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1" name="Picture 3" descr="originalText48">
            <a:extLst>
              <a:ext uri="{FF2B5EF4-FFF2-40B4-BE49-F238E27FC236}">
                <a16:creationId xmlns:a16="http://schemas.microsoft.com/office/drawing/2014/main" id="{E7F7DBE5-8180-3605-8DD5-1D3081C8E1C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9446" name="Rectangle 4">
            <a:extLst>
              <a:ext uri="{FF2B5EF4-FFF2-40B4-BE49-F238E27FC236}">
                <a16:creationId xmlns:a16="http://schemas.microsoft.com/office/drawing/2014/main" id="{34835118-7B77-2B37-0256-7FEFB282E7FE}"/>
              </a:ext>
            </a:extLst>
          </p:cNvPr>
          <p:cNvSpPr>
            <a:spLocks noChangeArrowheads="1"/>
          </p:cNvSpPr>
          <p:nvPr/>
        </p:nvSpPr>
        <p:spPr bwMode="auto">
          <a:xfrm>
            <a:off x="85725" y="77788"/>
            <a:ext cx="7870825" cy="1190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6. What will Mingming do tomorrow afternoon? </a:t>
            </a:r>
          </a:p>
        </p:txBody>
      </p:sp>
      <p:pic>
        <p:nvPicPr>
          <p:cNvPr id="29703" name="Picture 5" descr="originalTextHide">
            <a:extLst>
              <a:ext uri="{FF2B5EF4-FFF2-40B4-BE49-F238E27FC236}">
                <a16:creationId xmlns:a16="http://schemas.microsoft.com/office/drawing/2014/main" id="{34087F2B-82EE-593D-BD2A-76D3716A8870}"/>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9448" name="Rectangle 6">
            <a:extLst>
              <a:ext uri="{FF2B5EF4-FFF2-40B4-BE49-F238E27FC236}">
                <a16:creationId xmlns:a16="http://schemas.microsoft.com/office/drawing/2014/main" id="{4C5AE153-744E-15E2-7BC4-3D2F6063BE28}"/>
              </a:ext>
            </a:extLst>
          </p:cNvPr>
          <p:cNvSpPr>
            <a:spLocks noChangeArrowheads="1"/>
          </p:cNvSpPr>
          <p:nvPr/>
        </p:nvSpPr>
        <p:spPr bwMode="auto">
          <a:xfrm>
            <a:off x="611188" y="4365625"/>
            <a:ext cx="741680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a:t>
            </a:r>
          </a:p>
        </p:txBody>
      </p:sp>
      <p:sp>
        <p:nvSpPr>
          <p:cNvPr id="93191" name="Rectangle 7">
            <a:extLst>
              <a:ext uri="{FF2B5EF4-FFF2-40B4-BE49-F238E27FC236}">
                <a16:creationId xmlns:a16="http://schemas.microsoft.com/office/drawing/2014/main" id="{050DC426-A539-3E37-5E3E-44F5B921A215}"/>
              </a:ext>
            </a:extLst>
          </p:cNvPr>
          <p:cNvSpPr>
            <a:spLocks noChangeArrowheads="1"/>
          </p:cNvSpPr>
          <p:nvPr/>
        </p:nvSpPr>
        <p:spPr bwMode="auto">
          <a:xfrm>
            <a:off x="2339975" y="4238625"/>
            <a:ext cx="5903913"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000">
                <a:solidFill>
                  <a:srgbClr val="FF0000"/>
                </a:solidFill>
                <a:latin typeface="Times New Roman" panose="02020603050405020304" pitchFamily="18" charset="0"/>
              </a:rPr>
              <a:t>He will take an art lesson.</a:t>
            </a:r>
          </a:p>
        </p:txBody>
      </p:sp>
      <p:sp>
        <p:nvSpPr>
          <p:cNvPr id="189450" name="Rectangle 148">
            <a:extLst>
              <a:ext uri="{FF2B5EF4-FFF2-40B4-BE49-F238E27FC236}">
                <a16:creationId xmlns:a16="http://schemas.microsoft.com/office/drawing/2014/main" id="{67E98D35-1AAA-8107-F527-54DFAD1DE246}"/>
              </a:ext>
            </a:extLst>
          </p:cNvPr>
          <p:cNvSpPr>
            <a:spLocks noChangeArrowheads="1"/>
          </p:cNvSpPr>
          <p:nvPr/>
        </p:nvSpPr>
        <p:spPr bwMode="auto">
          <a:xfrm>
            <a:off x="611188" y="1196975"/>
            <a:ext cx="6337300" cy="1958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buFontTx/>
              <a:buNone/>
            </a:pPr>
            <a:r>
              <a:rPr lang="en-US" altLang="zh-CN" sz="3600" b="0">
                <a:latin typeface="Times New Roman" panose="02020603050405020304" pitchFamily="18" charset="0"/>
              </a:rPr>
              <a:t>He will go shopping. </a:t>
            </a:r>
          </a:p>
          <a:p>
            <a:pPr>
              <a:buFontTx/>
              <a:buNone/>
            </a:pPr>
            <a:r>
              <a:rPr lang="en-US" altLang="zh-CN" sz="3600" b="0">
                <a:latin typeface="Times New Roman" panose="02020603050405020304" pitchFamily="18" charset="0"/>
              </a:rPr>
              <a:t>He will watch TV. </a:t>
            </a:r>
          </a:p>
          <a:p>
            <a:pPr>
              <a:buFontTx/>
              <a:buNone/>
            </a:pPr>
            <a:r>
              <a:rPr lang="en-US" altLang="zh-CN" sz="3600" b="0">
                <a:latin typeface="Times New Roman" panose="02020603050405020304" pitchFamily="18" charset="0"/>
              </a:rPr>
              <a:t>He will take an art lesson.</a:t>
            </a:r>
            <a:r>
              <a:rPr lang="en-US" altLang="zh-CN" b="0"/>
              <a:t> </a:t>
            </a:r>
          </a:p>
        </p:txBody>
      </p:sp>
      <p:sp>
        <p:nvSpPr>
          <p:cNvPr id="29707" name="Rectangle 167">
            <a:extLst>
              <a:ext uri="{FF2B5EF4-FFF2-40B4-BE49-F238E27FC236}">
                <a16:creationId xmlns:a16="http://schemas.microsoft.com/office/drawing/2014/main" id="{BEDA732F-EF9E-3447-A7A5-BB579724F039}"/>
              </a:ext>
            </a:extLst>
          </p:cNvPr>
          <p:cNvSpPr>
            <a:spLocks noChangeArrowheads="1"/>
          </p:cNvSpPr>
          <p:nvPr/>
        </p:nvSpPr>
        <p:spPr bwMode="auto">
          <a:xfrm>
            <a:off x="252413" y="1377950"/>
            <a:ext cx="8280400" cy="514667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542925" indent="-5429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2231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5000"/>
              </a:lnSpc>
              <a:spcBef>
                <a:spcPct val="0"/>
              </a:spcBef>
              <a:buFontTx/>
              <a:buNone/>
            </a:pPr>
            <a:r>
              <a:rPr lang="en-US" altLang="zh-CN" sz="3600">
                <a:latin typeface="Times New Roman" panose="02020603050405020304" pitchFamily="18" charset="0"/>
              </a:rPr>
              <a:t>W: Hi, Mingming. Tomorrow is Sunday. What will you do in the morning?</a:t>
            </a:r>
          </a:p>
          <a:p>
            <a:pPr>
              <a:lnSpc>
                <a:spcPct val="115000"/>
              </a:lnSpc>
              <a:spcBef>
                <a:spcPct val="0"/>
              </a:spcBef>
              <a:buFontTx/>
              <a:buNone/>
            </a:pPr>
            <a:r>
              <a:rPr lang="en-US" altLang="zh-CN" sz="3600">
                <a:latin typeface="Times New Roman" panose="02020603050405020304" pitchFamily="18" charset="0"/>
              </a:rPr>
              <a:t>M: Hi, Lingling. I will go shopping with my mother.</a:t>
            </a:r>
          </a:p>
          <a:p>
            <a:pPr>
              <a:lnSpc>
                <a:spcPct val="115000"/>
              </a:lnSpc>
              <a:spcBef>
                <a:spcPct val="0"/>
              </a:spcBef>
              <a:buFontTx/>
              <a:buNone/>
            </a:pPr>
            <a:r>
              <a:rPr lang="en-US" altLang="zh-CN" sz="3600">
                <a:latin typeface="Times New Roman" panose="02020603050405020304" pitchFamily="18" charset="0"/>
              </a:rPr>
              <a:t>W: What will you do in the afternoon?</a:t>
            </a:r>
          </a:p>
          <a:p>
            <a:pPr>
              <a:lnSpc>
                <a:spcPct val="115000"/>
              </a:lnSpc>
              <a:spcBef>
                <a:spcPct val="0"/>
              </a:spcBef>
              <a:buFontTx/>
              <a:buNone/>
            </a:pPr>
            <a:r>
              <a:rPr lang="en-US" altLang="zh-CN" sz="3600">
                <a:latin typeface="Times New Roman" panose="02020603050405020304" pitchFamily="18" charset="0"/>
              </a:rPr>
              <a:t>M: I will take an art lesson.</a:t>
            </a:r>
          </a:p>
          <a:p>
            <a:pPr>
              <a:lnSpc>
                <a:spcPct val="115000"/>
              </a:lnSpc>
              <a:spcBef>
                <a:spcPct val="0"/>
              </a:spcBef>
              <a:buFontTx/>
              <a:buNone/>
            </a:pPr>
            <a:r>
              <a:rPr lang="en-US" altLang="zh-CN" sz="3600">
                <a:latin typeface="Times New Roman" panose="02020603050405020304" pitchFamily="18" charset="0"/>
              </a:rPr>
              <a:t>W: What will you do in the evening?</a:t>
            </a:r>
          </a:p>
          <a:p>
            <a:pPr>
              <a:lnSpc>
                <a:spcPct val="115000"/>
              </a:lnSpc>
              <a:spcBef>
                <a:spcPct val="0"/>
              </a:spcBef>
              <a:buFontTx/>
              <a:buNone/>
            </a:pPr>
            <a:r>
              <a:rPr lang="en-US" altLang="zh-CN" sz="3600">
                <a:latin typeface="Times New Roman" panose="02020603050405020304" pitchFamily="18" charset="0"/>
              </a:rPr>
              <a:t>M: I will watch TV with my grandma.</a:t>
            </a:r>
          </a:p>
        </p:txBody>
      </p:sp>
      <p:pic>
        <p:nvPicPr>
          <p:cNvPr id="678926" name="Picture 14">
            <a:hlinkClick r:id="" action="ppaction://media"/>
            <a:extLst>
              <a:ext uri="{FF2B5EF4-FFF2-40B4-BE49-F238E27FC236}">
                <a16:creationId xmlns:a16="http://schemas.microsoft.com/office/drawing/2014/main" id="{D85CF6F0-1206-491E-4AA8-DF647924E7FA}"/>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51656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8927" name="Picture 15">
            <a:hlinkClick r:id="" action="ppaction://media"/>
            <a:extLst>
              <a:ext uri="{FF2B5EF4-FFF2-40B4-BE49-F238E27FC236}">
                <a16:creationId xmlns:a16="http://schemas.microsoft.com/office/drawing/2014/main" id="{3E5C7B87-20D5-A413-4718-C388878A8EE8}"/>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3492500" y="765175"/>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3191"/>
                                        </p:tgtEl>
                                        <p:attrNameLst>
                                          <p:attrName>style.visibility</p:attrName>
                                        </p:attrNameLst>
                                      </p:cBhvr>
                                      <p:to>
                                        <p:strVal val="visible"/>
                                      </p:to>
                                    </p:set>
                                    <p:anim calcmode="lin" valueType="num">
                                      <p:cBhvr additive="base">
                                        <p:cTn id="7" dur="500" fill="hold"/>
                                        <p:tgtEl>
                                          <p:spTgt spid="93191"/>
                                        </p:tgtEl>
                                        <p:attrNameLst>
                                          <p:attrName>ppt_x</p:attrName>
                                        </p:attrNameLst>
                                      </p:cBhvr>
                                      <p:tavLst>
                                        <p:tav tm="0">
                                          <p:val>
                                            <p:strVal val="1+#ppt_w/2"/>
                                          </p:val>
                                        </p:tav>
                                        <p:tav tm="100000">
                                          <p:val>
                                            <p:strVal val="#ppt_x"/>
                                          </p:val>
                                        </p:tav>
                                      </p:tavLst>
                                    </p:anim>
                                    <p:anim calcmode="lin" valueType="num">
                                      <p:cBhvr additive="base">
                                        <p:cTn id="8" dur="500" fill="hold"/>
                                        <p:tgtEl>
                                          <p:spTgt spid="931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3346"/>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93346"/>
                                        </p:tgtEl>
                                      </p:cBhvr>
                                    </p:cmd>
                                  </p:childTnLst>
                                </p:cTn>
                              </p:par>
                            </p:childTnLst>
                          </p:cTn>
                        </p:par>
                      </p:childTnLst>
                    </p:cTn>
                  </p:par>
                </p:childTnLst>
              </p:cTn>
              <p:nextCondLst>
                <p:cond evt="onClick" delay="0">
                  <p:tgtEl>
                    <p:spTgt spid="93346"/>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3346"/>
                </p:tgtEl>
              </p:cMediaNode>
            </p:audio>
            <p:seq concurrent="1" nextAc="seek">
              <p:cTn id="15" restart="whenNotActive" fill="hold" evtFilter="cancelBubble" nodeType="interactiveSeq">
                <p:stCondLst>
                  <p:cond evt="onClick" delay="0">
                    <p:tgtEl>
                      <p:spTgt spid="93345"/>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93345"/>
                                        </p:tgtEl>
                                      </p:cBhvr>
                                    </p:cmd>
                                  </p:childTnLst>
                                </p:cTn>
                              </p:par>
                            </p:childTnLst>
                          </p:cTn>
                        </p:par>
                      </p:childTnLst>
                    </p:cTn>
                  </p:par>
                </p:childTnLst>
              </p:cTn>
              <p:nextCondLst>
                <p:cond evt="onClick" delay="0">
                  <p:tgtEl>
                    <p:spTgt spid="93345"/>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3345"/>
                </p:tgtEl>
              </p:cMediaNode>
            </p:audio>
            <p:seq concurrent="1" nextAc="seek">
              <p:cTn id="21" restart="whenNotActive" fill="hold" evtFilter="cancelBubble" nodeType="interactiveSeq">
                <p:stCondLst>
                  <p:cond evt="onClick" delay="0">
                    <p:tgtEl>
                      <p:spTgt spid="678926"/>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54390" fill="hold"/>
                                        <p:tgtEl>
                                          <p:spTgt spid="678926"/>
                                        </p:tgtEl>
                                      </p:cBhvr>
                                    </p:cmd>
                                  </p:childTnLst>
                                </p:cTn>
                              </p:par>
                            </p:childTnLst>
                          </p:cTn>
                        </p:par>
                      </p:childTnLst>
                    </p:cTn>
                  </p:par>
                </p:childTnLst>
              </p:cTn>
              <p:nextCondLst>
                <p:cond evt="onClick" delay="0">
                  <p:tgtEl>
                    <p:spTgt spid="678926"/>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678926"/>
                </p:tgtEl>
              </p:cMediaNode>
            </p:audio>
            <p:seq concurrent="1" nextAc="seek">
              <p:cTn id="27" restart="whenNotActive" fill="hold" evtFilter="cancelBubble" nodeType="interactiveSeq">
                <p:stCondLst>
                  <p:cond evt="onClick" delay="0">
                    <p:tgtEl>
                      <p:spTgt spid="29701"/>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29707"/>
                                        </p:tgtEl>
                                        <p:attrNameLst>
                                          <p:attrName>style.visibility</p:attrName>
                                        </p:attrNameLst>
                                      </p:cBhvr>
                                      <p:to>
                                        <p:strVal val="visible"/>
                                      </p:to>
                                    </p:set>
                                    <p:animEffect transition="in" filter="checkerboard(across)">
                                      <p:cBhvr>
                                        <p:cTn id="32" dur="1000"/>
                                        <p:tgtEl>
                                          <p:spTgt spid="29707"/>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29703"/>
                                        </p:tgtEl>
                                        <p:attrNameLst>
                                          <p:attrName>style.visibility</p:attrName>
                                        </p:attrNameLst>
                                      </p:cBhvr>
                                      <p:to>
                                        <p:strVal val="visible"/>
                                      </p:to>
                                    </p:set>
                                    <p:animEffect transition="in" filter="checkerboard(across)">
                                      <p:cBhvr>
                                        <p:cTn id="36" dur="500"/>
                                        <p:tgtEl>
                                          <p:spTgt spid="29703"/>
                                        </p:tgtEl>
                                      </p:cBhvr>
                                    </p:animEffect>
                                  </p:childTnLst>
                                </p:cTn>
                              </p:par>
                            </p:childTnLst>
                          </p:cTn>
                        </p:par>
                      </p:childTnLst>
                    </p:cTn>
                  </p:par>
                </p:childTnLst>
              </p:cTn>
              <p:nextCondLst>
                <p:cond evt="onClick" delay="0">
                  <p:tgtEl>
                    <p:spTgt spid="29701"/>
                  </p:tgtEl>
                </p:cond>
              </p:nextCondLst>
            </p:seq>
            <p:seq concurrent="1" nextAc="seek">
              <p:cTn id="37" restart="whenNotActive" fill="hold" evtFilter="cancelBubble" nodeType="interactiveSeq">
                <p:stCondLst>
                  <p:cond evt="onClick" delay="0">
                    <p:tgtEl>
                      <p:spTgt spid="29703"/>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5" presetClass="exit" presetSubtype="5" fill="hold" grpId="1" nodeType="clickEffect">
                                  <p:stCondLst>
                                    <p:cond delay="0"/>
                                  </p:stCondLst>
                                  <p:childTnLst>
                                    <p:animEffect transition="out" filter="checkerboard(down)">
                                      <p:cBhvr>
                                        <p:cTn id="41" dur="1000"/>
                                        <p:tgtEl>
                                          <p:spTgt spid="29707"/>
                                        </p:tgtEl>
                                      </p:cBhvr>
                                    </p:animEffect>
                                    <p:set>
                                      <p:cBhvr>
                                        <p:cTn id="42" dur="1" fill="hold">
                                          <p:stCondLst>
                                            <p:cond delay="999"/>
                                          </p:stCondLst>
                                        </p:cTn>
                                        <p:tgtEl>
                                          <p:spTgt spid="29707"/>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29703"/>
                                        </p:tgtEl>
                                      </p:cBhvr>
                                    </p:animEffect>
                                    <p:set>
                                      <p:cBhvr>
                                        <p:cTn id="46" dur="1" fill="hold">
                                          <p:stCondLst>
                                            <p:cond delay="499"/>
                                          </p:stCondLst>
                                        </p:cTn>
                                        <p:tgtEl>
                                          <p:spTgt spid="29703"/>
                                        </p:tgtEl>
                                        <p:attrNameLst>
                                          <p:attrName>style.visibility</p:attrName>
                                        </p:attrNameLst>
                                      </p:cBhvr>
                                      <p:to>
                                        <p:strVal val="hidden"/>
                                      </p:to>
                                    </p:set>
                                  </p:childTnLst>
                                </p:cTn>
                              </p:par>
                            </p:childTnLst>
                          </p:cTn>
                        </p:par>
                      </p:childTnLst>
                    </p:cTn>
                  </p:par>
                </p:childTnLst>
              </p:cTn>
              <p:nextCondLst>
                <p:cond evt="onClick" delay="0">
                  <p:tgtEl>
                    <p:spTgt spid="29703"/>
                  </p:tgtEl>
                </p:cond>
              </p:nextCondLst>
            </p:seq>
          </p:childTnLst>
        </p:cTn>
      </p:par>
    </p:tnLst>
    <p:bldLst>
      <p:bldP spid="93191" grpId="0" autoUpdateAnimBg="0"/>
      <p:bldP spid="29707" grpId="0" animBg="1"/>
      <p:bldP spid="29707" grpId="1"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6">
            <a:extLst>
              <a:ext uri="{FF2B5EF4-FFF2-40B4-BE49-F238E27FC236}">
                <a16:creationId xmlns:a16="http://schemas.microsoft.com/office/drawing/2014/main" id="{F4FE8874-E379-19BB-2DA5-E9660B48146A}"/>
              </a:ext>
            </a:extLst>
          </p:cNvPr>
          <p:cNvSpPr>
            <a:spLocks noGrp="1" noChangeArrowheads="1"/>
          </p:cNvSpPr>
          <p:nvPr>
            <p:ph type="body" sz="half" idx="4294967295"/>
          </p:nvPr>
        </p:nvSpPr>
        <p:spPr>
          <a:xfrm>
            <a:off x="107950" y="404813"/>
            <a:ext cx="8351838" cy="1223962"/>
          </a:xfrm>
          <a:noFill/>
        </p:spPr>
        <p:txBody>
          <a:bodyPr/>
          <a:lstStyle/>
          <a:p>
            <a:pPr marL="0" indent="0" eaLnBrk="1" hangingPunct="1">
              <a:lnSpc>
                <a:spcPct val="120000"/>
              </a:lnSpc>
              <a:buFontTx/>
              <a:buNone/>
            </a:pPr>
            <a:r>
              <a:rPr lang="en-US" altLang="zh-CN" sz="1600">
                <a:effectLst/>
                <a:latin typeface="Times New Roman" panose="02020603050405020304" pitchFamily="18" charset="0"/>
              </a:rPr>
              <a:t>     </a:t>
            </a:r>
            <a:r>
              <a:rPr lang="zh-CN" altLang="en-US" sz="2000">
                <a:effectLst/>
                <a:latin typeface="Times New Roman" panose="02020603050405020304" pitchFamily="18" charset="0"/>
              </a:rPr>
              <a:t>听下面一段短文，播放两遍。请根据所听内容回答第 </a:t>
            </a:r>
            <a:r>
              <a:rPr lang="en-US" altLang="zh-CN" sz="2000" b="1">
                <a:effectLst/>
                <a:latin typeface="Times New Roman" panose="02020603050405020304" pitchFamily="18" charset="0"/>
              </a:rPr>
              <a:t>7</a:t>
            </a:r>
            <a:r>
              <a:rPr lang="en-US" altLang="zh-CN" sz="2000">
                <a:effectLst/>
                <a:latin typeface="Times New Roman" panose="02020603050405020304" pitchFamily="18" charset="0"/>
              </a:rPr>
              <a:t> - </a:t>
            </a:r>
            <a:r>
              <a:rPr lang="en-US" altLang="zh-CN" sz="2000" b="1">
                <a:effectLst/>
                <a:latin typeface="Times New Roman" panose="02020603050405020304" pitchFamily="18" charset="0"/>
              </a:rPr>
              <a:t>10</a:t>
            </a:r>
            <a:r>
              <a:rPr lang="en-US" altLang="zh-CN" sz="2000">
                <a:effectLst/>
                <a:latin typeface="Times New Roman" panose="02020603050405020304" pitchFamily="18" charset="0"/>
              </a:rPr>
              <a:t> </a:t>
            </a:r>
            <a:r>
              <a:rPr lang="zh-CN" altLang="en-US" sz="2000">
                <a:effectLst/>
                <a:latin typeface="Times New Roman" panose="02020603050405020304" pitchFamily="18" charset="0"/>
              </a:rPr>
              <a:t>四个问题。当听到“开始录音”的信号后，请在 </a:t>
            </a:r>
            <a:r>
              <a:rPr lang="en-US" altLang="zh-CN" sz="2000" b="1">
                <a:effectLst/>
                <a:latin typeface="Times New Roman" panose="02020603050405020304" pitchFamily="18" charset="0"/>
              </a:rPr>
              <a:t>8</a:t>
            </a:r>
            <a:r>
              <a:rPr lang="en-US" altLang="zh-CN" sz="2000">
                <a:effectLst/>
                <a:latin typeface="Times New Roman" panose="02020603050405020304" pitchFamily="18" charset="0"/>
              </a:rPr>
              <a:t> </a:t>
            </a:r>
            <a:r>
              <a:rPr lang="zh-CN" altLang="en-US" sz="2000">
                <a:effectLst/>
                <a:latin typeface="Times New Roman" panose="02020603050405020304" pitchFamily="18" charset="0"/>
              </a:rPr>
              <a:t>秒内口头回答。</a:t>
            </a:r>
          </a:p>
          <a:p>
            <a:pPr marL="0" indent="0" eaLnBrk="1" hangingPunct="1">
              <a:lnSpc>
                <a:spcPct val="120000"/>
              </a:lnSpc>
              <a:buFontTx/>
              <a:buNone/>
            </a:pPr>
            <a:r>
              <a:rPr lang="zh-CN" altLang="en-US" sz="2000">
                <a:effectLst/>
                <a:latin typeface="Times New Roman" panose="02020603050405020304" pitchFamily="18" charset="0"/>
              </a:rPr>
              <a:t>   现在你有 </a:t>
            </a:r>
            <a:r>
              <a:rPr lang="en-US" altLang="zh-CN" sz="2000" b="1">
                <a:effectLst/>
                <a:latin typeface="Times New Roman" panose="02020603050405020304" pitchFamily="18" charset="0"/>
              </a:rPr>
              <a:t>15 </a:t>
            </a:r>
            <a:r>
              <a:rPr lang="zh-CN" altLang="en-US" sz="2000">
                <a:effectLst/>
                <a:latin typeface="Times New Roman" panose="02020603050405020304" pitchFamily="18" charset="0"/>
              </a:rPr>
              <a:t>秒钟的时间阅读这四个问题。</a:t>
            </a:r>
          </a:p>
        </p:txBody>
      </p:sp>
      <p:pic>
        <p:nvPicPr>
          <p:cNvPr id="191491" name="Picture 7" descr="公司logo">
            <a:extLst>
              <a:ext uri="{FF2B5EF4-FFF2-40B4-BE49-F238E27FC236}">
                <a16:creationId xmlns:a16="http://schemas.microsoft.com/office/drawing/2014/main" id="{7BB9BEBE-1DB7-D070-48BC-344FD345881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8" name="Picture 12" descr="originalText48">
            <a:extLst>
              <a:ext uri="{FF2B5EF4-FFF2-40B4-BE49-F238E27FC236}">
                <a16:creationId xmlns:a16="http://schemas.microsoft.com/office/drawing/2014/main" id="{BD3240E8-21B5-1973-08C7-891B332129E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14" descr="originalTextHide">
            <a:extLst>
              <a:ext uri="{FF2B5EF4-FFF2-40B4-BE49-F238E27FC236}">
                <a16:creationId xmlns:a16="http://schemas.microsoft.com/office/drawing/2014/main" id="{74B59B96-0B37-C649-79B7-718B66BB11D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1494" name="Rectangle 28">
            <a:extLst>
              <a:ext uri="{FF2B5EF4-FFF2-40B4-BE49-F238E27FC236}">
                <a16:creationId xmlns:a16="http://schemas.microsoft.com/office/drawing/2014/main" id="{B437285D-F28A-293D-8344-1ABBFE5B40BA}"/>
              </a:ext>
            </a:extLst>
          </p:cNvPr>
          <p:cNvSpPr>
            <a:spLocks noChangeArrowheads="1"/>
          </p:cNvSpPr>
          <p:nvPr/>
        </p:nvSpPr>
        <p:spPr bwMode="auto">
          <a:xfrm>
            <a:off x="323850" y="2039938"/>
            <a:ext cx="7993063" cy="4048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80000"/>
              </a:lnSpc>
              <a:spcBef>
                <a:spcPct val="0"/>
              </a:spcBef>
              <a:buFontTx/>
              <a:buNone/>
            </a:pPr>
            <a:r>
              <a:rPr lang="en-US" altLang="zh-CN" sz="3600">
                <a:latin typeface="Times New Roman" panose="02020603050405020304" pitchFamily="18" charset="0"/>
              </a:rPr>
              <a:t>7. What are Amy and Kitty doing?  </a:t>
            </a:r>
          </a:p>
          <a:p>
            <a:pPr>
              <a:lnSpc>
                <a:spcPct val="180000"/>
              </a:lnSpc>
              <a:spcBef>
                <a:spcPct val="0"/>
              </a:spcBef>
              <a:buFontTx/>
              <a:buNone/>
            </a:pPr>
            <a:r>
              <a:rPr lang="en-US" altLang="zh-CN" sz="3600">
                <a:latin typeface="Times New Roman" panose="02020603050405020304" pitchFamily="18" charset="0"/>
              </a:rPr>
              <a:t>8. What are they making? </a:t>
            </a:r>
          </a:p>
          <a:p>
            <a:pPr>
              <a:lnSpc>
                <a:spcPct val="180000"/>
              </a:lnSpc>
              <a:spcBef>
                <a:spcPct val="0"/>
              </a:spcBef>
              <a:buFontTx/>
              <a:buNone/>
            </a:pPr>
            <a:r>
              <a:rPr lang="en-US" altLang="zh-CN" sz="3600">
                <a:latin typeface="Times New Roman" panose="02020603050405020304" pitchFamily="18" charset="0"/>
              </a:rPr>
              <a:t>9. What's in the poster? </a:t>
            </a:r>
          </a:p>
          <a:p>
            <a:pPr>
              <a:lnSpc>
                <a:spcPct val="180000"/>
              </a:lnSpc>
              <a:spcBef>
                <a:spcPct val="0"/>
              </a:spcBef>
              <a:buFontTx/>
              <a:buNone/>
            </a:pPr>
            <a:r>
              <a:rPr lang="en-US" altLang="zh-CN" sz="3600">
                <a:latin typeface="Times New Roman" panose="02020603050405020304" pitchFamily="18" charset="0"/>
              </a:rPr>
              <a:t>10. Where do they put the poster?</a:t>
            </a:r>
            <a:r>
              <a:rPr lang="en-US" altLang="zh-CN" b="0"/>
              <a:t> </a:t>
            </a:r>
          </a:p>
        </p:txBody>
      </p:sp>
      <p:sp>
        <p:nvSpPr>
          <p:cNvPr id="96291" name="Rectangle 35">
            <a:extLst>
              <a:ext uri="{FF2B5EF4-FFF2-40B4-BE49-F238E27FC236}">
                <a16:creationId xmlns:a16="http://schemas.microsoft.com/office/drawing/2014/main" id="{C4C13745-1FA1-C261-16FE-30D3BD78A14F}"/>
              </a:ext>
            </a:extLst>
          </p:cNvPr>
          <p:cNvSpPr>
            <a:spLocks noChangeArrowheads="1"/>
          </p:cNvSpPr>
          <p:nvPr/>
        </p:nvSpPr>
        <p:spPr bwMode="auto">
          <a:xfrm>
            <a:off x="250825" y="1773238"/>
            <a:ext cx="8208963" cy="460851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25000"/>
              </a:lnSpc>
              <a:spcBef>
                <a:spcPct val="0"/>
              </a:spcBef>
              <a:buFont typeface="Wingdings" panose="05000000000000000000" pitchFamily="2" charset="2"/>
              <a:buNone/>
            </a:pPr>
            <a:r>
              <a:rPr lang="en-US" altLang="zh-CN" sz="3400">
                <a:latin typeface="Times New Roman" panose="02020603050405020304" pitchFamily="18" charset="0"/>
              </a:rPr>
              <a:t>Look, Amy and Kitty are doing something in the classroom. What are they doing? Oh, they are doing a project. They are making a poster about the Earth. There are some green trees and red flowers in the poster. At last, they put the poster at the school gate.</a:t>
            </a:r>
          </a:p>
        </p:txBody>
      </p:sp>
      <p:pic>
        <p:nvPicPr>
          <p:cNvPr id="96385" name="Picture 129">
            <a:hlinkClick r:id="" action="ppaction://media"/>
            <a:extLst>
              <a:ext uri="{FF2B5EF4-FFF2-40B4-BE49-F238E27FC236}">
                <a16:creationId xmlns:a16="http://schemas.microsoft.com/office/drawing/2014/main" id="{DB36C6EA-F2F4-F372-584A-7FD26F9B70D5}"/>
              </a:ext>
            </a:extLst>
          </p:cNvPr>
          <p:cNvPicPr>
            <a:picLocks noChangeAspect="1" noChangeArrowheads="1"/>
          </p:cNvPicPr>
          <p:nvPr>
            <p:ph sz="quarter" idx="4294967295"/>
            <a:audioFile r:link="rId2"/>
            <p:extLst>
              <p:ext uri="{DAA4B4D4-6D71-4841-9C94-3DE7FCFB9230}">
                <p14:media xmlns:p14="http://schemas.microsoft.com/office/powerpoint/2010/main" r:embed="rId1"/>
              </p:ext>
            </p:extLst>
          </p:nvPr>
        </p:nvPicPr>
        <p:blipFill>
          <a:blip r:embed="rId10">
            <a:extLst>
              <a:ext uri="{28A0092B-C50C-407E-A947-70E740481C1C}">
                <a14:useLocalDpi xmlns:a14="http://schemas.microsoft.com/office/drawing/2010/main" val="0"/>
              </a:ext>
            </a:extLst>
          </a:blip>
          <a:srcRect/>
          <a:stretch>
            <a:fillRect/>
          </a:stretch>
        </p:blipFill>
        <p:spPr>
          <a:xfrm>
            <a:off x="4859338" y="69850"/>
            <a:ext cx="433387" cy="4333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91497" name="Rectangle 131">
            <a:extLst>
              <a:ext uri="{FF2B5EF4-FFF2-40B4-BE49-F238E27FC236}">
                <a16:creationId xmlns:a16="http://schemas.microsoft.com/office/drawing/2014/main" id="{8D909BE2-AD97-3432-6C7E-014B4008A896}"/>
              </a:ext>
            </a:extLst>
          </p:cNvPr>
          <p:cNvSpPr>
            <a:spLocks noChangeArrowheads="1"/>
          </p:cNvSpPr>
          <p:nvPr/>
        </p:nvSpPr>
        <p:spPr bwMode="auto">
          <a:xfrm>
            <a:off x="52388" y="44450"/>
            <a:ext cx="6588125" cy="43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buFontTx/>
              <a:buNone/>
            </a:pPr>
            <a:r>
              <a:rPr lang="zh-CN" altLang="en-US" sz="2000" b="0">
                <a:latin typeface="Times New Roman" panose="02020603050405020304" pitchFamily="18" charset="0"/>
              </a:rPr>
              <a:t>第二节 回答问题 </a:t>
            </a:r>
            <a:r>
              <a:rPr lang="en-US" altLang="zh-CN" sz="2000" b="0">
                <a:latin typeface="Times New Roman" panose="02020603050405020304" pitchFamily="18" charset="0"/>
              </a:rPr>
              <a:t>(</a:t>
            </a:r>
            <a:r>
              <a:rPr lang="zh-CN" altLang="en-US" sz="2000" b="0">
                <a:latin typeface="Times New Roman" panose="02020603050405020304" pitchFamily="18" charset="0"/>
              </a:rPr>
              <a:t>共 </a:t>
            </a:r>
            <a:r>
              <a:rPr lang="en-US" altLang="zh-CN" sz="2000">
                <a:latin typeface="Times New Roman" panose="02020603050405020304" pitchFamily="18" charset="0"/>
              </a:rPr>
              <a:t>4</a:t>
            </a:r>
            <a:r>
              <a:rPr lang="en-US" altLang="zh-CN" sz="2000" b="0">
                <a:latin typeface="Times New Roman" panose="02020603050405020304" pitchFamily="18" charset="0"/>
              </a:rPr>
              <a:t> </a:t>
            </a:r>
            <a:r>
              <a:rPr lang="zh-CN" altLang="en-US" sz="2000" b="0">
                <a:latin typeface="Times New Roman" panose="02020603050405020304" pitchFamily="18" charset="0"/>
              </a:rPr>
              <a:t>分，每小题 </a:t>
            </a:r>
            <a:r>
              <a:rPr lang="en-US" altLang="zh-CN" sz="2000">
                <a:latin typeface="Times New Roman" panose="02020603050405020304" pitchFamily="18" charset="0"/>
              </a:rPr>
              <a:t>1</a:t>
            </a:r>
            <a:r>
              <a:rPr lang="en-US" altLang="zh-CN" sz="2000" b="0">
                <a:latin typeface="Times New Roman" panose="02020603050405020304" pitchFamily="18" charset="0"/>
              </a:rPr>
              <a:t> </a:t>
            </a:r>
            <a:r>
              <a:rPr lang="zh-CN" altLang="en-US" sz="2000" b="0">
                <a:latin typeface="Times New Roman" panose="02020603050405020304" pitchFamily="18" charset="0"/>
              </a:rPr>
              <a:t>分</a:t>
            </a:r>
            <a:r>
              <a:rPr lang="en-US" altLang="zh-CN" sz="2000" b="0">
                <a:latin typeface="Times New Roman" panose="02020603050405020304" pitchFamily="18" charset="0"/>
              </a:rPr>
              <a:t>)</a:t>
            </a:r>
          </a:p>
        </p:txBody>
      </p:sp>
      <p:pic>
        <p:nvPicPr>
          <p:cNvPr id="680971" name="Picture 11">
            <a:hlinkClick r:id="" action="ppaction://media"/>
            <a:extLst>
              <a:ext uri="{FF2B5EF4-FFF2-40B4-BE49-F238E27FC236}">
                <a16:creationId xmlns:a16="http://schemas.microsoft.com/office/drawing/2014/main" id="{B5564022-E8F4-4C2C-0DBF-33876F931AE4}"/>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0">
            <a:extLst>
              <a:ext uri="{28A0092B-C50C-407E-A947-70E740481C1C}">
                <a14:useLocalDpi xmlns:a14="http://schemas.microsoft.com/office/drawing/2010/main" val="0"/>
              </a:ext>
            </a:extLst>
          </a:blip>
          <a:srcRect/>
          <a:stretch>
            <a:fillRect/>
          </a:stretch>
        </p:blipFill>
        <p:spPr bwMode="auto">
          <a:xfrm>
            <a:off x="8604250" y="551656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restart="whenNotActive" fill="hold" evtFilter="cancelBubble" nodeType="interactiveSeq">
                <p:stCondLst>
                  <p:cond evt="onClick" delay="0">
                    <p:tgtEl>
                      <p:spTgt spid="96385"/>
                    </p:tgtEl>
                  </p:cond>
                </p:stCondLst>
                <p:endSync evt="end" delay="0">
                  <p:rtn val="all"/>
                </p:endSync>
                <p:childTnLst>
                  <p:par>
                    <p:cTn id="3" fill="hold" nodeType="clickPar">
                      <p:stCondLst>
                        <p:cond delay="0"/>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22902" fill="hold"/>
                                        <p:tgtEl>
                                          <p:spTgt spid="96385"/>
                                        </p:tgtEl>
                                      </p:cBhvr>
                                    </p:cmd>
                                  </p:childTnLst>
                                </p:cTn>
                              </p:par>
                            </p:childTnLst>
                          </p:cTn>
                        </p:par>
                      </p:childTnLst>
                    </p:cTn>
                  </p:par>
                </p:childTnLst>
              </p:cTn>
              <p:nextCondLst>
                <p:cond evt="onClick" delay="0">
                  <p:tgtEl>
                    <p:spTgt spid="96385"/>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6385"/>
                </p:tgtEl>
              </p:cMediaNode>
            </p:audio>
            <p:seq concurrent="1" nextAc="seek">
              <p:cTn id="8" restart="whenNotActive" fill="hold" evtFilter="cancelBubble" nodeType="interactiveSeq">
                <p:stCondLst>
                  <p:cond evt="onClick" delay="0">
                    <p:tgtEl>
                      <p:spTgt spid="31748"/>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96291"/>
                                        </p:tgtEl>
                                        <p:attrNameLst>
                                          <p:attrName>style.visibility</p:attrName>
                                        </p:attrNameLst>
                                      </p:cBhvr>
                                      <p:to>
                                        <p:strVal val="visible"/>
                                      </p:to>
                                    </p:set>
                                    <p:animEffect transition="in" filter="blinds(horizontal)">
                                      <p:cBhvr>
                                        <p:cTn id="13" dur="1000"/>
                                        <p:tgtEl>
                                          <p:spTgt spid="96291"/>
                                        </p:tgtEl>
                                      </p:cBhvr>
                                    </p:animEffect>
                                  </p:childTnLst>
                                </p:cTn>
                              </p:par>
                            </p:childTnLst>
                          </p:cTn>
                        </p:par>
                        <p:par>
                          <p:cTn id="14" fill="hold" nodeType="afterGroup">
                            <p:stCondLst>
                              <p:cond delay="1000"/>
                            </p:stCondLst>
                            <p:childTnLst>
                              <p:par>
                                <p:cTn id="15" presetID="5" presetClass="entr" presetSubtype="10" fill="hold" nodeType="afterEffect">
                                  <p:stCondLst>
                                    <p:cond delay="0"/>
                                  </p:stCondLst>
                                  <p:childTnLst>
                                    <p:set>
                                      <p:cBhvr>
                                        <p:cTn id="16" dur="1" fill="hold">
                                          <p:stCondLst>
                                            <p:cond delay="0"/>
                                          </p:stCondLst>
                                        </p:cTn>
                                        <p:tgtEl>
                                          <p:spTgt spid="31749"/>
                                        </p:tgtEl>
                                        <p:attrNameLst>
                                          <p:attrName>style.visibility</p:attrName>
                                        </p:attrNameLst>
                                      </p:cBhvr>
                                      <p:to>
                                        <p:strVal val="visible"/>
                                      </p:to>
                                    </p:set>
                                    <p:animEffect transition="in" filter="checkerboard(across)">
                                      <p:cBhvr>
                                        <p:cTn id="17" dur="500"/>
                                        <p:tgtEl>
                                          <p:spTgt spid="31749"/>
                                        </p:tgtEl>
                                      </p:cBhvr>
                                    </p:animEffect>
                                  </p:childTnLst>
                                </p:cTn>
                              </p:par>
                            </p:childTnLst>
                          </p:cTn>
                        </p:par>
                      </p:childTnLst>
                    </p:cTn>
                  </p:par>
                </p:childTnLst>
              </p:cTn>
              <p:nextCondLst>
                <p:cond evt="onClick" delay="0">
                  <p:tgtEl>
                    <p:spTgt spid="31748"/>
                  </p:tgtEl>
                </p:cond>
              </p:nextCondLst>
            </p:seq>
            <p:seq concurrent="1" nextAc="seek">
              <p:cTn id="18" restart="whenNotActive" fill="hold" evtFilter="cancelBubble" nodeType="interactiveSeq">
                <p:stCondLst>
                  <p:cond evt="onClick" delay="0">
                    <p:tgtEl>
                      <p:spTgt spid="31749"/>
                    </p:tgtEl>
                  </p:cond>
                </p:stCondLst>
                <p:endSync evt="end" delay="0">
                  <p:rtn val="all"/>
                </p:endSync>
                <p:childTnLst>
                  <p:par>
                    <p:cTn id="19" fill="hold" nodeType="clickPar">
                      <p:stCondLst>
                        <p:cond delay="0"/>
                      </p:stCondLst>
                      <p:childTnLst>
                        <p:par>
                          <p:cTn id="20" fill="hold" nodeType="withGroup">
                            <p:stCondLst>
                              <p:cond delay="0"/>
                            </p:stCondLst>
                            <p:childTnLst>
                              <p:par>
                                <p:cTn id="21" presetID="3" presetClass="exit" presetSubtype="5" fill="hold" grpId="1" nodeType="clickEffect">
                                  <p:stCondLst>
                                    <p:cond delay="0"/>
                                  </p:stCondLst>
                                  <p:childTnLst>
                                    <p:animEffect transition="out" filter="blinds(vertical)">
                                      <p:cBhvr>
                                        <p:cTn id="22" dur="1000"/>
                                        <p:tgtEl>
                                          <p:spTgt spid="96291"/>
                                        </p:tgtEl>
                                      </p:cBhvr>
                                    </p:animEffect>
                                    <p:set>
                                      <p:cBhvr>
                                        <p:cTn id="23" dur="1" fill="hold">
                                          <p:stCondLst>
                                            <p:cond delay="999"/>
                                          </p:stCondLst>
                                        </p:cTn>
                                        <p:tgtEl>
                                          <p:spTgt spid="96291"/>
                                        </p:tgtEl>
                                        <p:attrNameLst>
                                          <p:attrName>style.visibility</p:attrName>
                                        </p:attrNameLst>
                                      </p:cBhvr>
                                      <p:to>
                                        <p:strVal val="hidden"/>
                                      </p:to>
                                    </p:set>
                                  </p:childTnLst>
                                </p:cTn>
                              </p:par>
                            </p:childTnLst>
                          </p:cTn>
                        </p:par>
                        <p:par>
                          <p:cTn id="24" fill="hold" nodeType="afterGroup">
                            <p:stCondLst>
                              <p:cond delay="1000"/>
                            </p:stCondLst>
                            <p:childTnLst>
                              <p:par>
                                <p:cTn id="25" presetID="5" presetClass="exit" presetSubtype="10" fill="hold" nodeType="afterEffect">
                                  <p:stCondLst>
                                    <p:cond delay="0"/>
                                  </p:stCondLst>
                                  <p:childTnLst>
                                    <p:animEffect transition="out" filter="checkerboard(across)">
                                      <p:cBhvr>
                                        <p:cTn id="26" dur="500"/>
                                        <p:tgtEl>
                                          <p:spTgt spid="31749"/>
                                        </p:tgtEl>
                                      </p:cBhvr>
                                    </p:animEffect>
                                    <p:set>
                                      <p:cBhvr>
                                        <p:cTn id="27" dur="1" fill="hold">
                                          <p:stCondLst>
                                            <p:cond delay="499"/>
                                          </p:stCondLst>
                                        </p:cTn>
                                        <p:tgtEl>
                                          <p:spTgt spid="31749"/>
                                        </p:tgtEl>
                                        <p:attrNameLst>
                                          <p:attrName>style.visibility</p:attrName>
                                        </p:attrNameLst>
                                      </p:cBhvr>
                                      <p:to>
                                        <p:strVal val="hidden"/>
                                      </p:to>
                                    </p:set>
                                  </p:childTnLst>
                                </p:cTn>
                              </p:par>
                            </p:childTnLst>
                          </p:cTn>
                        </p:par>
                      </p:childTnLst>
                    </p:cTn>
                  </p:par>
                </p:childTnLst>
              </p:cTn>
              <p:nextCondLst>
                <p:cond evt="onClick" delay="0">
                  <p:tgtEl>
                    <p:spTgt spid="31749"/>
                  </p:tgtEl>
                </p:cond>
              </p:nextCondLst>
            </p:seq>
          </p:childTnLst>
        </p:cTn>
      </p:par>
    </p:tnLst>
    <p:bldLst>
      <p:bldP spid="96291" grpId="0" animBg="1"/>
      <p:bldP spid="96291" grpId="1"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473" name="Picture 193">
            <a:hlinkClick r:id="" action="ppaction://media"/>
            <a:extLst>
              <a:ext uri="{FF2B5EF4-FFF2-40B4-BE49-F238E27FC236}">
                <a16:creationId xmlns:a16="http://schemas.microsoft.com/office/drawing/2014/main" id="{0A7BFE37-812C-F43D-47C6-2CFE219684A0}"/>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7472" name="Picture 192">
            <a:hlinkClick r:id="" action="ppaction://media"/>
            <a:extLst>
              <a:ext uri="{FF2B5EF4-FFF2-40B4-BE49-F238E27FC236}">
                <a16:creationId xmlns:a16="http://schemas.microsoft.com/office/drawing/2014/main" id="{0D970886-40A9-DD16-36EE-EC969DF15177}"/>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3540" name="Picture 2" descr="公司logo">
            <a:extLst>
              <a:ext uri="{FF2B5EF4-FFF2-40B4-BE49-F238E27FC236}">
                <a16:creationId xmlns:a16="http://schemas.microsoft.com/office/drawing/2014/main" id="{3070DC6C-8833-1127-811E-33A01FC9923D}"/>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7" name="Picture 3" descr="originalText48">
            <a:extLst>
              <a:ext uri="{FF2B5EF4-FFF2-40B4-BE49-F238E27FC236}">
                <a16:creationId xmlns:a16="http://schemas.microsoft.com/office/drawing/2014/main" id="{1EDB547E-FC72-17C5-186C-1ABDF5B4E7D6}"/>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3542" name="Rectangle 4">
            <a:extLst>
              <a:ext uri="{FF2B5EF4-FFF2-40B4-BE49-F238E27FC236}">
                <a16:creationId xmlns:a16="http://schemas.microsoft.com/office/drawing/2014/main" id="{2013E99A-CE73-1A29-354E-5C73E67C37CA}"/>
              </a:ext>
            </a:extLst>
          </p:cNvPr>
          <p:cNvSpPr>
            <a:spLocks noChangeArrowheads="1"/>
          </p:cNvSpPr>
          <p:nvPr/>
        </p:nvSpPr>
        <p:spPr bwMode="auto">
          <a:xfrm>
            <a:off x="73025" y="82550"/>
            <a:ext cx="7235825"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7. What are Amy and Kitty doing? </a:t>
            </a:r>
          </a:p>
        </p:txBody>
      </p:sp>
      <p:pic>
        <p:nvPicPr>
          <p:cNvPr id="33799" name="Picture 5" descr="originalTextHide">
            <a:extLst>
              <a:ext uri="{FF2B5EF4-FFF2-40B4-BE49-F238E27FC236}">
                <a16:creationId xmlns:a16="http://schemas.microsoft.com/office/drawing/2014/main" id="{4EBB0661-43A4-04E3-A181-A74D5F7D51AE}"/>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3544" name="Rectangle 6">
            <a:extLst>
              <a:ext uri="{FF2B5EF4-FFF2-40B4-BE49-F238E27FC236}">
                <a16:creationId xmlns:a16="http://schemas.microsoft.com/office/drawing/2014/main" id="{6D79DDEB-D06A-4058-E24C-8E81B728B340}"/>
              </a:ext>
            </a:extLst>
          </p:cNvPr>
          <p:cNvSpPr>
            <a:spLocks noChangeArrowheads="1"/>
          </p:cNvSpPr>
          <p:nvPr/>
        </p:nvSpPr>
        <p:spPr bwMode="auto">
          <a:xfrm>
            <a:off x="755650" y="3213100"/>
            <a:ext cx="7319963"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a:t>
            </a:r>
          </a:p>
        </p:txBody>
      </p:sp>
      <p:sp>
        <p:nvSpPr>
          <p:cNvPr id="97287" name="Rectangle 7">
            <a:extLst>
              <a:ext uri="{FF2B5EF4-FFF2-40B4-BE49-F238E27FC236}">
                <a16:creationId xmlns:a16="http://schemas.microsoft.com/office/drawing/2014/main" id="{350B102F-B29A-1E43-DC9F-AA301673B94F}"/>
              </a:ext>
            </a:extLst>
          </p:cNvPr>
          <p:cNvSpPr>
            <a:spLocks noChangeArrowheads="1"/>
          </p:cNvSpPr>
          <p:nvPr/>
        </p:nvSpPr>
        <p:spPr bwMode="auto">
          <a:xfrm>
            <a:off x="2411413" y="2457450"/>
            <a:ext cx="5545137"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4000">
                <a:solidFill>
                  <a:srgbClr val="FF0000"/>
                </a:solidFill>
                <a:latin typeface="Times New Roman" panose="02020603050405020304" pitchFamily="18" charset="0"/>
              </a:rPr>
              <a:t>They  </a:t>
            </a:r>
            <a:r>
              <a:rPr lang="en-US" altLang="zh-CN" sz="4000">
                <a:solidFill>
                  <a:srgbClr val="3333FF"/>
                </a:solidFill>
                <a:latin typeface="Times New Roman" panose="02020603050405020304" pitchFamily="18" charset="0"/>
              </a:rPr>
              <a:t>(Amy and Kitty)</a:t>
            </a:r>
            <a:r>
              <a:rPr lang="en-US" altLang="zh-CN" sz="4000">
                <a:solidFill>
                  <a:srgbClr val="FF0000"/>
                </a:solidFill>
                <a:latin typeface="Times New Roman" panose="02020603050405020304" pitchFamily="18" charset="0"/>
              </a:rPr>
              <a:t> are doing a project.</a:t>
            </a:r>
            <a:r>
              <a:rPr lang="en-US" altLang="zh-CN" b="0"/>
              <a:t> </a:t>
            </a:r>
          </a:p>
        </p:txBody>
      </p:sp>
      <p:sp>
        <p:nvSpPr>
          <p:cNvPr id="97478" name="Rectangle 198">
            <a:extLst>
              <a:ext uri="{FF2B5EF4-FFF2-40B4-BE49-F238E27FC236}">
                <a16:creationId xmlns:a16="http://schemas.microsoft.com/office/drawing/2014/main" id="{617875F7-B1EF-6DD6-EE53-315AB0D38037}"/>
              </a:ext>
            </a:extLst>
          </p:cNvPr>
          <p:cNvSpPr>
            <a:spLocks noChangeArrowheads="1"/>
          </p:cNvSpPr>
          <p:nvPr/>
        </p:nvSpPr>
        <p:spPr bwMode="auto">
          <a:xfrm>
            <a:off x="323850" y="1049338"/>
            <a:ext cx="8208963" cy="511651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35000"/>
              </a:lnSpc>
              <a:spcBef>
                <a:spcPct val="0"/>
              </a:spcBef>
              <a:buFont typeface="Wingdings" panose="05000000000000000000" pitchFamily="2" charset="2"/>
              <a:buNone/>
            </a:pPr>
            <a:r>
              <a:rPr lang="en-US" altLang="zh-CN" sz="3400">
                <a:latin typeface="Times New Roman" panose="02020603050405020304" pitchFamily="18" charset="0"/>
              </a:rPr>
              <a:t>Look, Amy and Kitty are doing something in the classroom. What are they doing? Oh, they are doing a project. They are making a poster about the Earth. There are some green trees and red flowers in the poster. At last, they put the poster at the school gate.</a:t>
            </a:r>
          </a:p>
        </p:txBody>
      </p:sp>
      <p:pic>
        <p:nvPicPr>
          <p:cNvPr id="683021" name="Picture 13">
            <a:hlinkClick r:id="" action="ppaction://media"/>
            <a:extLst>
              <a:ext uri="{FF2B5EF4-FFF2-40B4-BE49-F238E27FC236}">
                <a16:creationId xmlns:a16="http://schemas.microsoft.com/office/drawing/2014/main" id="{36031E7C-8614-0066-9594-FEB68AA07B2F}"/>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51656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3022" name="Picture 14">
            <a:hlinkClick r:id="" action="ppaction://media"/>
            <a:extLst>
              <a:ext uri="{FF2B5EF4-FFF2-40B4-BE49-F238E27FC236}">
                <a16:creationId xmlns:a16="http://schemas.microsoft.com/office/drawing/2014/main" id="{7AA79641-44FB-59FB-F775-5AE1C4D7B359}"/>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7308850"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7287"/>
                                        </p:tgtEl>
                                        <p:attrNameLst>
                                          <p:attrName>style.visibility</p:attrName>
                                        </p:attrNameLst>
                                      </p:cBhvr>
                                      <p:to>
                                        <p:strVal val="visible"/>
                                      </p:to>
                                    </p:set>
                                    <p:anim calcmode="lin" valueType="num">
                                      <p:cBhvr additive="base">
                                        <p:cTn id="7" dur="500" fill="hold"/>
                                        <p:tgtEl>
                                          <p:spTgt spid="97287"/>
                                        </p:tgtEl>
                                        <p:attrNameLst>
                                          <p:attrName>ppt_x</p:attrName>
                                        </p:attrNameLst>
                                      </p:cBhvr>
                                      <p:tavLst>
                                        <p:tav tm="0">
                                          <p:val>
                                            <p:strVal val="1+#ppt_w/2"/>
                                          </p:val>
                                        </p:tav>
                                        <p:tav tm="100000">
                                          <p:val>
                                            <p:strVal val="#ppt_x"/>
                                          </p:val>
                                        </p:tav>
                                      </p:tavLst>
                                    </p:anim>
                                    <p:anim calcmode="lin" valueType="num">
                                      <p:cBhvr additive="base">
                                        <p:cTn id="8" dur="500" fill="hold"/>
                                        <p:tgtEl>
                                          <p:spTgt spid="972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7473"/>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97473"/>
                                        </p:tgtEl>
                                      </p:cBhvr>
                                    </p:cmd>
                                  </p:childTnLst>
                                </p:cTn>
                              </p:par>
                            </p:childTnLst>
                          </p:cTn>
                        </p:par>
                      </p:childTnLst>
                    </p:cTn>
                  </p:par>
                </p:childTnLst>
              </p:cTn>
              <p:nextCondLst>
                <p:cond evt="onClick" delay="0">
                  <p:tgtEl>
                    <p:spTgt spid="97473"/>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7473"/>
                </p:tgtEl>
              </p:cMediaNode>
            </p:audio>
            <p:seq concurrent="1" nextAc="seek">
              <p:cTn id="15" restart="whenNotActive" fill="hold" evtFilter="cancelBubble" nodeType="interactiveSeq">
                <p:stCondLst>
                  <p:cond evt="onClick" delay="0">
                    <p:tgtEl>
                      <p:spTgt spid="97472"/>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97472"/>
                                        </p:tgtEl>
                                      </p:cBhvr>
                                    </p:cmd>
                                  </p:childTnLst>
                                </p:cTn>
                              </p:par>
                            </p:childTnLst>
                          </p:cTn>
                        </p:par>
                      </p:childTnLst>
                    </p:cTn>
                  </p:par>
                </p:childTnLst>
              </p:cTn>
              <p:nextCondLst>
                <p:cond evt="onClick" delay="0">
                  <p:tgtEl>
                    <p:spTgt spid="97472"/>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7472"/>
                </p:tgtEl>
              </p:cMediaNode>
            </p:audio>
            <p:seq concurrent="1" nextAc="seek">
              <p:cTn id="21" restart="whenNotActive" fill="hold" evtFilter="cancelBubble" nodeType="interactiveSeq">
                <p:stCondLst>
                  <p:cond evt="onClick" delay="0">
                    <p:tgtEl>
                      <p:spTgt spid="683021"/>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46308" fill="hold"/>
                                        <p:tgtEl>
                                          <p:spTgt spid="683021"/>
                                        </p:tgtEl>
                                      </p:cBhvr>
                                    </p:cmd>
                                  </p:childTnLst>
                                </p:cTn>
                              </p:par>
                            </p:childTnLst>
                          </p:cTn>
                        </p:par>
                      </p:childTnLst>
                    </p:cTn>
                  </p:par>
                </p:childTnLst>
              </p:cTn>
              <p:nextCondLst>
                <p:cond evt="onClick" delay="0">
                  <p:tgtEl>
                    <p:spTgt spid="683021"/>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683021"/>
                </p:tgtEl>
              </p:cMediaNode>
            </p:audio>
            <p:seq concurrent="1" nextAc="seek">
              <p:cTn id="27" restart="whenNotActive" fill="hold" evtFilter="cancelBubble" nodeType="interactiveSeq">
                <p:stCondLst>
                  <p:cond evt="onClick" delay="0">
                    <p:tgtEl>
                      <p:spTgt spid="33797"/>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2" presetClass="entr" presetSubtype="8" fill="hold" grpId="0" nodeType="clickEffect">
                                  <p:stCondLst>
                                    <p:cond delay="0"/>
                                  </p:stCondLst>
                                  <p:childTnLst>
                                    <p:set>
                                      <p:cBhvr>
                                        <p:cTn id="31" dur="1" fill="hold">
                                          <p:stCondLst>
                                            <p:cond delay="0"/>
                                          </p:stCondLst>
                                        </p:cTn>
                                        <p:tgtEl>
                                          <p:spTgt spid="97478"/>
                                        </p:tgtEl>
                                        <p:attrNameLst>
                                          <p:attrName>style.visibility</p:attrName>
                                        </p:attrNameLst>
                                      </p:cBhvr>
                                      <p:to>
                                        <p:strVal val="visible"/>
                                      </p:to>
                                    </p:set>
                                    <p:anim calcmode="lin" valueType="num">
                                      <p:cBhvr additive="base">
                                        <p:cTn id="32" dur="1000" fill="hold"/>
                                        <p:tgtEl>
                                          <p:spTgt spid="97478"/>
                                        </p:tgtEl>
                                        <p:attrNameLst>
                                          <p:attrName>ppt_x</p:attrName>
                                        </p:attrNameLst>
                                      </p:cBhvr>
                                      <p:tavLst>
                                        <p:tav tm="0">
                                          <p:val>
                                            <p:strVal val="0-#ppt_w/2"/>
                                          </p:val>
                                        </p:tav>
                                        <p:tav tm="100000">
                                          <p:val>
                                            <p:strVal val="#ppt_x"/>
                                          </p:val>
                                        </p:tav>
                                      </p:tavLst>
                                    </p:anim>
                                    <p:anim calcmode="lin" valueType="num">
                                      <p:cBhvr additive="base">
                                        <p:cTn id="33" dur="1000" fill="hold"/>
                                        <p:tgtEl>
                                          <p:spTgt spid="97478"/>
                                        </p:tgtEl>
                                        <p:attrNameLst>
                                          <p:attrName>ppt_y</p:attrName>
                                        </p:attrNameLst>
                                      </p:cBhvr>
                                      <p:tavLst>
                                        <p:tav tm="0">
                                          <p:val>
                                            <p:strVal val="#ppt_y"/>
                                          </p:val>
                                        </p:tav>
                                        <p:tav tm="100000">
                                          <p:val>
                                            <p:strVal val="#ppt_y"/>
                                          </p:val>
                                        </p:tav>
                                      </p:tavLst>
                                    </p:anim>
                                  </p:childTnLst>
                                </p:cTn>
                              </p:par>
                            </p:childTnLst>
                          </p:cTn>
                        </p:par>
                        <p:par>
                          <p:cTn id="34" fill="hold" nodeType="afterGroup">
                            <p:stCondLst>
                              <p:cond delay="1000"/>
                            </p:stCondLst>
                            <p:childTnLst>
                              <p:par>
                                <p:cTn id="35" presetID="5" presetClass="entr" presetSubtype="10" fill="hold" nodeType="afterEffect">
                                  <p:stCondLst>
                                    <p:cond delay="0"/>
                                  </p:stCondLst>
                                  <p:childTnLst>
                                    <p:set>
                                      <p:cBhvr>
                                        <p:cTn id="36" dur="1" fill="hold">
                                          <p:stCondLst>
                                            <p:cond delay="0"/>
                                          </p:stCondLst>
                                        </p:cTn>
                                        <p:tgtEl>
                                          <p:spTgt spid="33799"/>
                                        </p:tgtEl>
                                        <p:attrNameLst>
                                          <p:attrName>style.visibility</p:attrName>
                                        </p:attrNameLst>
                                      </p:cBhvr>
                                      <p:to>
                                        <p:strVal val="visible"/>
                                      </p:to>
                                    </p:set>
                                    <p:animEffect transition="in" filter="checkerboard(across)">
                                      <p:cBhvr>
                                        <p:cTn id="37" dur="500"/>
                                        <p:tgtEl>
                                          <p:spTgt spid="33799"/>
                                        </p:tgtEl>
                                      </p:cBhvr>
                                    </p:animEffect>
                                  </p:childTnLst>
                                </p:cTn>
                              </p:par>
                            </p:childTnLst>
                          </p:cTn>
                        </p:par>
                      </p:childTnLst>
                    </p:cTn>
                  </p:par>
                </p:childTnLst>
              </p:cTn>
              <p:nextCondLst>
                <p:cond evt="onClick" delay="0">
                  <p:tgtEl>
                    <p:spTgt spid="33797"/>
                  </p:tgtEl>
                </p:cond>
              </p:nextCondLst>
            </p:seq>
            <p:seq concurrent="1" nextAc="seek">
              <p:cTn id="38" restart="whenNotActive" fill="hold" evtFilter="cancelBubble" nodeType="interactiveSeq">
                <p:stCondLst>
                  <p:cond evt="onClick" delay="0">
                    <p:tgtEl>
                      <p:spTgt spid="33799"/>
                    </p:tgtEl>
                  </p:cond>
                </p:stCondLst>
                <p:endSync evt="end" delay="0">
                  <p:rtn val="all"/>
                </p:endSync>
                <p:childTnLst>
                  <p:par>
                    <p:cTn id="39" fill="hold" nodeType="clickPar">
                      <p:stCondLst>
                        <p:cond delay="0"/>
                      </p:stCondLst>
                      <p:childTnLst>
                        <p:par>
                          <p:cTn id="40" fill="hold" nodeType="withGroup">
                            <p:stCondLst>
                              <p:cond delay="0"/>
                            </p:stCondLst>
                            <p:childTnLst>
                              <p:par>
                                <p:cTn id="41" presetID="2" presetClass="exit" presetSubtype="2" fill="hold" grpId="1" nodeType="clickEffect">
                                  <p:stCondLst>
                                    <p:cond delay="0"/>
                                  </p:stCondLst>
                                  <p:childTnLst>
                                    <p:anim calcmode="lin" valueType="num">
                                      <p:cBhvr additive="base">
                                        <p:cTn id="42" dur="1000"/>
                                        <p:tgtEl>
                                          <p:spTgt spid="97478"/>
                                        </p:tgtEl>
                                        <p:attrNameLst>
                                          <p:attrName>ppt_x</p:attrName>
                                        </p:attrNameLst>
                                      </p:cBhvr>
                                      <p:tavLst>
                                        <p:tav tm="0">
                                          <p:val>
                                            <p:strVal val="ppt_x"/>
                                          </p:val>
                                        </p:tav>
                                        <p:tav tm="100000">
                                          <p:val>
                                            <p:strVal val="1+ppt_w/2"/>
                                          </p:val>
                                        </p:tav>
                                      </p:tavLst>
                                    </p:anim>
                                    <p:anim calcmode="lin" valueType="num">
                                      <p:cBhvr additive="base">
                                        <p:cTn id="43" dur="1000"/>
                                        <p:tgtEl>
                                          <p:spTgt spid="97478"/>
                                        </p:tgtEl>
                                        <p:attrNameLst>
                                          <p:attrName>ppt_y</p:attrName>
                                        </p:attrNameLst>
                                      </p:cBhvr>
                                      <p:tavLst>
                                        <p:tav tm="0">
                                          <p:val>
                                            <p:strVal val="ppt_y"/>
                                          </p:val>
                                        </p:tav>
                                        <p:tav tm="100000">
                                          <p:val>
                                            <p:strVal val="ppt_y"/>
                                          </p:val>
                                        </p:tav>
                                      </p:tavLst>
                                    </p:anim>
                                    <p:set>
                                      <p:cBhvr>
                                        <p:cTn id="44" dur="1" fill="hold">
                                          <p:stCondLst>
                                            <p:cond delay="999"/>
                                          </p:stCondLst>
                                        </p:cTn>
                                        <p:tgtEl>
                                          <p:spTgt spid="97478"/>
                                        </p:tgtEl>
                                        <p:attrNameLst>
                                          <p:attrName>style.visibility</p:attrName>
                                        </p:attrNameLst>
                                      </p:cBhvr>
                                      <p:to>
                                        <p:strVal val="hidden"/>
                                      </p:to>
                                    </p:set>
                                  </p:childTnLst>
                                </p:cTn>
                              </p:par>
                            </p:childTnLst>
                          </p:cTn>
                        </p:par>
                        <p:par>
                          <p:cTn id="45" fill="hold" nodeType="afterGroup">
                            <p:stCondLst>
                              <p:cond delay="1000"/>
                            </p:stCondLst>
                            <p:childTnLst>
                              <p:par>
                                <p:cTn id="46" presetID="5" presetClass="exit" presetSubtype="10" fill="hold" nodeType="afterEffect">
                                  <p:stCondLst>
                                    <p:cond delay="0"/>
                                  </p:stCondLst>
                                  <p:childTnLst>
                                    <p:animEffect transition="out" filter="checkerboard(across)">
                                      <p:cBhvr>
                                        <p:cTn id="47" dur="500"/>
                                        <p:tgtEl>
                                          <p:spTgt spid="33799"/>
                                        </p:tgtEl>
                                      </p:cBhvr>
                                    </p:animEffect>
                                    <p:set>
                                      <p:cBhvr>
                                        <p:cTn id="48" dur="1" fill="hold">
                                          <p:stCondLst>
                                            <p:cond delay="499"/>
                                          </p:stCondLst>
                                        </p:cTn>
                                        <p:tgtEl>
                                          <p:spTgt spid="33799"/>
                                        </p:tgtEl>
                                        <p:attrNameLst>
                                          <p:attrName>style.visibility</p:attrName>
                                        </p:attrNameLst>
                                      </p:cBhvr>
                                      <p:to>
                                        <p:strVal val="hidden"/>
                                      </p:to>
                                    </p:set>
                                  </p:childTnLst>
                                </p:cTn>
                              </p:par>
                            </p:childTnLst>
                          </p:cTn>
                        </p:par>
                      </p:childTnLst>
                    </p:cTn>
                  </p:par>
                </p:childTnLst>
              </p:cTn>
              <p:nextCondLst>
                <p:cond evt="onClick" delay="0">
                  <p:tgtEl>
                    <p:spTgt spid="33799"/>
                  </p:tgtEl>
                </p:cond>
              </p:nextCondLst>
            </p:seq>
          </p:childTnLst>
        </p:cTn>
      </p:par>
    </p:tnLst>
    <p:bldLst>
      <p:bldP spid="97287" grpId="0" autoUpdateAnimBg="0"/>
      <p:bldP spid="97478" grpId="0" animBg="1"/>
      <p:bldP spid="97478" grpId="1"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463" name="Picture 159">
            <a:hlinkClick r:id="" action="ppaction://media"/>
            <a:extLst>
              <a:ext uri="{FF2B5EF4-FFF2-40B4-BE49-F238E27FC236}">
                <a16:creationId xmlns:a16="http://schemas.microsoft.com/office/drawing/2014/main" id="{AE0396FE-8598-F6FC-EF98-71821B780A98}"/>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462" name="Picture 158">
            <a:hlinkClick r:id="" action="ppaction://media"/>
            <a:extLst>
              <a:ext uri="{FF2B5EF4-FFF2-40B4-BE49-F238E27FC236}">
                <a16:creationId xmlns:a16="http://schemas.microsoft.com/office/drawing/2014/main" id="{9167F257-15B0-8D3B-EF3B-EEF2EDDCF364}"/>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5588" name="Picture 2" descr="公司logo">
            <a:extLst>
              <a:ext uri="{FF2B5EF4-FFF2-40B4-BE49-F238E27FC236}">
                <a16:creationId xmlns:a16="http://schemas.microsoft.com/office/drawing/2014/main" id="{5CF38B45-D044-648F-5CBB-4A473B787987}"/>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5" name="Picture 3" descr="originalText48">
            <a:extLst>
              <a:ext uri="{FF2B5EF4-FFF2-40B4-BE49-F238E27FC236}">
                <a16:creationId xmlns:a16="http://schemas.microsoft.com/office/drawing/2014/main" id="{189AFABE-B4CB-A6C0-9830-5A28C2EA7EC5}"/>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5590" name="Rectangle 4">
            <a:extLst>
              <a:ext uri="{FF2B5EF4-FFF2-40B4-BE49-F238E27FC236}">
                <a16:creationId xmlns:a16="http://schemas.microsoft.com/office/drawing/2014/main" id="{BE2DD5ED-BABD-5774-5382-97539CEB82FB}"/>
              </a:ext>
            </a:extLst>
          </p:cNvPr>
          <p:cNvSpPr>
            <a:spLocks noChangeArrowheads="1"/>
          </p:cNvSpPr>
          <p:nvPr/>
        </p:nvSpPr>
        <p:spPr bwMode="auto">
          <a:xfrm>
            <a:off x="82550" y="93663"/>
            <a:ext cx="5929313"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8. What are they making? </a:t>
            </a:r>
          </a:p>
        </p:txBody>
      </p:sp>
      <p:pic>
        <p:nvPicPr>
          <p:cNvPr id="35847" name="Picture 5" descr="originalTextHide">
            <a:extLst>
              <a:ext uri="{FF2B5EF4-FFF2-40B4-BE49-F238E27FC236}">
                <a16:creationId xmlns:a16="http://schemas.microsoft.com/office/drawing/2014/main" id="{46F24D39-F3F1-9BA5-4123-87E5351AB8B8}"/>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5592" name="Rectangle 6">
            <a:extLst>
              <a:ext uri="{FF2B5EF4-FFF2-40B4-BE49-F238E27FC236}">
                <a16:creationId xmlns:a16="http://schemas.microsoft.com/office/drawing/2014/main" id="{421CAF4E-702F-2340-6317-E47EAEAA1668}"/>
              </a:ext>
            </a:extLst>
          </p:cNvPr>
          <p:cNvSpPr>
            <a:spLocks noChangeArrowheads="1"/>
          </p:cNvSpPr>
          <p:nvPr/>
        </p:nvSpPr>
        <p:spPr bwMode="auto">
          <a:xfrm>
            <a:off x="611188" y="3716338"/>
            <a:ext cx="7345362"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a:t>
            </a:r>
          </a:p>
        </p:txBody>
      </p:sp>
      <p:sp>
        <p:nvSpPr>
          <p:cNvPr id="98311" name="Rectangle 7">
            <a:extLst>
              <a:ext uri="{FF2B5EF4-FFF2-40B4-BE49-F238E27FC236}">
                <a16:creationId xmlns:a16="http://schemas.microsoft.com/office/drawing/2014/main" id="{A452BD58-9FB1-F212-3A01-8D78F9771893}"/>
              </a:ext>
            </a:extLst>
          </p:cNvPr>
          <p:cNvSpPr>
            <a:spLocks noChangeArrowheads="1"/>
          </p:cNvSpPr>
          <p:nvPr/>
        </p:nvSpPr>
        <p:spPr bwMode="auto">
          <a:xfrm>
            <a:off x="2339975" y="2941638"/>
            <a:ext cx="5616575"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4000">
                <a:solidFill>
                  <a:srgbClr val="FF0000"/>
                </a:solidFill>
                <a:latin typeface="Times New Roman" panose="02020603050405020304" pitchFamily="18" charset="0"/>
              </a:rPr>
              <a:t>They are making a poster about the Earth.</a:t>
            </a:r>
          </a:p>
        </p:txBody>
      </p:sp>
      <p:sp>
        <p:nvSpPr>
          <p:cNvPr id="98468" name="Rectangle 164">
            <a:extLst>
              <a:ext uri="{FF2B5EF4-FFF2-40B4-BE49-F238E27FC236}">
                <a16:creationId xmlns:a16="http://schemas.microsoft.com/office/drawing/2014/main" id="{402C17E9-271C-D11F-ABBA-4EB20DB851E0}"/>
              </a:ext>
            </a:extLst>
          </p:cNvPr>
          <p:cNvSpPr>
            <a:spLocks noChangeArrowheads="1"/>
          </p:cNvSpPr>
          <p:nvPr/>
        </p:nvSpPr>
        <p:spPr bwMode="auto">
          <a:xfrm>
            <a:off x="323850" y="1052513"/>
            <a:ext cx="8208963" cy="511333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35000"/>
              </a:lnSpc>
              <a:spcBef>
                <a:spcPct val="0"/>
              </a:spcBef>
              <a:buFont typeface="Wingdings" panose="05000000000000000000" pitchFamily="2" charset="2"/>
              <a:buNone/>
            </a:pPr>
            <a:r>
              <a:rPr lang="en-US" altLang="zh-CN" sz="3400">
                <a:latin typeface="Times New Roman" panose="02020603050405020304" pitchFamily="18" charset="0"/>
              </a:rPr>
              <a:t>Look, Amy and Kitty are doing something in the classroom. What are they doing? Oh, they are doing a project. They are making a poster about the Earth. There are some green trees and red flowers in the poster. At last, they put the poster at the school gate.</a:t>
            </a:r>
          </a:p>
        </p:txBody>
      </p:sp>
      <p:pic>
        <p:nvPicPr>
          <p:cNvPr id="685069" name="Picture 13">
            <a:hlinkClick r:id="" action="ppaction://media"/>
            <a:extLst>
              <a:ext uri="{FF2B5EF4-FFF2-40B4-BE49-F238E27FC236}">
                <a16:creationId xmlns:a16="http://schemas.microsoft.com/office/drawing/2014/main" id="{DBDBF898-32EB-746A-B678-0340C4B326D5}"/>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51656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5070" name="Picture 14">
            <a:hlinkClick r:id="" action="ppaction://media"/>
            <a:extLst>
              <a:ext uri="{FF2B5EF4-FFF2-40B4-BE49-F238E27FC236}">
                <a16:creationId xmlns:a16="http://schemas.microsoft.com/office/drawing/2014/main" id="{D892755F-4E77-F4AA-8B2D-A034B3D18B54}"/>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5580063" y="234950"/>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8311"/>
                                        </p:tgtEl>
                                        <p:attrNameLst>
                                          <p:attrName>style.visibility</p:attrName>
                                        </p:attrNameLst>
                                      </p:cBhvr>
                                      <p:to>
                                        <p:strVal val="visible"/>
                                      </p:to>
                                    </p:set>
                                    <p:anim calcmode="lin" valueType="num">
                                      <p:cBhvr additive="base">
                                        <p:cTn id="7" dur="500" fill="hold"/>
                                        <p:tgtEl>
                                          <p:spTgt spid="98311"/>
                                        </p:tgtEl>
                                        <p:attrNameLst>
                                          <p:attrName>ppt_x</p:attrName>
                                        </p:attrNameLst>
                                      </p:cBhvr>
                                      <p:tavLst>
                                        <p:tav tm="0">
                                          <p:val>
                                            <p:strVal val="1+#ppt_w/2"/>
                                          </p:val>
                                        </p:tav>
                                        <p:tav tm="100000">
                                          <p:val>
                                            <p:strVal val="#ppt_x"/>
                                          </p:val>
                                        </p:tav>
                                      </p:tavLst>
                                    </p:anim>
                                    <p:anim calcmode="lin" valueType="num">
                                      <p:cBhvr additive="base">
                                        <p:cTn id="8" dur="500" fill="hold"/>
                                        <p:tgtEl>
                                          <p:spTgt spid="983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8463"/>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98463"/>
                                        </p:tgtEl>
                                      </p:cBhvr>
                                    </p:cmd>
                                  </p:childTnLst>
                                </p:cTn>
                              </p:par>
                            </p:childTnLst>
                          </p:cTn>
                        </p:par>
                      </p:childTnLst>
                    </p:cTn>
                  </p:par>
                </p:childTnLst>
              </p:cTn>
              <p:nextCondLst>
                <p:cond evt="onClick" delay="0">
                  <p:tgtEl>
                    <p:spTgt spid="98463"/>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8463"/>
                </p:tgtEl>
              </p:cMediaNode>
            </p:audio>
            <p:seq concurrent="1" nextAc="seek">
              <p:cTn id="15" restart="whenNotActive" fill="hold" evtFilter="cancelBubble" nodeType="interactiveSeq">
                <p:stCondLst>
                  <p:cond evt="onClick" delay="0">
                    <p:tgtEl>
                      <p:spTgt spid="98462"/>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98462"/>
                                        </p:tgtEl>
                                      </p:cBhvr>
                                    </p:cmd>
                                  </p:childTnLst>
                                </p:cTn>
                              </p:par>
                            </p:childTnLst>
                          </p:cTn>
                        </p:par>
                      </p:childTnLst>
                    </p:cTn>
                  </p:par>
                </p:childTnLst>
              </p:cTn>
              <p:nextCondLst>
                <p:cond evt="onClick" delay="0">
                  <p:tgtEl>
                    <p:spTgt spid="98462"/>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8462"/>
                </p:tgtEl>
              </p:cMediaNode>
            </p:audio>
            <p:seq concurrent="1" nextAc="seek">
              <p:cTn id="21" restart="whenNotActive" fill="hold" evtFilter="cancelBubble" nodeType="interactiveSeq">
                <p:stCondLst>
                  <p:cond evt="onClick" delay="0">
                    <p:tgtEl>
                      <p:spTgt spid="685069"/>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46308" fill="hold"/>
                                        <p:tgtEl>
                                          <p:spTgt spid="685069"/>
                                        </p:tgtEl>
                                      </p:cBhvr>
                                    </p:cmd>
                                  </p:childTnLst>
                                </p:cTn>
                              </p:par>
                            </p:childTnLst>
                          </p:cTn>
                        </p:par>
                      </p:childTnLst>
                    </p:cTn>
                  </p:par>
                </p:childTnLst>
              </p:cTn>
              <p:nextCondLst>
                <p:cond evt="onClick" delay="0">
                  <p:tgtEl>
                    <p:spTgt spid="685069"/>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685069"/>
                </p:tgtEl>
              </p:cMediaNode>
            </p:audio>
            <p:seq concurrent="1" nextAc="seek">
              <p:cTn id="27" restart="whenNotActive" fill="hold" evtFilter="cancelBubble" nodeType="interactiveSeq">
                <p:stCondLst>
                  <p:cond evt="onClick" delay="0">
                    <p:tgtEl>
                      <p:spTgt spid="35845"/>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98468"/>
                                        </p:tgtEl>
                                        <p:attrNameLst>
                                          <p:attrName>style.visibility</p:attrName>
                                        </p:attrNameLst>
                                      </p:cBhvr>
                                      <p:to>
                                        <p:strVal val="visible"/>
                                      </p:to>
                                    </p:set>
                                    <p:animEffect transition="in" filter="box(in)">
                                      <p:cBhvr>
                                        <p:cTn id="32" dur="1000"/>
                                        <p:tgtEl>
                                          <p:spTgt spid="98468"/>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35847"/>
                                        </p:tgtEl>
                                        <p:attrNameLst>
                                          <p:attrName>style.visibility</p:attrName>
                                        </p:attrNameLst>
                                      </p:cBhvr>
                                      <p:to>
                                        <p:strVal val="visible"/>
                                      </p:to>
                                    </p:set>
                                    <p:animEffect transition="in" filter="checkerboard(across)">
                                      <p:cBhvr>
                                        <p:cTn id="36" dur="500"/>
                                        <p:tgtEl>
                                          <p:spTgt spid="35847"/>
                                        </p:tgtEl>
                                      </p:cBhvr>
                                    </p:animEffect>
                                  </p:childTnLst>
                                </p:cTn>
                              </p:par>
                            </p:childTnLst>
                          </p:cTn>
                        </p:par>
                      </p:childTnLst>
                    </p:cTn>
                  </p:par>
                </p:childTnLst>
              </p:cTn>
              <p:nextCondLst>
                <p:cond evt="onClick" delay="0">
                  <p:tgtEl>
                    <p:spTgt spid="35845"/>
                  </p:tgtEl>
                </p:cond>
              </p:nextCondLst>
            </p:seq>
            <p:seq concurrent="1" nextAc="seek">
              <p:cTn id="37" restart="whenNotActive" fill="hold" evtFilter="cancelBubble" nodeType="interactiveSeq">
                <p:stCondLst>
                  <p:cond evt="onClick" delay="0">
                    <p:tgtEl>
                      <p:spTgt spid="35847"/>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4" presetClass="exit" presetSubtype="32" fill="hold" grpId="1" nodeType="clickEffect">
                                  <p:stCondLst>
                                    <p:cond delay="0"/>
                                  </p:stCondLst>
                                  <p:childTnLst>
                                    <p:animEffect transition="out" filter="box(out)">
                                      <p:cBhvr>
                                        <p:cTn id="41" dur="1000"/>
                                        <p:tgtEl>
                                          <p:spTgt spid="98468"/>
                                        </p:tgtEl>
                                      </p:cBhvr>
                                    </p:animEffect>
                                    <p:set>
                                      <p:cBhvr>
                                        <p:cTn id="42" dur="1" fill="hold">
                                          <p:stCondLst>
                                            <p:cond delay="999"/>
                                          </p:stCondLst>
                                        </p:cTn>
                                        <p:tgtEl>
                                          <p:spTgt spid="98468"/>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35847"/>
                                        </p:tgtEl>
                                      </p:cBhvr>
                                    </p:animEffect>
                                    <p:set>
                                      <p:cBhvr>
                                        <p:cTn id="46" dur="1" fill="hold">
                                          <p:stCondLst>
                                            <p:cond delay="499"/>
                                          </p:stCondLst>
                                        </p:cTn>
                                        <p:tgtEl>
                                          <p:spTgt spid="35847"/>
                                        </p:tgtEl>
                                        <p:attrNameLst>
                                          <p:attrName>style.visibility</p:attrName>
                                        </p:attrNameLst>
                                      </p:cBhvr>
                                      <p:to>
                                        <p:strVal val="hidden"/>
                                      </p:to>
                                    </p:set>
                                  </p:childTnLst>
                                </p:cTn>
                              </p:par>
                            </p:childTnLst>
                          </p:cTn>
                        </p:par>
                      </p:childTnLst>
                    </p:cTn>
                  </p:par>
                </p:childTnLst>
              </p:cTn>
              <p:nextCondLst>
                <p:cond evt="onClick" delay="0">
                  <p:tgtEl>
                    <p:spTgt spid="35847"/>
                  </p:tgtEl>
                </p:cond>
              </p:nextCondLst>
            </p:seq>
          </p:childTnLst>
        </p:cTn>
      </p:par>
    </p:tnLst>
    <p:bldLst>
      <p:bldP spid="98311" grpId="0" autoUpdateAnimBg="0"/>
      <p:bldP spid="98468" grpId="0" animBg="1"/>
      <p:bldP spid="98468" grpId="1"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492" name="Picture 164">
            <a:hlinkClick r:id="" action="ppaction://media"/>
            <a:extLst>
              <a:ext uri="{FF2B5EF4-FFF2-40B4-BE49-F238E27FC236}">
                <a16:creationId xmlns:a16="http://schemas.microsoft.com/office/drawing/2014/main" id="{1A5BFBAB-9A10-4299-35BA-C4ADB1634170}"/>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493" name="Picture 165">
            <a:hlinkClick r:id="" action="ppaction://media"/>
            <a:extLst>
              <a:ext uri="{FF2B5EF4-FFF2-40B4-BE49-F238E27FC236}">
                <a16:creationId xmlns:a16="http://schemas.microsoft.com/office/drawing/2014/main" id="{5061B2AB-2601-8F69-A96C-BE1957553488}"/>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7636" name="Picture 2" descr="公司logo">
            <a:extLst>
              <a:ext uri="{FF2B5EF4-FFF2-40B4-BE49-F238E27FC236}">
                <a16:creationId xmlns:a16="http://schemas.microsoft.com/office/drawing/2014/main" id="{B4D11AE1-74AB-A9C3-7BC6-BA51FE9BAABC}"/>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3" name="Picture 3" descr="originalText48">
            <a:extLst>
              <a:ext uri="{FF2B5EF4-FFF2-40B4-BE49-F238E27FC236}">
                <a16:creationId xmlns:a16="http://schemas.microsoft.com/office/drawing/2014/main" id="{B542CCBD-88CC-0233-E207-C734F7A23BA7}"/>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7638" name="Rectangle 4">
            <a:extLst>
              <a:ext uri="{FF2B5EF4-FFF2-40B4-BE49-F238E27FC236}">
                <a16:creationId xmlns:a16="http://schemas.microsoft.com/office/drawing/2014/main" id="{C550B972-D130-20D9-9419-9A610BDB3BFC}"/>
              </a:ext>
            </a:extLst>
          </p:cNvPr>
          <p:cNvSpPr>
            <a:spLocks noChangeArrowheads="1"/>
          </p:cNvSpPr>
          <p:nvPr/>
        </p:nvSpPr>
        <p:spPr bwMode="auto">
          <a:xfrm>
            <a:off x="82550" y="73025"/>
            <a:ext cx="492125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447675" indent="-4476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6270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9. What's in the poster? </a:t>
            </a:r>
          </a:p>
        </p:txBody>
      </p:sp>
      <p:pic>
        <p:nvPicPr>
          <p:cNvPr id="37895" name="Picture 5" descr="originalTextHide">
            <a:extLst>
              <a:ext uri="{FF2B5EF4-FFF2-40B4-BE49-F238E27FC236}">
                <a16:creationId xmlns:a16="http://schemas.microsoft.com/office/drawing/2014/main" id="{92C3D9F0-8557-F098-0CA8-2C9493880491}"/>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7640" name="Rectangle 6">
            <a:extLst>
              <a:ext uri="{FF2B5EF4-FFF2-40B4-BE49-F238E27FC236}">
                <a16:creationId xmlns:a16="http://schemas.microsoft.com/office/drawing/2014/main" id="{27A72921-39A0-20BF-AE4F-A3858B397B04}"/>
              </a:ext>
            </a:extLst>
          </p:cNvPr>
          <p:cNvSpPr>
            <a:spLocks noChangeArrowheads="1"/>
          </p:cNvSpPr>
          <p:nvPr/>
        </p:nvSpPr>
        <p:spPr bwMode="auto">
          <a:xfrm>
            <a:off x="468313" y="3357563"/>
            <a:ext cx="741680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a:t>
            </a:r>
          </a:p>
        </p:txBody>
      </p:sp>
      <p:sp>
        <p:nvSpPr>
          <p:cNvPr id="99335" name="Rectangle 7">
            <a:extLst>
              <a:ext uri="{FF2B5EF4-FFF2-40B4-BE49-F238E27FC236}">
                <a16:creationId xmlns:a16="http://schemas.microsoft.com/office/drawing/2014/main" id="{E1517CC8-011A-7F5A-3EE3-0ED347436BD2}"/>
              </a:ext>
            </a:extLst>
          </p:cNvPr>
          <p:cNvSpPr>
            <a:spLocks noChangeArrowheads="1"/>
          </p:cNvSpPr>
          <p:nvPr/>
        </p:nvSpPr>
        <p:spPr bwMode="auto">
          <a:xfrm>
            <a:off x="2195513" y="1866900"/>
            <a:ext cx="5113337" cy="1920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4000">
                <a:solidFill>
                  <a:srgbClr val="FF0000"/>
                </a:solidFill>
                <a:latin typeface="Times New Roman" panose="02020603050405020304" pitchFamily="18" charset="0"/>
              </a:rPr>
              <a:t>There are some green trees and red flowers in the poster.</a:t>
            </a:r>
          </a:p>
        </p:txBody>
      </p:sp>
      <p:sp>
        <p:nvSpPr>
          <p:cNvPr id="99498" name="Rectangle 170">
            <a:extLst>
              <a:ext uri="{FF2B5EF4-FFF2-40B4-BE49-F238E27FC236}">
                <a16:creationId xmlns:a16="http://schemas.microsoft.com/office/drawing/2014/main" id="{45A0516E-E502-586A-4DDE-0AFD476966A8}"/>
              </a:ext>
            </a:extLst>
          </p:cNvPr>
          <p:cNvSpPr>
            <a:spLocks noChangeArrowheads="1"/>
          </p:cNvSpPr>
          <p:nvPr/>
        </p:nvSpPr>
        <p:spPr bwMode="auto">
          <a:xfrm>
            <a:off x="250825" y="909638"/>
            <a:ext cx="8208963" cy="525621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35000"/>
              </a:lnSpc>
              <a:spcBef>
                <a:spcPct val="0"/>
              </a:spcBef>
              <a:buFont typeface="Wingdings" panose="05000000000000000000" pitchFamily="2" charset="2"/>
              <a:buNone/>
            </a:pPr>
            <a:r>
              <a:rPr lang="en-US" altLang="zh-CN" sz="3400">
                <a:latin typeface="Times New Roman" panose="02020603050405020304" pitchFamily="18" charset="0"/>
              </a:rPr>
              <a:t>Look, Amy and Kitty are doing something in the classroom. What are they doing? Oh, they are doing a project. They are making a poster about the Earth. There are some green trees and red flowers in the poster. At last, they put the poster at the school gate.</a:t>
            </a:r>
          </a:p>
        </p:txBody>
      </p:sp>
      <p:pic>
        <p:nvPicPr>
          <p:cNvPr id="687117" name="Picture 13">
            <a:hlinkClick r:id="" action="ppaction://media"/>
            <a:extLst>
              <a:ext uri="{FF2B5EF4-FFF2-40B4-BE49-F238E27FC236}">
                <a16:creationId xmlns:a16="http://schemas.microsoft.com/office/drawing/2014/main" id="{8CE71CC7-1EF3-CCA2-593E-061B5A00722C}"/>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51656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7118" name="Picture 14">
            <a:hlinkClick r:id="" action="ppaction://media"/>
            <a:extLst>
              <a:ext uri="{FF2B5EF4-FFF2-40B4-BE49-F238E27FC236}">
                <a16:creationId xmlns:a16="http://schemas.microsoft.com/office/drawing/2014/main" id="{567B19BC-C136-69A6-3BE8-0DE7D1D0FEDC}"/>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5148263"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9335"/>
                                        </p:tgtEl>
                                        <p:attrNameLst>
                                          <p:attrName>style.visibility</p:attrName>
                                        </p:attrNameLst>
                                      </p:cBhvr>
                                      <p:to>
                                        <p:strVal val="visible"/>
                                      </p:to>
                                    </p:set>
                                    <p:anim calcmode="lin" valueType="num">
                                      <p:cBhvr additive="base">
                                        <p:cTn id="7" dur="500" fill="hold"/>
                                        <p:tgtEl>
                                          <p:spTgt spid="99335"/>
                                        </p:tgtEl>
                                        <p:attrNameLst>
                                          <p:attrName>ppt_x</p:attrName>
                                        </p:attrNameLst>
                                      </p:cBhvr>
                                      <p:tavLst>
                                        <p:tav tm="0">
                                          <p:val>
                                            <p:strVal val="1+#ppt_w/2"/>
                                          </p:val>
                                        </p:tav>
                                        <p:tav tm="100000">
                                          <p:val>
                                            <p:strVal val="#ppt_x"/>
                                          </p:val>
                                        </p:tav>
                                      </p:tavLst>
                                    </p:anim>
                                    <p:anim calcmode="lin" valueType="num">
                                      <p:cBhvr additive="base">
                                        <p:cTn id="8" dur="500" fill="hold"/>
                                        <p:tgtEl>
                                          <p:spTgt spid="993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9492"/>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52" fill="hold"/>
                                        <p:tgtEl>
                                          <p:spTgt spid="99492"/>
                                        </p:tgtEl>
                                      </p:cBhvr>
                                    </p:cmd>
                                  </p:childTnLst>
                                </p:cTn>
                              </p:par>
                            </p:childTnLst>
                          </p:cTn>
                        </p:par>
                      </p:childTnLst>
                    </p:cTn>
                  </p:par>
                </p:childTnLst>
              </p:cTn>
              <p:nextCondLst>
                <p:cond evt="onClick" delay="0">
                  <p:tgtEl>
                    <p:spTgt spid="99492"/>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9492"/>
                </p:tgtEl>
              </p:cMediaNode>
            </p:audio>
            <p:seq concurrent="1" nextAc="seek">
              <p:cTn id="15" restart="whenNotActive" fill="hold" evtFilter="cancelBubble" nodeType="interactiveSeq">
                <p:stCondLst>
                  <p:cond evt="onClick" delay="0">
                    <p:tgtEl>
                      <p:spTgt spid="99493"/>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16" fill="hold"/>
                                        <p:tgtEl>
                                          <p:spTgt spid="99493"/>
                                        </p:tgtEl>
                                      </p:cBhvr>
                                    </p:cmd>
                                  </p:childTnLst>
                                </p:cTn>
                              </p:par>
                            </p:childTnLst>
                          </p:cTn>
                        </p:par>
                      </p:childTnLst>
                    </p:cTn>
                  </p:par>
                </p:childTnLst>
              </p:cTn>
              <p:nextCondLst>
                <p:cond evt="onClick" delay="0">
                  <p:tgtEl>
                    <p:spTgt spid="99493"/>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9493"/>
                </p:tgtEl>
              </p:cMediaNode>
            </p:audio>
            <p:seq concurrent="1" nextAc="seek">
              <p:cTn id="21" restart="whenNotActive" fill="hold" evtFilter="cancelBubble" nodeType="interactiveSeq">
                <p:stCondLst>
                  <p:cond evt="onClick" delay="0">
                    <p:tgtEl>
                      <p:spTgt spid="687117"/>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46308" fill="hold"/>
                                        <p:tgtEl>
                                          <p:spTgt spid="687117"/>
                                        </p:tgtEl>
                                      </p:cBhvr>
                                    </p:cmd>
                                  </p:childTnLst>
                                </p:cTn>
                              </p:par>
                            </p:childTnLst>
                          </p:cTn>
                        </p:par>
                      </p:childTnLst>
                    </p:cTn>
                  </p:par>
                </p:childTnLst>
              </p:cTn>
              <p:nextCondLst>
                <p:cond evt="onClick" delay="0">
                  <p:tgtEl>
                    <p:spTgt spid="687117"/>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687117"/>
                </p:tgtEl>
              </p:cMediaNode>
            </p:audio>
            <p:seq concurrent="1" nextAc="seek">
              <p:cTn id="27" restart="whenNotActive" fill="hold" evtFilter="cancelBubble" nodeType="interactiveSeq">
                <p:stCondLst>
                  <p:cond evt="onClick" delay="0">
                    <p:tgtEl>
                      <p:spTgt spid="37893"/>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99498"/>
                                        </p:tgtEl>
                                        <p:attrNameLst>
                                          <p:attrName>style.visibility</p:attrName>
                                        </p:attrNameLst>
                                      </p:cBhvr>
                                      <p:to>
                                        <p:strVal val="visible"/>
                                      </p:to>
                                    </p:set>
                                    <p:animEffect transition="in" filter="diamond(in)">
                                      <p:cBhvr>
                                        <p:cTn id="32" dur="1000"/>
                                        <p:tgtEl>
                                          <p:spTgt spid="99498"/>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37895"/>
                                        </p:tgtEl>
                                        <p:attrNameLst>
                                          <p:attrName>style.visibility</p:attrName>
                                        </p:attrNameLst>
                                      </p:cBhvr>
                                      <p:to>
                                        <p:strVal val="visible"/>
                                      </p:to>
                                    </p:set>
                                    <p:animEffect transition="in" filter="checkerboard(across)">
                                      <p:cBhvr>
                                        <p:cTn id="36" dur="500"/>
                                        <p:tgtEl>
                                          <p:spTgt spid="37895"/>
                                        </p:tgtEl>
                                      </p:cBhvr>
                                    </p:animEffect>
                                  </p:childTnLst>
                                </p:cTn>
                              </p:par>
                            </p:childTnLst>
                          </p:cTn>
                        </p:par>
                      </p:childTnLst>
                    </p:cTn>
                  </p:par>
                </p:childTnLst>
              </p:cTn>
              <p:nextCondLst>
                <p:cond evt="onClick" delay="0">
                  <p:tgtEl>
                    <p:spTgt spid="37893"/>
                  </p:tgtEl>
                </p:cond>
              </p:nextCondLst>
            </p:seq>
            <p:seq concurrent="1" nextAc="seek">
              <p:cTn id="37" restart="whenNotActive" fill="hold" evtFilter="cancelBubble" nodeType="interactiveSeq">
                <p:stCondLst>
                  <p:cond evt="onClick" delay="0">
                    <p:tgtEl>
                      <p:spTgt spid="37895"/>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8" presetClass="exit" presetSubtype="32" fill="hold" grpId="1" nodeType="clickEffect">
                                  <p:stCondLst>
                                    <p:cond delay="0"/>
                                  </p:stCondLst>
                                  <p:childTnLst>
                                    <p:animEffect transition="out" filter="diamond(out)">
                                      <p:cBhvr>
                                        <p:cTn id="41" dur="1000"/>
                                        <p:tgtEl>
                                          <p:spTgt spid="99498"/>
                                        </p:tgtEl>
                                      </p:cBhvr>
                                    </p:animEffect>
                                    <p:set>
                                      <p:cBhvr>
                                        <p:cTn id="42" dur="1" fill="hold">
                                          <p:stCondLst>
                                            <p:cond delay="999"/>
                                          </p:stCondLst>
                                        </p:cTn>
                                        <p:tgtEl>
                                          <p:spTgt spid="99498"/>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37895"/>
                                        </p:tgtEl>
                                      </p:cBhvr>
                                    </p:animEffect>
                                    <p:set>
                                      <p:cBhvr>
                                        <p:cTn id="46" dur="1" fill="hold">
                                          <p:stCondLst>
                                            <p:cond delay="499"/>
                                          </p:stCondLst>
                                        </p:cTn>
                                        <p:tgtEl>
                                          <p:spTgt spid="37895"/>
                                        </p:tgtEl>
                                        <p:attrNameLst>
                                          <p:attrName>style.visibility</p:attrName>
                                        </p:attrNameLst>
                                      </p:cBhvr>
                                      <p:to>
                                        <p:strVal val="hidden"/>
                                      </p:to>
                                    </p:set>
                                  </p:childTnLst>
                                </p:cTn>
                              </p:par>
                            </p:childTnLst>
                          </p:cTn>
                        </p:par>
                      </p:childTnLst>
                    </p:cTn>
                  </p:par>
                </p:childTnLst>
              </p:cTn>
              <p:nextCondLst>
                <p:cond evt="onClick" delay="0">
                  <p:tgtEl>
                    <p:spTgt spid="37895"/>
                  </p:tgtEl>
                </p:cond>
              </p:nextCondLst>
            </p:seq>
          </p:childTnLst>
        </p:cTn>
      </p:par>
    </p:tnLst>
    <p:bldLst>
      <p:bldP spid="99335" grpId="0" autoUpdateAnimBg="0"/>
      <p:bldP spid="99498" grpId="0" animBg="1"/>
      <p:bldP spid="99498" grpId="1"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508" name="Picture 156">
            <a:hlinkClick r:id="" action="ppaction://media"/>
            <a:extLst>
              <a:ext uri="{FF2B5EF4-FFF2-40B4-BE49-F238E27FC236}">
                <a16:creationId xmlns:a16="http://schemas.microsoft.com/office/drawing/2014/main" id="{CBA8121E-E2D0-94FA-CB7F-12929B845269}"/>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158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507" name="Picture 155">
            <a:hlinkClick r:id="" action="ppaction://media"/>
            <a:extLst>
              <a:ext uri="{FF2B5EF4-FFF2-40B4-BE49-F238E27FC236}">
                <a16:creationId xmlns:a16="http://schemas.microsoft.com/office/drawing/2014/main" id="{C18C2CCF-E0E9-44D8-60F3-A06C8DAB21F6}"/>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rcRect/>
          <a:stretch>
            <a:fillRect/>
          </a:stretch>
        </p:blipFill>
        <p:spPr bwMode="auto">
          <a:xfrm>
            <a:off x="8675688" y="18891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9684" name="Picture 2" descr="公司logo">
            <a:extLst>
              <a:ext uri="{FF2B5EF4-FFF2-40B4-BE49-F238E27FC236}">
                <a16:creationId xmlns:a16="http://schemas.microsoft.com/office/drawing/2014/main" id="{A37417AD-6054-1E47-EADC-5D5D7FEDA82A}"/>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1" name="Picture 3" descr="originalText48">
            <a:extLst>
              <a:ext uri="{FF2B5EF4-FFF2-40B4-BE49-F238E27FC236}">
                <a16:creationId xmlns:a16="http://schemas.microsoft.com/office/drawing/2014/main" id="{907AF6AB-7EAE-D6C2-CF77-948EDD4CA9B6}"/>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9686" name="Rectangle 4">
            <a:extLst>
              <a:ext uri="{FF2B5EF4-FFF2-40B4-BE49-F238E27FC236}">
                <a16:creationId xmlns:a16="http://schemas.microsoft.com/office/drawing/2014/main" id="{42126518-D7CC-6BA4-2E71-F1109F516A24}"/>
              </a:ext>
            </a:extLst>
          </p:cNvPr>
          <p:cNvSpPr>
            <a:spLocks noChangeArrowheads="1"/>
          </p:cNvSpPr>
          <p:nvPr/>
        </p:nvSpPr>
        <p:spPr bwMode="auto">
          <a:xfrm>
            <a:off x="90488" y="100013"/>
            <a:ext cx="685800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marL="714375" indent="-71437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8937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0731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10. Where do they put the poster?</a:t>
            </a:r>
            <a:r>
              <a:rPr lang="en-US" altLang="zh-CN" b="0"/>
              <a:t> </a:t>
            </a:r>
          </a:p>
        </p:txBody>
      </p:sp>
      <p:pic>
        <p:nvPicPr>
          <p:cNvPr id="39943" name="Picture 5" descr="originalTextHide">
            <a:extLst>
              <a:ext uri="{FF2B5EF4-FFF2-40B4-BE49-F238E27FC236}">
                <a16:creationId xmlns:a16="http://schemas.microsoft.com/office/drawing/2014/main" id="{72416035-C80F-EB55-5FCB-19690FFD0DCC}"/>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9688" name="Rectangle 6">
            <a:extLst>
              <a:ext uri="{FF2B5EF4-FFF2-40B4-BE49-F238E27FC236}">
                <a16:creationId xmlns:a16="http://schemas.microsoft.com/office/drawing/2014/main" id="{C43D9D30-D343-F798-C264-FB56A8799273}"/>
              </a:ext>
            </a:extLst>
          </p:cNvPr>
          <p:cNvSpPr>
            <a:spLocks noChangeArrowheads="1"/>
          </p:cNvSpPr>
          <p:nvPr/>
        </p:nvSpPr>
        <p:spPr bwMode="auto">
          <a:xfrm>
            <a:off x="444500" y="3573463"/>
            <a:ext cx="7583488"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a:latin typeface="Times New Roman" panose="02020603050405020304" pitchFamily="18" charset="0"/>
              </a:rPr>
              <a:t>Answer:_________________________</a:t>
            </a:r>
          </a:p>
        </p:txBody>
      </p:sp>
      <p:sp>
        <p:nvSpPr>
          <p:cNvPr id="100359" name="Rectangle 7">
            <a:extLst>
              <a:ext uri="{FF2B5EF4-FFF2-40B4-BE49-F238E27FC236}">
                <a16:creationId xmlns:a16="http://schemas.microsoft.com/office/drawing/2014/main" id="{F9441D52-FDDB-7051-05B9-3C9EADF0F1B3}"/>
              </a:ext>
            </a:extLst>
          </p:cNvPr>
          <p:cNvSpPr>
            <a:spLocks noChangeArrowheads="1"/>
          </p:cNvSpPr>
          <p:nvPr/>
        </p:nvSpPr>
        <p:spPr bwMode="auto">
          <a:xfrm>
            <a:off x="2195513" y="2844800"/>
            <a:ext cx="5113337"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4000">
                <a:solidFill>
                  <a:srgbClr val="FF0000"/>
                </a:solidFill>
                <a:latin typeface="Times New Roman" panose="02020603050405020304" pitchFamily="18" charset="0"/>
              </a:rPr>
              <a:t>They put the poster at the school gate.</a:t>
            </a:r>
          </a:p>
        </p:txBody>
      </p:sp>
      <p:sp>
        <p:nvSpPr>
          <p:cNvPr id="100513" name="Rectangle 161">
            <a:extLst>
              <a:ext uri="{FF2B5EF4-FFF2-40B4-BE49-F238E27FC236}">
                <a16:creationId xmlns:a16="http://schemas.microsoft.com/office/drawing/2014/main" id="{23BA91AB-4AA0-2BAC-1C50-403865009E60}"/>
              </a:ext>
            </a:extLst>
          </p:cNvPr>
          <p:cNvSpPr>
            <a:spLocks noChangeArrowheads="1"/>
          </p:cNvSpPr>
          <p:nvPr/>
        </p:nvSpPr>
        <p:spPr bwMode="auto">
          <a:xfrm>
            <a:off x="323850" y="981075"/>
            <a:ext cx="8208963" cy="532765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35000"/>
              </a:lnSpc>
              <a:spcBef>
                <a:spcPct val="0"/>
              </a:spcBef>
              <a:buFont typeface="Wingdings" panose="05000000000000000000" pitchFamily="2" charset="2"/>
              <a:buNone/>
            </a:pPr>
            <a:r>
              <a:rPr lang="en-US" altLang="zh-CN" sz="3400">
                <a:latin typeface="Times New Roman" panose="02020603050405020304" pitchFamily="18" charset="0"/>
              </a:rPr>
              <a:t>Look, Amy and Kitty are doing something in the classroom. What are they doing? Oh, they are doing a project. They are making a poster about the Earth. There are some green trees and red flowers in the poster. At last, they put the poster at the school gate.</a:t>
            </a:r>
          </a:p>
        </p:txBody>
      </p:sp>
      <p:pic>
        <p:nvPicPr>
          <p:cNvPr id="689165" name="Picture 13">
            <a:hlinkClick r:id="" action="ppaction://media"/>
            <a:extLst>
              <a:ext uri="{FF2B5EF4-FFF2-40B4-BE49-F238E27FC236}">
                <a16:creationId xmlns:a16="http://schemas.microsoft.com/office/drawing/2014/main" id="{7CB42F78-7B34-8BBF-536F-45780AC6E616}"/>
              </a:ext>
            </a:extLst>
          </p:cNvPr>
          <p:cNvPicPr>
            <a:picLocks noChangeAspect="1" noChangeArrowheads="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rcRect/>
          <a:stretch>
            <a:fillRect/>
          </a:stretch>
        </p:blipFill>
        <p:spPr bwMode="auto">
          <a:xfrm>
            <a:off x="8604250" y="551656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9166" name="Picture 14">
            <a:hlinkClick r:id="" action="ppaction://media"/>
            <a:extLst>
              <a:ext uri="{FF2B5EF4-FFF2-40B4-BE49-F238E27FC236}">
                <a16:creationId xmlns:a16="http://schemas.microsoft.com/office/drawing/2014/main" id="{0548E03C-F6BF-78EC-F7AF-B4C5C6BDE6D8}"/>
              </a:ext>
            </a:extLst>
          </p:cNvPr>
          <p:cNvPicPr>
            <a:picLocks noChangeAspect="1" noChangeArrowheads="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rcRect/>
          <a:stretch>
            <a:fillRect/>
          </a:stretch>
        </p:blipFill>
        <p:spPr bwMode="auto">
          <a:xfrm>
            <a:off x="7308850" y="188913"/>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00359"/>
                                        </p:tgtEl>
                                        <p:attrNameLst>
                                          <p:attrName>style.visibility</p:attrName>
                                        </p:attrNameLst>
                                      </p:cBhvr>
                                      <p:to>
                                        <p:strVal val="visible"/>
                                      </p:to>
                                    </p:set>
                                    <p:anim calcmode="lin" valueType="num">
                                      <p:cBhvr additive="base">
                                        <p:cTn id="7" dur="500" fill="hold"/>
                                        <p:tgtEl>
                                          <p:spTgt spid="100359"/>
                                        </p:tgtEl>
                                        <p:attrNameLst>
                                          <p:attrName>ppt_x</p:attrName>
                                        </p:attrNameLst>
                                      </p:cBhvr>
                                      <p:tavLst>
                                        <p:tav tm="0">
                                          <p:val>
                                            <p:strVal val="1+#ppt_w/2"/>
                                          </p:val>
                                        </p:tav>
                                        <p:tav tm="100000">
                                          <p:val>
                                            <p:strVal val="#ppt_x"/>
                                          </p:val>
                                        </p:tav>
                                      </p:tavLst>
                                    </p:anim>
                                    <p:anim calcmode="lin" valueType="num">
                                      <p:cBhvr additive="base">
                                        <p:cTn id="8" dur="500" fill="hold"/>
                                        <p:tgtEl>
                                          <p:spTgt spid="1003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100508"/>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916" fill="hold"/>
                                        <p:tgtEl>
                                          <p:spTgt spid="100508"/>
                                        </p:tgtEl>
                                      </p:cBhvr>
                                    </p:cmd>
                                  </p:childTnLst>
                                </p:cTn>
                              </p:par>
                            </p:childTnLst>
                          </p:cTn>
                        </p:par>
                      </p:childTnLst>
                    </p:cTn>
                  </p:par>
                </p:childTnLst>
              </p:cTn>
              <p:nextCondLst>
                <p:cond evt="onClick" delay="0">
                  <p:tgtEl>
                    <p:spTgt spid="100508"/>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100508"/>
                </p:tgtEl>
              </p:cMediaNode>
            </p:audio>
            <p:seq concurrent="1" nextAc="seek">
              <p:cTn id="15" restart="whenNotActive" fill="hold" evtFilter="cancelBubble" nodeType="interactiveSeq">
                <p:stCondLst>
                  <p:cond evt="onClick" delay="0">
                    <p:tgtEl>
                      <p:spTgt spid="100507"/>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mediacall" presetSubtype="0" fill="hold" nodeType="clickEffect">
                                  <p:stCondLst>
                                    <p:cond delay="0"/>
                                  </p:stCondLst>
                                  <p:childTnLst>
                                    <p:cmd type="call" cmd="playFrom(0.0)">
                                      <p:cBhvr>
                                        <p:cTn id="19" dur="1952" fill="hold"/>
                                        <p:tgtEl>
                                          <p:spTgt spid="100507"/>
                                        </p:tgtEl>
                                      </p:cBhvr>
                                    </p:cmd>
                                  </p:childTnLst>
                                </p:cTn>
                              </p:par>
                            </p:childTnLst>
                          </p:cTn>
                        </p:par>
                      </p:childTnLst>
                    </p:cTn>
                  </p:par>
                </p:childTnLst>
              </p:cTn>
              <p:nextCondLst>
                <p:cond evt="onClick" delay="0">
                  <p:tgtEl>
                    <p:spTgt spid="100507"/>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100507"/>
                </p:tgtEl>
              </p:cMediaNode>
            </p:audio>
            <p:seq concurrent="1" nextAc="seek">
              <p:cTn id="21" restart="whenNotActive" fill="hold" evtFilter="cancelBubble" nodeType="interactiveSeq">
                <p:stCondLst>
                  <p:cond evt="onClick" delay="0">
                    <p:tgtEl>
                      <p:spTgt spid="689165"/>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 presetClass="mediacall" presetSubtype="0" fill="hold" nodeType="clickEffect">
                                  <p:stCondLst>
                                    <p:cond delay="0"/>
                                  </p:stCondLst>
                                  <p:childTnLst>
                                    <p:cmd type="call" cmd="playFrom(0.0)">
                                      <p:cBhvr>
                                        <p:cTn id="25" dur="46308" fill="hold"/>
                                        <p:tgtEl>
                                          <p:spTgt spid="689165"/>
                                        </p:tgtEl>
                                      </p:cBhvr>
                                    </p:cmd>
                                  </p:childTnLst>
                                </p:cTn>
                              </p:par>
                            </p:childTnLst>
                          </p:cTn>
                        </p:par>
                      </p:childTnLst>
                    </p:cTn>
                  </p:par>
                </p:childTnLst>
              </p:cTn>
              <p:nextCondLst>
                <p:cond evt="onClick" delay="0">
                  <p:tgtEl>
                    <p:spTgt spid="689165"/>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689165"/>
                </p:tgtEl>
              </p:cMediaNode>
            </p:audio>
            <p:seq concurrent="1" nextAc="seek">
              <p:cTn id="27" restart="whenNotActive" fill="hold" evtFilter="cancelBubble" nodeType="interactiveSeq">
                <p:stCondLst>
                  <p:cond evt="onClick" delay="0">
                    <p:tgtEl>
                      <p:spTgt spid="39941"/>
                    </p:tgtEl>
                  </p:cond>
                </p:stCondLst>
                <p:endSync evt="end" delay="0">
                  <p:rtn val="all"/>
                </p:endSync>
                <p:childTnLst>
                  <p:par>
                    <p:cTn id="28" fill="hold" nodeType="clickPar">
                      <p:stCondLst>
                        <p:cond delay="0"/>
                      </p:stCondLst>
                      <p:childTnLst>
                        <p:par>
                          <p:cTn id="29" fill="hold" nodeType="withGroup">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00513"/>
                                        </p:tgtEl>
                                        <p:attrNameLst>
                                          <p:attrName>style.visibility</p:attrName>
                                        </p:attrNameLst>
                                      </p:cBhvr>
                                      <p:to>
                                        <p:strVal val="visible"/>
                                      </p:to>
                                    </p:set>
                                    <p:animEffect transition="in" filter="checkerboard(across)">
                                      <p:cBhvr>
                                        <p:cTn id="32" dur="1000"/>
                                        <p:tgtEl>
                                          <p:spTgt spid="100513"/>
                                        </p:tgtEl>
                                      </p:cBhvr>
                                    </p:animEffect>
                                  </p:childTnLst>
                                </p:cTn>
                              </p:par>
                            </p:childTnLst>
                          </p:cTn>
                        </p:par>
                        <p:par>
                          <p:cTn id="33" fill="hold" nodeType="afterGroup">
                            <p:stCondLst>
                              <p:cond delay="1000"/>
                            </p:stCondLst>
                            <p:childTnLst>
                              <p:par>
                                <p:cTn id="34" presetID="5" presetClass="entr" presetSubtype="10" fill="hold" nodeType="afterEffect">
                                  <p:stCondLst>
                                    <p:cond delay="0"/>
                                  </p:stCondLst>
                                  <p:childTnLst>
                                    <p:set>
                                      <p:cBhvr>
                                        <p:cTn id="35" dur="1" fill="hold">
                                          <p:stCondLst>
                                            <p:cond delay="0"/>
                                          </p:stCondLst>
                                        </p:cTn>
                                        <p:tgtEl>
                                          <p:spTgt spid="39943"/>
                                        </p:tgtEl>
                                        <p:attrNameLst>
                                          <p:attrName>style.visibility</p:attrName>
                                        </p:attrNameLst>
                                      </p:cBhvr>
                                      <p:to>
                                        <p:strVal val="visible"/>
                                      </p:to>
                                    </p:set>
                                    <p:animEffect transition="in" filter="checkerboard(across)">
                                      <p:cBhvr>
                                        <p:cTn id="36" dur="500"/>
                                        <p:tgtEl>
                                          <p:spTgt spid="39943"/>
                                        </p:tgtEl>
                                      </p:cBhvr>
                                    </p:animEffect>
                                  </p:childTnLst>
                                </p:cTn>
                              </p:par>
                            </p:childTnLst>
                          </p:cTn>
                        </p:par>
                      </p:childTnLst>
                    </p:cTn>
                  </p:par>
                </p:childTnLst>
              </p:cTn>
              <p:nextCondLst>
                <p:cond evt="onClick" delay="0">
                  <p:tgtEl>
                    <p:spTgt spid="39941"/>
                  </p:tgtEl>
                </p:cond>
              </p:nextCondLst>
            </p:seq>
            <p:seq concurrent="1" nextAc="seek">
              <p:cTn id="37" restart="whenNotActive" fill="hold" evtFilter="cancelBubble" nodeType="interactiveSeq">
                <p:stCondLst>
                  <p:cond evt="onClick" delay="0">
                    <p:tgtEl>
                      <p:spTgt spid="39943"/>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5" presetClass="exit" presetSubtype="5" fill="hold" grpId="1" nodeType="clickEffect">
                                  <p:stCondLst>
                                    <p:cond delay="0"/>
                                  </p:stCondLst>
                                  <p:childTnLst>
                                    <p:animEffect transition="out" filter="checkerboard(down)">
                                      <p:cBhvr>
                                        <p:cTn id="41" dur="1000"/>
                                        <p:tgtEl>
                                          <p:spTgt spid="100513"/>
                                        </p:tgtEl>
                                      </p:cBhvr>
                                    </p:animEffect>
                                    <p:set>
                                      <p:cBhvr>
                                        <p:cTn id="42" dur="1" fill="hold">
                                          <p:stCondLst>
                                            <p:cond delay="999"/>
                                          </p:stCondLst>
                                        </p:cTn>
                                        <p:tgtEl>
                                          <p:spTgt spid="100513"/>
                                        </p:tgtEl>
                                        <p:attrNameLst>
                                          <p:attrName>style.visibility</p:attrName>
                                        </p:attrNameLst>
                                      </p:cBhvr>
                                      <p:to>
                                        <p:strVal val="hidden"/>
                                      </p:to>
                                    </p:set>
                                  </p:childTnLst>
                                </p:cTn>
                              </p:par>
                            </p:childTnLst>
                          </p:cTn>
                        </p:par>
                        <p:par>
                          <p:cTn id="43" fill="hold" nodeType="afterGroup">
                            <p:stCondLst>
                              <p:cond delay="1000"/>
                            </p:stCondLst>
                            <p:childTnLst>
                              <p:par>
                                <p:cTn id="44" presetID="5" presetClass="exit" presetSubtype="10" fill="hold" nodeType="afterEffect">
                                  <p:stCondLst>
                                    <p:cond delay="0"/>
                                  </p:stCondLst>
                                  <p:childTnLst>
                                    <p:animEffect transition="out" filter="checkerboard(across)">
                                      <p:cBhvr>
                                        <p:cTn id="45" dur="500"/>
                                        <p:tgtEl>
                                          <p:spTgt spid="39943"/>
                                        </p:tgtEl>
                                      </p:cBhvr>
                                    </p:animEffect>
                                    <p:set>
                                      <p:cBhvr>
                                        <p:cTn id="46" dur="1" fill="hold">
                                          <p:stCondLst>
                                            <p:cond delay="499"/>
                                          </p:stCondLst>
                                        </p:cTn>
                                        <p:tgtEl>
                                          <p:spTgt spid="39943"/>
                                        </p:tgtEl>
                                        <p:attrNameLst>
                                          <p:attrName>style.visibility</p:attrName>
                                        </p:attrNameLst>
                                      </p:cBhvr>
                                      <p:to>
                                        <p:strVal val="hidden"/>
                                      </p:to>
                                    </p:set>
                                  </p:childTnLst>
                                </p:cTn>
                              </p:par>
                            </p:childTnLst>
                          </p:cTn>
                        </p:par>
                      </p:childTnLst>
                    </p:cTn>
                  </p:par>
                </p:childTnLst>
              </p:cTn>
              <p:nextCondLst>
                <p:cond evt="onClick" delay="0">
                  <p:tgtEl>
                    <p:spTgt spid="39943"/>
                  </p:tgtEl>
                </p:cond>
              </p:nextCondLst>
            </p:seq>
          </p:childTnLst>
        </p:cTn>
      </p:par>
    </p:tnLst>
    <p:bldLst>
      <p:bldP spid="100359" grpId="0" autoUpdateAnimBg="0"/>
      <p:bldP spid="100513" grpId="0" animBg="1"/>
      <p:bldP spid="100513" grpId="1"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1730" name="Picture 6" descr="公司logo">
            <a:extLst>
              <a:ext uri="{FF2B5EF4-FFF2-40B4-BE49-F238E27FC236}">
                <a16:creationId xmlns:a16="http://schemas.microsoft.com/office/drawing/2014/main" id="{B8C31E0B-DDB5-A6AE-2231-847B7BD819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1731" name="Picture 7" descr="icon">
            <a:extLst>
              <a:ext uri="{FF2B5EF4-FFF2-40B4-BE49-F238E27FC236}">
                <a16:creationId xmlns:a16="http://schemas.microsoft.com/office/drawing/2014/main" id="{0A3558C4-BE64-B40A-E73C-721CC195EA8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1275" y="3141663"/>
            <a:ext cx="1439863"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1732" name="Rectangle 10">
            <a:extLst>
              <a:ext uri="{FF2B5EF4-FFF2-40B4-BE49-F238E27FC236}">
                <a16:creationId xmlns:a16="http://schemas.microsoft.com/office/drawing/2014/main" id="{5EA879AD-AFE9-D470-0D10-038D1BB0FE7F}"/>
              </a:ext>
            </a:extLst>
          </p:cNvPr>
          <p:cNvSpPr>
            <a:spLocks noChangeArrowheads="1"/>
          </p:cNvSpPr>
          <p:nvPr/>
        </p:nvSpPr>
        <p:spPr bwMode="auto">
          <a:xfrm>
            <a:off x="1042988" y="260350"/>
            <a:ext cx="7489825"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zh-CN" altLang="en-US" sz="4000"/>
              <a:t>小升初适应性训练与考试</a:t>
            </a:r>
            <a:r>
              <a:rPr lang="zh-CN" altLang="en-US" sz="4000">
                <a:solidFill>
                  <a:srgbClr val="000066"/>
                </a:solidFill>
                <a:latin typeface="Times New Roman" panose="02020603050405020304" pitchFamily="18" charset="0"/>
              </a:rPr>
              <a:t>王中王</a:t>
            </a:r>
          </a:p>
          <a:p>
            <a:pPr algn="ctr" eaLnBrk="1" hangingPunct="1">
              <a:spcBef>
                <a:spcPct val="0"/>
              </a:spcBef>
              <a:buClrTx/>
              <a:buSzTx/>
              <a:buFontTx/>
              <a:buNone/>
            </a:pPr>
            <a:r>
              <a:rPr lang="en-US" altLang="zh-CN" sz="4000">
                <a:solidFill>
                  <a:srgbClr val="000066"/>
                </a:solidFill>
                <a:latin typeface="Times New Roman" panose="02020603050405020304" pitchFamily="18" charset="0"/>
              </a:rPr>
              <a:t>(i3men.com)</a:t>
            </a:r>
          </a:p>
        </p:txBody>
      </p:sp>
      <p:sp>
        <p:nvSpPr>
          <p:cNvPr id="201733" name="Rectangle 12">
            <a:extLst>
              <a:ext uri="{FF2B5EF4-FFF2-40B4-BE49-F238E27FC236}">
                <a16:creationId xmlns:a16="http://schemas.microsoft.com/office/drawing/2014/main" id="{C884C97A-8CDA-082B-6700-EB46792AF155}"/>
              </a:ext>
            </a:extLst>
          </p:cNvPr>
          <p:cNvSpPr>
            <a:spLocks noChangeArrowheads="1"/>
          </p:cNvSpPr>
          <p:nvPr/>
        </p:nvSpPr>
        <p:spPr bwMode="auto">
          <a:xfrm>
            <a:off x="1295400" y="1757363"/>
            <a:ext cx="6516688" cy="519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zh-CN" altLang="en-US" sz="2800">
                <a:solidFill>
                  <a:srgbClr val="FF0000"/>
                </a:solidFill>
              </a:rPr>
              <a:t>信息获取</a:t>
            </a:r>
            <a:r>
              <a:rPr lang="zh-CN" altLang="en-US" sz="2800">
                <a:solidFill>
                  <a:srgbClr val="FF0000"/>
                </a:solidFill>
                <a:latin typeface="Times New Roman" panose="02020603050405020304" pitchFamily="18" charset="0"/>
              </a:rPr>
              <a:t>第 </a:t>
            </a:r>
            <a:r>
              <a:rPr lang="en-US" altLang="zh-CN" sz="2800">
                <a:solidFill>
                  <a:srgbClr val="FF0000"/>
                </a:solidFill>
                <a:latin typeface="Times New Roman" panose="02020603050405020304" pitchFamily="18" charset="0"/>
              </a:rPr>
              <a:t>7 </a:t>
            </a:r>
            <a:r>
              <a:rPr lang="zh-CN" altLang="en-US" sz="2800">
                <a:solidFill>
                  <a:srgbClr val="FF0000"/>
                </a:solidFill>
                <a:latin typeface="Times New Roman" panose="02020603050405020304" pitchFamily="18" charset="0"/>
              </a:rPr>
              <a:t>题</a:t>
            </a:r>
          </a:p>
        </p:txBody>
      </p:sp>
      <p:sp>
        <p:nvSpPr>
          <p:cNvPr id="201734" name="Rectangle 13">
            <a:extLst>
              <a:ext uri="{FF2B5EF4-FFF2-40B4-BE49-F238E27FC236}">
                <a16:creationId xmlns:a16="http://schemas.microsoft.com/office/drawing/2014/main" id="{5BD53343-138D-7947-F9EC-0BE5FF86F02D}"/>
              </a:ext>
            </a:extLst>
          </p:cNvPr>
          <p:cNvSpPr>
            <a:spLocks noChangeArrowheads="1"/>
          </p:cNvSpPr>
          <p:nvPr/>
        </p:nvSpPr>
        <p:spPr bwMode="auto">
          <a:xfrm>
            <a:off x="414338" y="6092825"/>
            <a:ext cx="8280400" cy="579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zh-CN" altLang="en-US">
                <a:latin typeface="Times New Roman" panose="02020603050405020304" pitchFamily="18" charset="0"/>
              </a:rPr>
              <a:t>版权所有</a:t>
            </a:r>
            <a:r>
              <a:rPr lang="en-US" altLang="zh-CN">
                <a:latin typeface="宋体" panose="02010600030101010101" pitchFamily="2" charset="-122"/>
              </a:rPr>
              <a:t>©</a:t>
            </a:r>
            <a:r>
              <a:rPr lang="zh-CN" altLang="en-US">
                <a:latin typeface="Times New Roman" panose="02020603050405020304" pitchFamily="18" charset="0"/>
              </a:rPr>
              <a:t>：深圳市浩锐科软件有限责任公司</a:t>
            </a:r>
          </a:p>
        </p:txBody>
      </p:sp>
    </p:spTree>
  </p:cSld>
  <p:clrMapOvr>
    <a:masterClrMapping/>
  </p:clrMapOvr>
  <p:transition>
    <p:push dir="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3D58E9FE-05A6-5A17-BE7B-B130501781B7}"/>
              </a:ext>
            </a:extLst>
          </p:cNvPr>
          <p:cNvSpPr>
            <a:spLocks noGrp="1" noChangeArrowheads="1"/>
          </p:cNvSpPr>
          <p:nvPr>
            <p:ph type="title" idx="4294967295"/>
          </p:nvPr>
        </p:nvSpPr>
        <p:spPr>
          <a:xfrm>
            <a:off x="57150" y="44450"/>
            <a:ext cx="5795963" cy="614363"/>
          </a:xfrm>
        </p:spPr>
        <p:txBody>
          <a:bodyPr/>
          <a:lstStyle/>
          <a:p>
            <a:pPr eaLnBrk="1" hangingPunct="1">
              <a:defRPr/>
            </a:pPr>
            <a:r>
              <a:rPr lang="zh-CN" altLang="en-US" sz="2800" b="1">
                <a:effectLst/>
                <a:latin typeface="Times New Roman" panose="02020603050405020304" pitchFamily="18" charset="0"/>
              </a:rPr>
              <a:t>二、信息获取（共 </a:t>
            </a:r>
            <a:r>
              <a:rPr lang="en-US" altLang="zh-CN" sz="2800" b="1">
                <a:effectLst/>
                <a:latin typeface="Times New Roman" panose="02020603050405020304" pitchFamily="18" charset="0"/>
              </a:rPr>
              <a:t>10 </a:t>
            </a:r>
            <a:r>
              <a:rPr lang="zh-CN" altLang="en-US" sz="2800" b="1">
                <a:effectLst/>
                <a:latin typeface="Times New Roman" panose="02020603050405020304" pitchFamily="18" charset="0"/>
              </a:rPr>
              <a:t>分）</a:t>
            </a:r>
            <a:r>
              <a:rPr lang="zh-CN" altLang="en-US"/>
              <a:t> </a:t>
            </a:r>
          </a:p>
        </p:txBody>
      </p:sp>
      <p:sp>
        <p:nvSpPr>
          <p:cNvPr id="87043" name="Rectangle 3">
            <a:extLst>
              <a:ext uri="{FF2B5EF4-FFF2-40B4-BE49-F238E27FC236}">
                <a16:creationId xmlns:a16="http://schemas.microsoft.com/office/drawing/2014/main" id="{46B4A7A5-774B-2F44-9D42-0A20D53D8F20}"/>
              </a:ext>
            </a:extLst>
          </p:cNvPr>
          <p:cNvSpPr>
            <a:spLocks noGrp="1" noChangeArrowheads="1"/>
          </p:cNvSpPr>
          <p:nvPr>
            <p:ph type="body" idx="4294967295"/>
          </p:nvPr>
        </p:nvSpPr>
        <p:spPr>
          <a:xfrm>
            <a:off x="98425" y="765175"/>
            <a:ext cx="8856663" cy="2808288"/>
          </a:xfrm>
        </p:spPr>
        <p:txBody>
          <a:bodyPr/>
          <a:lstStyle/>
          <a:p>
            <a:pPr marL="0" indent="0" eaLnBrk="1" hangingPunct="1">
              <a:lnSpc>
                <a:spcPct val="150000"/>
              </a:lnSpc>
              <a:spcBef>
                <a:spcPct val="0"/>
              </a:spcBef>
              <a:buFontTx/>
              <a:buNone/>
              <a:defRPr/>
            </a:pPr>
            <a:r>
              <a:rPr lang="zh-CN" altLang="en-US" sz="2800">
                <a:effectLst/>
                <a:latin typeface="Times New Roman" panose="02020603050405020304" pitchFamily="18" charset="0"/>
              </a:rPr>
              <a:t>第一节 听选信息（共 </a:t>
            </a:r>
            <a:r>
              <a:rPr lang="en-US" altLang="zh-CN" sz="2800" b="1">
                <a:effectLst/>
                <a:latin typeface="Times New Roman" panose="02020603050405020304" pitchFamily="18" charset="0"/>
              </a:rPr>
              <a:t>6</a:t>
            </a:r>
            <a:r>
              <a:rPr lang="en-US" altLang="zh-CN" sz="2800">
                <a:effectLst/>
                <a:latin typeface="Times New Roman" panose="02020603050405020304" pitchFamily="18" charset="0"/>
              </a:rPr>
              <a:t> </a:t>
            </a:r>
            <a:r>
              <a:rPr lang="zh-CN" altLang="en-US" sz="2800">
                <a:effectLst/>
                <a:latin typeface="Times New Roman" panose="02020603050405020304" pitchFamily="18" charset="0"/>
              </a:rPr>
              <a:t>分，每小题 </a:t>
            </a:r>
            <a:r>
              <a:rPr lang="en-US" altLang="zh-CN" sz="2800" b="1">
                <a:effectLst/>
                <a:latin typeface="Times New Roman" panose="02020603050405020304" pitchFamily="18" charset="0"/>
              </a:rPr>
              <a:t>1</a:t>
            </a:r>
            <a:r>
              <a:rPr lang="en-US" altLang="zh-CN" sz="2800">
                <a:effectLst/>
                <a:latin typeface="Times New Roman" panose="02020603050405020304" pitchFamily="18" charset="0"/>
              </a:rPr>
              <a:t> </a:t>
            </a:r>
            <a:r>
              <a:rPr lang="zh-CN" altLang="en-US" sz="2800">
                <a:effectLst/>
                <a:latin typeface="Times New Roman" panose="02020603050405020304" pitchFamily="18" charset="0"/>
              </a:rPr>
              <a:t>分）</a:t>
            </a:r>
            <a:r>
              <a:rPr lang="zh-CN" altLang="en-US" sz="2800" b="1">
                <a:effectLst/>
                <a:latin typeface="Times New Roman" panose="02020603050405020304" pitchFamily="18" charset="0"/>
              </a:rPr>
              <a:t> </a:t>
            </a:r>
          </a:p>
          <a:p>
            <a:pPr marL="0" indent="0" eaLnBrk="1" hangingPunct="1">
              <a:lnSpc>
                <a:spcPct val="150000"/>
              </a:lnSpc>
              <a:spcBef>
                <a:spcPct val="0"/>
              </a:spcBef>
              <a:buFontTx/>
              <a:buNone/>
              <a:defRPr/>
            </a:pPr>
            <a:r>
              <a:rPr lang="zh-CN" altLang="en-US" sz="2800" b="1">
                <a:effectLst/>
                <a:latin typeface="Times New Roman" panose="02020603050405020304" pitchFamily="18" charset="0"/>
              </a:rPr>
              <a:t>    </a:t>
            </a:r>
            <a:r>
              <a:rPr lang="zh-CN" altLang="en-US" sz="2800">
                <a:effectLst/>
                <a:latin typeface="Times New Roman" panose="02020603050405020304" pitchFamily="18" charset="0"/>
              </a:rPr>
              <a:t>听三段对话，每段播放两遍。各段播放前你有 </a:t>
            </a:r>
            <a:r>
              <a:rPr lang="en-US" altLang="zh-CN" sz="2800" b="1">
                <a:effectLst/>
                <a:latin typeface="Times New Roman" panose="02020603050405020304" pitchFamily="18" charset="0"/>
              </a:rPr>
              <a:t>10</a:t>
            </a:r>
            <a:r>
              <a:rPr lang="en-US" altLang="zh-CN" sz="2800">
                <a:effectLst/>
                <a:latin typeface="Times New Roman" panose="02020603050405020304" pitchFamily="18" charset="0"/>
              </a:rPr>
              <a:t> </a:t>
            </a:r>
            <a:r>
              <a:rPr lang="zh-CN" altLang="en-US" sz="2800">
                <a:effectLst/>
                <a:latin typeface="Times New Roman" panose="02020603050405020304" pitchFamily="18" charset="0"/>
              </a:rPr>
              <a:t>秒钟的阅题时间。各段播放后有两个问题。请根据所听到的问题，选择正确的答案，在 </a:t>
            </a:r>
            <a:r>
              <a:rPr lang="en-US" altLang="zh-CN" sz="2800" b="1">
                <a:effectLst/>
                <a:latin typeface="Times New Roman" panose="02020603050405020304" pitchFamily="18" charset="0"/>
              </a:rPr>
              <a:t>8</a:t>
            </a:r>
            <a:r>
              <a:rPr lang="en-US" altLang="zh-CN" sz="2800">
                <a:effectLst/>
                <a:latin typeface="Times New Roman" panose="02020603050405020304" pitchFamily="18" charset="0"/>
              </a:rPr>
              <a:t> </a:t>
            </a:r>
            <a:r>
              <a:rPr lang="zh-CN" altLang="en-US" sz="2800">
                <a:effectLst/>
                <a:latin typeface="Times New Roman" panose="02020603050405020304" pitchFamily="18" charset="0"/>
              </a:rPr>
              <a:t>秒钟内口头回答。</a:t>
            </a:r>
            <a:r>
              <a:rPr lang="zh-CN" altLang="en-US" sz="2800">
                <a:latin typeface="宋体" panose="02010600030101010101" pitchFamily="2" charset="-122"/>
              </a:rPr>
              <a:t> </a:t>
            </a:r>
          </a:p>
        </p:txBody>
      </p:sp>
      <p:pic>
        <p:nvPicPr>
          <p:cNvPr id="203780" name="Picture 4" descr="公司logo">
            <a:extLst>
              <a:ext uri="{FF2B5EF4-FFF2-40B4-BE49-F238E27FC236}">
                <a16:creationId xmlns:a16="http://schemas.microsoft.com/office/drawing/2014/main" id="{E8D3991D-5F5F-5E0E-9D4F-520BB81EEE9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225" name="Picture 185">
            <a:hlinkClick r:id="" action="ppaction://media"/>
            <a:extLst>
              <a:ext uri="{FF2B5EF4-FFF2-40B4-BE49-F238E27FC236}">
                <a16:creationId xmlns:a16="http://schemas.microsoft.com/office/drawing/2014/main" id="{C6A59443-672C-3208-A32A-F9A458848425}"/>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6">
            <a:extLst>
              <a:ext uri="{28A0092B-C50C-407E-A947-70E740481C1C}">
                <a14:useLocalDpi xmlns:a14="http://schemas.microsoft.com/office/drawing/2010/main" val="0"/>
              </a:ext>
            </a:extLst>
          </a:blip>
          <a:srcRect/>
          <a:stretch>
            <a:fillRect/>
          </a:stretch>
        </p:blipFill>
        <p:spPr bwMode="auto">
          <a:xfrm>
            <a:off x="8172450" y="2852738"/>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30212" fill="hold"/>
                                        <p:tgtEl>
                                          <p:spTgt spid="8722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7225"/>
                </p:tgtEl>
              </p:cMediaNode>
            </p:audio>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826" name="Picture 4" descr="公司logo">
            <a:extLst>
              <a:ext uri="{FF2B5EF4-FFF2-40B4-BE49-F238E27FC236}">
                <a16:creationId xmlns:a16="http://schemas.microsoft.com/office/drawing/2014/main" id="{F25AF7AE-2A66-9CF5-ED36-9B87BDC9F0C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61375" y="0"/>
            <a:ext cx="68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827" name="Rectangle 7">
            <a:extLst>
              <a:ext uri="{FF2B5EF4-FFF2-40B4-BE49-F238E27FC236}">
                <a16:creationId xmlns:a16="http://schemas.microsoft.com/office/drawing/2014/main" id="{9CA83D46-1C4C-C06F-6959-3A76F95CB1C9}"/>
              </a:ext>
            </a:extLst>
          </p:cNvPr>
          <p:cNvSpPr>
            <a:spLocks noChangeArrowheads="1"/>
          </p:cNvSpPr>
          <p:nvPr/>
        </p:nvSpPr>
        <p:spPr bwMode="auto">
          <a:xfrm>
            <a:off x="0" y="0"/>
            <a:ext cx="7812088" cy="57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366838"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74825"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2182813"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5908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3048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505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9624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419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buFontTx/>
              <a:buNone/>
            </a:pPr>
            <a:r>
              <a:rPr lang="zh-CN" altLang="en-US" sz="1800" b="0">
                <a:latin typeface="Times New Roman" panose="02020603050405020304" pitchFamily="18" charset="0"/>
              </a:rPr>
              <a:t>听第一段对话，回答第 </a:t>
            </a:r>
            <a:r>
              <a:rPr lang="en-US" altLang="zh-CN" sz="1800">
                <a:latin typeface="Times New Roman" panose="02020603050405020304" pitchFamily="18" charset="0"/>
              </a:rPr>
              <a:t>1</a:t>
            </a:r>
            <a:r>
              <a:rPr lang="en-US" altLang="zh-CN" sz="1800" b="0">
                <a:latin typeface="Times New Roman" panose="02020603050405020304" pitchFamily="18" charset="0"/>
              </a:rPr>
              <a:t> - </a:t>
            </a:r>
            <a:r>
              <a:rPr lang="en-US" altLang="zh-CN" sz="1800">
                <a:latin typeface="Times New Roman" panose="02020603050405020304" pitchFamily="18" charset="0"/>
              </a:rPr>
              <a:t>2</a:t>
            </a:r>
            <a:r>
              <a:rPr lang="en-US" altLang="zh-CN" sz="1800" b="0">
                <a:latin typeface="Times New Roman" panose="02020603050405020304" pitchFamily="18" charset="0"/>
              </a:rPr>
              <a:t> </a:t>
            </a:r>
            <a:r>
              <a:rPr lang="zh-CN" altLang="en-US" sz="1800" b="0">
                <a:latin typeface="Times New Roman" panose="02020603050405020304" pitchFamily="18" charset="0"/>
              </a:rPr>
              <a:t>两个问题。现在你有 </a:t>
            </a:r>
            <a:r>
              <a:rPr lang="en-US" altLang="zh-CN" sz="1800">
                <a:latin typeface="Times New Roman" panose="02020603050405020304" pitchFamily="18" charset="0"/>
              </a:rPr>
              <a:t>10</a:t>
            </a:r>
            <a:r>
              <a:rPr lang="en-US" altLang="zh-CN" sz="1800" b="0">
                <a:latin typeface="Times New Roman" panose="02020603050405020304" pitchFamily="18" charset="0"/>
              </a:rPr>
              <a:t> </a:t>
            </a:r>
            <a:r>
              <a:rPr lang="zh-CN" altLang="en-US" sz="1800" b="0">
                <a:latin typeface="Times New Roman" panose="02020603050405020304" pitchFamily="18" charset="0"/>
              </a:rPr>
              <a:t>秒钟的阅题时间。 </a:t>
            </a:r>
          </a:p>
        </p:txBody>
      </p:sp>
      <p:sp>
        <p:nvSpPr>
          <p:cNvPr id="205828" name="Rectangle 10">
            <a:extLst>
              <a:ext uri="{FF2B5EF4-FFF2-40B4-BE49-F238E27FC236}">
                <a16:creationId xmlns:a16="http://schemas.microsoft.com/office/drawing/2014/main" id="{0083007F-DA0E-D3E0-51D6-6681219803D0}"/>
              </a:ext>
            </a:extLst>
          </p:cNvPr>
          <p:cNvSpPr>
            <a:spLocks noChangeArrowheads="1"/>
          </p:cNvSpPr>
          <p:nvPr/>
        </p:nvSpPr>
        <p:spPr bwMode="auto">
          <a:xfrm>
            <a:off x="179388" y="749300"/>
            <a:ext cx="8280400" cy="549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spAutoFit/>
          </a:bodyPr>
          <a:lstStyle>
            <a:lvl1pPr marL="542925" indent="-542925">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065213" indent="-34290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257300" indent="-3429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714500" indent="-3429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171700" indent="-3429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628900" indent="-3429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086100" indent="-3429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43300" indent="-3429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4000500" indent="-3429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25000"/>
              </a:lnSpc>
              <a:spcBef>
                <a:spcPct val="0"/>
              </a:spcBef>
              <a:buFontTx/>
              <a:buNone/>
            </a:pPr>
            <a:r>
              <a:rPr lang="en-US" altLang="zh-CN" sz="3600">
                <a:latin typeface="Times New Roman" panose="02020603050405020304" pitchFamily="18" charset="0"/>
              </a:rPr>
              <a:t>1. Who is William's best friend? </a:t>
            </a:r>
          </a:p>
          <a:p>
            <a:pPr>
              <a:lnSpc>
                <a:spcPct val="125000"/>
              </a:lnSpc>
              <a:spcBef>
                <a:spcPct val="0"/>
              </a:spcBef>
              <a:buFontTx/>
              <a:buNone/>
            </a:pPr>
            <a:r>
              <a:rPr lang="en-US" altLang="zh-CN" sz="3600" b="0">
                <a:latin typeface="Times New Roman" panose="02020603050405020304" pitchFamily="18" charset="0"/>
              </a:rPr>
              <a:t>    Ken’s. </a:t>
            </a:r>
          </a:p>
          <a:p>
            <a:pPr>
              <a:lnSpc>
                <a:spcPct val="125000"/>
              </a:lnSpc>
              <a:spcBef>
                <a:spcPct val="0"/>
              </a:spcBef>
              <a:buFontTx/>
              <a:buNone/>
            </a:pPr>
            <a:r>
              <a:rPr lang="en-US" altLang="zh-CN" sz="3600" b="0">
                <a:latin typeface="Times New Roman" panose="02020603050405020304" pitchFamily="18" charset="0"/>
              </a:rPr>
              <a:t>    Ben’s. </a:t>
            </a:r>
          </a:p>
          <a:p>
            <a:pPr>
              <a:lnSpc>
                <a:spcPct val="125000"/>
              </a:lnSpc>
              <a:spcBef>
                <a:spcPct val="0"/>
              </a:spcBef>
              <a:buFontTx/>
              <a:buNone/>
            </a:pPr>
            <a:r>
              <a:rPr lang="en-US" altLang="zh-CN" sz="3600" b="0">
                <a:latin typeface="Times New Roman" panose="02020603050405020304" pitchFamily="18" charset="0"/>
              </a:rPr>
              <a:t>    Judy’s. </a:t>
            </a:r>
          </a:p>
          <a:p>
            <a:pPr>
              <a:lnSpc>
                <a:spcPct val="125000"/>
              </a:lnSpc>
              <a:spcBef>
                <a:spcPct val="0"/>
              </a:spcBef>
              <a:buFontTx/>
              <a:buNone/>
            </a:pPr>
            <a:r>
              <a:rPr lang="en-US" altLang="zh-CN" sz="3600">
                <a:latin typeface="Times New Roman" panose="02020603050405020304" pitchFamily="18" charset="0"/>
              </a:rPr>
              <a:t>2. What are William's hobbies? </a:t>
            </a:r>
          </a:p>
          <a:p>
            <a:pPr>
              <a:lnSpc>
                <a:spcPct val="125000"/>
              </a:lnSpc>
              <a:spcBef>
                <a:spcPct val="0"/>
              </a:spcBef>
              <a:buFontTx/>
              <a:buNone/>
            </a:pPr>
            <a:r>
              <a:rPr lang="en-US" altLang="zh-CN" sz="3600" b="0">
                <a:latin typeface="Times New Roman" panose="02020603050405020304" pitchFamily="18" charset="0"/>
              </a:rPr>
              <a:t>    Riding bikes and going climbing. </a:t>
            </a:r>
          </a:p>
          <a:p>
            <a:pPr>
              <a:lnSpc>
                <a:spcPct val="125000"/>
              </a:lnSpc>
              <a:spcBef>
                <a:spcPct val="0"/>
              </a:spcBef>
              <a:buFontTx/>
              <a:buNone/>
            </a:pPr>
            <a:r>
              <a:rPr lang="en-US" altLang="zh-CN" sz="3600" b="0">
                <a:latin typeface="Times New Roman" panose="02020603050405020304" pitchFamily="18" charset="0"/>
              </a:rPr>
              <a:t>    Riding bikes and singing songs. </a:t>
            </a:r>
          </a:p>
          <a:p>
            <a:pPr>
              <a:lnSpc>
                <a:spcPct val="125000"/>
              </a:lnSpc>
              <a:spcBef>
                <a:spcPct val="0"/>
              </a:spcBef>
              <a:buFontTx/>
              <a:buNone/>
            </a:pPr>
            <a:r>
              <a:rPr lang="en-US" altLang="zh-CN" sz="3600" b="0">
                <a:latin typeface="Times New Roman" panose="02020603050405020304" pitchFamily="18" charset="0"/>
              </a:rPr>
              <a:t>    Collecting crayons and going climbing.</a:t>
            </a:r>
            <a:r>
              <a:rPr lang="en-US" altLang="zh-CN" b="0"/>
              <a:t> </a:t>
            </a:r>
          </a:p>
        </p:txBody>
      </p:sp>
      <p:sp>
        <p:nvSpPr>
          <p:cNvPr id="149516" name="Rectangle 12">
            <a:extLst>
              <a:ext uri="{FF2B5EF4-FFF2-40B4-BE49-F238E27FC236}">
                <a16:creationId xmlns:a16="http://schemas.microsoft.com/office/drawing/2014/main" id="{FE741C6A-E962-B297-3F32-9E4888162D9B}"/>
              </a:ext>
            </a:extLst>
          </p:cNvPr>
          <p:cNvSpPr>
            <a:spLocks noChangeArrowheads="1"/>
          </p:cNvSpPr>
          <p:nvPr/>
        </p:nvSpPr>
        <p:spPr bwMode="auto">
          <a:xfrm>
            <a:off x="179388" y="765175"/>
            <a:ext cx="8064500" cy="5737225"/>
          </a:xfrm>
          <a:prstGeom prst="rect">
            <a:avLst/>
          </a:prstGeom>
          <a:solidFill>
            <a:srgbClr val="FFFFFF"/>
          </a:solidFill>
          <a:ln>
            <a:noFill/>
          </a:ln>
          <a:effectLst/>
          <a:extLst>
            <a:ext uri="{91240B29-F687-4F45-9708-019B960494DF}">
              <a14:hiddenLine xmlns:a14="http://schemas.microsoft.com/office/drawing/2010/main" w="25400" algn="ctr">
                <a:solidFill>
                  <a:srgbClr val="00BCB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804863" indent="-804863">
              <a:spcBef>
                <a:spcPct val="20000"/>
              </a:spcBef>
              <a:buClr>
                <a:schemeClr val="hlink"/>
              </a:buClr>
              <a:buSzPct val="120000"/>
              <a:buChar char="•"/>
              <a:defRPr sz="3200">
                <a:solidFill>
                  <a:schemeClr val="tx1"/>
                </a:solidFill>
                <a:latin typeface="Tahoma" panose="020B0604030504040204" pitchFamily="34" charset="0"/>
                <a:ea typeface="宋体" panose="02010600030101010101" pitchFamily="2" charset="-122"/>
              </a:defRPr>
            </a:lvl1pPr>
            <a:lvl2pPr marL="1617663" indent="-285750">
              <a:spcBef>
                <a:spcPct val="20000"/>
              </a:spcBef>
              <a:buFont typeface="Tahoma" panose="020B0604030504040204" pitchFamily="34" charset="0"/>
              <a:buChar char="–"/>
              <a:defRPr sz="2800">
                <a:solidFill>
                  <a:schemeClr val="tx1"/>
                </a:solidFill>
                <a:latin typeface="Tahoma" panose="020B0604030504040204" pitchFamily="34" charset="0"/>
                <a:ea typeface="宋体" panose="02010600030101010101" pitchFamily="2" charset="-122"/>
              </a:defRPr>
            </a:lvl2pPr>
            <a:lvl3pPr marL="1797050" indent="-228600">
              <a:spcBef>
                <a:spcPct val="20000"/>
              </a:spcBef>
              <a:buClr>
                <a:schemeClr val="hlink"/>
              </a:buClr>
              <a:buSzPct val="120000"/>
              <a:buChar char="•"/>
              <a:defRPr sz="2400">
                <a:solidFill>
                  <a:schemeClr val="tx1"/>
                </a:solidFill>
                <a:latin typeface="Tahoma" panose="020B0604030504040204" pitchFamily="34" charset="0"/>
                <a:ea typeface="宋体" panose="02010600030101010101" pitchFamily="2" charset="-122"/>
              </a:defRPr>
            </a:lvl3pPr>
            <a:lvl4pPr marL="1976438" indent="-228600">
              <a:spcBef>
                <a:spcPct val="20000"/>
              </a:spcBef>
              <a:buFont typeface="Tahoma" panose="020B0604030504040204" pitchFamily="34" charset="0"/>
              <a:buChar char="–"/>
              <a:defRPr sz="2000">
                <a:solidFill>
                  <a:schemeClr val="tx1"/>
                </a:solidFill>
                <a:latin typeface="Tahoma" panose="020B0604030504040204" pitchFamily="34" charset="0"/>
                <a:ea typeface="宋体" panose="02010600030101010101" pitchFamily="2" charset="-122"/>
              </a:defRPr>
            </a:lvl4pPr>
            <a:lvl5pPr marL="2155825"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5pPr>
            <a:lvl6pPr marL="26130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6pPr>
            <a:lvl7pPr marL="30702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7pPr>
            <a:lvl8pPr marL="35274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8pPr>
            <a:lvl9pPr marL="3984625"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ea typeface="宋体" panose="02010600030101010101" pitchFamily="2" charset="-122"/>
              </a:defRPr>
            </a:lvl9pPr>
          </a:lstStyle>
          <a:p>
            <a:pPr>
              <a:lnSpc>
                <a:spcPct val="115000"/>
              </a:lnSpc>
              <a:spcBef>
                <a:spcPct val="0"/>
              </a:spcBef>
              <a:buFontTx/>
              <a:buNone/>
            </a:pPr>
            <a:r>
              <a:rPr lang="en-US" altLang="zh-CN" sz="4600">
                <a:latin typeface="Times New Roman" panose="02020603050405020304" pitchFamily="18" charset="0"/>
              </a:rPr>
              <a:t>W: Hi, Ben. Who's that boy in a blue jacket?</a:t>
            </a:r>
          </a:p>
          <a:p>
            <a:pPr>
              <a:lnSpc>
                <a:spcPct val="115000"/>
              </a:lnSpc>
              <a:spcBef>
                <a:spcPct val="0"/>
              </a:spcBef>
              <a:buFontTx/>
              <a:buNone/>
            </a:pPr>
            <a:r>
              <a:rPr lang="en-US" altLang="zh-CN" sz="4600">
                <a:latin typeface="Times New Roman" panose="02020603050405020304" pitchFamily="18" charset="0"/>
              </a:rPr>
              <a:t>M: Hi, Judy. He's my best friend William.</a:t>
            </a:r>
          </a:p>
          <a:p>
            <a:pPr>
              <a:lnSpc>
                <a:spcPct val="115000"/>
              </a:lnSpc>
              <a:spcBef>
                <a:spcPct val="0"/>
              </a:spcBef>
              <a:buFontTx/>
              <a:buNone/>
            </a:pPr>
            <a:r>
              <a:rPr lang="en-US" altLang="zh-CN" sz="4600">
                <a:latin typeface="Times New Roman" panose="02020603050405020304" pitchFamily="18" charset="0"/>
              </a:rPr>
              <a:t>W: What are his hobbies?</a:t>
            </a:r>
          </a:p>
          <a:p>
            <a:pPr>
              <a:lnSpc>
                <a:spcPct val="115000"/>
              </a:lnSpc>
              <a:spcBef>
                <a:spcPct val="0"/>
              </a:spcBef>
              <a:buFontTx/>
              <a:buNone/>
            </a:pPr>
            <a:r>
              <a:rPr lang="en-US" altLang="zh-CN" sz="4600">
                <a:latin typeface="Times New Roman" panose="02020603050405020304" pitchFamily="18" charset="0"/>
              </a:rPr>
              <a:t>M: He likes riding bikes and going climbing.</a:t>
            </a:r>
          </a:p>
        </p:txBody>
      </p:sp>
      <p:pic>
        <p:nvPicPr>
          <p:cNvPr id="149537" name="Picture 33">
            <a:hlinkClick r:id="" action="ppaction://media"/>
            <a:extLst>
              <a:ext uri="{FF2B5EF4-FFF2-40B4-BE49-F238E27FC236}">
                <a16:creationId xmlns:a16="http://schemas.microsoft.com/office/drawing/2014/main" id="{3C46BD9B-C914-C792-7100-A79512602EB1}"/>
              </a:ext>
            </a:extLst>
          </p:cNvPr>
          <p:cNvPicPr>
            <a:picLocks noChangeAspect="1" noChangeArrowheads="1"/>
          </p:cNvPicPr>
          <p:nvPr>
            <p:ph sz="quarter" idx="4294967295"/>
            <a:audioFile r:link="rId2"/>
            <p:extLst>
              <p:ext uri="{DAA4B4D4-6D71-4841-9C94-3DE7FCFB9230}">
                <p14:media xmlns:p14="http://schemas.microsoft.com/office/powerpoint/2010/main" r:embed="rId1"/>
              </p:ext>
            </p:extLst>
          </p:nvPr>
        </p:nvPicPr>
        <p:blipFill>
          <a:blip r:embed="rId8">
            <a:extLst>
              <a:ext uri="{28A0092B-C50C-407E-A947-70E740481C1C}">
                <a14:useLocalDpi xmlns:a14="http://schemas.microsoft.com/office/drawing/2010/main" val="0"/>
              </a:ext>
            </a:extLst>
          </a:blip>
          <a:srcRect/>
          <a:stretch>
            <a:fillRect/>
          </a:stretch>
        </p:blipFill>
        <p:spPr>
          <a:xfrm>
            <a:off x="7308850" y="44450"/>
            <a:ext cx="504825" cy="504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49525" name="Picture 21" descr="originalText48">
            <a:extLst>
              <a:ext uri="{FF2B5EF4-FFF2-40B4-BE49-F238E27FC236}">
                <a16:creationId xmlns:a16="http://schemas.microsoft.com/office/drawing/2014/main" id="{59272DD9-0F00-3F46-949E-DC34D00A2BA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9518" name="Picture 14" descr="originalTextHide">
            <a:extLst>
              <a:ext uri="{FF2B5EF4-FFF2-40B4-BE49-F238E27FC236}">
                <a16:creationId xmlns:a16="http://schemas.microsoft.com/office/drawing/2014/main" id="{0D2DDD66-291A-4D50-528F-A48427113AD1}"/>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675688" y="6389688"/>
            <a:ext cx="4683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5306" name="Picture 10">
            <a:hlinkClick r:id="" action="ppaction://media"/>
            <a:extLst>
              <a:ext uri="{FF2B5EF4-FFF2-40B4-BE49-F238E27FC236}">
                <a16:creationId xmlns:a16="http://schemas.microsoft.com/office/drawing/2014/main" id="{CFF33850-39A0-FCBB-886A-64A5D77216B9}"/>
              </a:ext>
            </a:extLst>
          </p:cNvPr>
          <p:cNvPicPr>
            <a:picLocks noChangeAspect="1" noChangeArrowheads="1"/>
          </p:cNvPicPr>
          <p:nvPr>
            <a:audioFile r:link="rId4"/>
            <p:extLst>
              <p:ext uri="{DAA4B4D4-6D71-4841-9C94-3DE7FCFB9230}">
                <p14:media xmlns:p14="http://schemas.microsoft.com/office/powerpoint/2010/main" r:embed="rId3"/>
              </p:ext>
            </p:extLst>
          </p:nvPr>
        </p:nvPicPr>
        <p:blipFill>
          <a:blip r:embed="rId8">
            <a:extLst>
              <a:ext uri="{28A0092B-C50C-407E-A947-70E740481C1C}">
                <a14:useLocalDpi xmlns:a14="http://schemas.microsoft.com/office/drawing/2010/main" val="0"/>
              </a:ext>
            </a:extLst>
          </a:blip>
          <a:srcRect/>
          <a:stretch>
            <a:fillRect/>
          </a:stretch>
        </p:blipFill>
        <p:spPr bwMode="auto">
          <a:xfrm>
            <a:off x="8601075" y="5013325"/>
            <a:ext cx="508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restart="whenNotActive" fill="hold" evtFilter="cancelBubble" nodeType="interactiveSeq">
                <p:stCondLst>
                  <p:cond evt="onClick" delay="0">
                    <p:tgtEl>
                      <p:spTgt spid="149537"/>
                    </p:tgtEl>
                  </p:cond>
                </p:stCondLst>
                <p:endSync evt="end" delay="0">
                  <p:rtn val="all"/>
                </p:endSync>
                <p:childTnLst>
                  <p:par>
                    <p:cTn id="3" fill="hold" nodeType="clickPar">
                      <p:stCondLst>
                        <p:cond delay="0"/>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0194" fill="hold"/>
                                        <p:tgtEl>
                                          <p:spTgt spid="149537"/>
                                        </p:tgtEl>
                                      </p:cBhvr>
                                    </p:cmd>
                                  </p:childTnLst>
                                </p:cTn>
                              </p:par>
                            </p:childTnLst>
                          </p:cTn>
                        </p:par>
                      </p:childTnLst>
                    </p:cTn>
                  </p:par>
                </p:childTnLst>
              </p:cTn>
              <p:nextCondLst>
                <p:cond evt="onClick" delay="0">
                  <p:tgtEl>
                    <p:spTgt spid="149537"/>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49537"/>
                </p:tgtEl>
              </p:cMediaNode>
            </p:audio>
            <p:seq concurrent="1" nextAc="seek">
              <p:cTn id="8" restart="whenNotActive" fill="hold" evtFilter="cancelBubble" nodeType="interactiveSeq">
                <p:stCondLst>
                  <p:cond evt="onClick" delay="0">
                    <p:tgtEl>
                      <p:spTgt spid="149525"/>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149516"/>
                                        </p:tgtEl>
                                        <p:attrNameLst>
                                          <p:attrName>style.visibility</p:attrName>
                                        </p:attrNameLst>
                                      </p:cBhvr>
                                      <p:to>
                                        <p:strVal val="visible"/>
                                      </p:to>
                                    </p:set>
                                    <p:animEffect transition="in" filter="diamond(in)">
                                      <p:cBhvr>
                                        <p:cTn id="13" dur="1000"/>
                                        <p:tgtEl>
                                          <p:spTgt spid="149516"/>
                                        </p:tgtEl>
                                      </p:cBhvr>
                                    </p:animEffect>
                                  </p:childTnLst>
                                </p:cTn>
                              </p:par>
                            </p:childTnLst>
                          </p:cTn>
                        </p:par>
                        <p:par>
                          <p:cTn id="14" fill="hold" nodeType="afterGroup">
                            <p:stCondLst>
                              <p:cond delay="1000"/>
                            </p:stCondLst>
                            <p:childTnLst>
                              <p:par>
                                <p:cTn id="15" presetID="5" presetClass="entr" presetSubtype="10" fill="hold" nodeType="afterEffect">
                                  <p:stCondLst>
                                    <p:cond delay="0"/>
                                  </p:stCondLst>
                                  <p:childTnLst>
                                    <p:set>
                                      <p:cBhvr>
                                        <p:cTn id="16" dur="1" fill="hold">
                                          <p:stCondLst>
                                            <p:cond delay="0"/>
                                          </p:stCondLst>
                                        </p:cTn>
                                        <p:tgtEl>
                                          <p:spTgt spid="149518"/>
                                        </p:tgtEl>
                                        <p:attrNameLst>
                                          <p:attrName>style.visibility</p:attrName>
                                        </p:attrNameLst>
                                      </p:cBhvr>
                                      <p:to>
                                        <p:strVal val="visible"/>
                                      </p:to>
                                    </p:set>
                                    <p:animEffect transition="in" filter="checkerboard(across)">
                                      <p:cBhvr>
                                        <p:cTn id="17" dur="500"/>
                                        <p:tgtEl>
                                          <p:spTgt spid="149518"/>
                                        </p:tgtEl>
                                      </p:cBhvr>
                                    </p:animEffect>
                                  </p:childTnLst>
                                </p:cTn>
                              </p:par>
                            </p:childTnLst>
                          </p:cTn>
                        </p:par>
                      </p:childTnLst>
                    </p:cTn>
                  </p:par>
                </p:childTnLst>
              </p:cTn>
              <p:nextCondLst>
                <p:cond evt="onClick" delay="0">
                  <p:tgtEl>
                    <p:spTgt spid="149525"/>
                  </p:tgtEl>
                </p:cond>
              </p:nextCondLst>
            </p:seq>
            <p:seq concurrent="1" nextAc="seek">
              <p:cTn id="18" restart="whenNotActive" fill="hold" evtFilter="cancelBubble" nodeType="interactiveSeq">
                <p:stCondLst>
                  <p:cond evt="onClick" delay="0">
                    <p:tgtEl>
                      <p:spTgt spid="149518"/>
                    </p:tgtEl>
                  </p:cond>
                </p:stCondLst>
                <p:endSync evt="end" delay="0">
                  <p:rtn val="all"/>
                </p:endSync>
                <p:childTnLst>
                  <p:par>
                    <p:cTn id="19" fill="hold" nodeType="clickPar">
                      <p:stCondLst>
                        <p:cond delay="0"/>
                      </p:stCondLst>
                      <p:childTnLst>
                        <p:par>
                          <p:cTn id="20" fill="hold" nodeType="withGroup">
                            <p:stCondLst>
                              <p:cond delay="0"/>
                            </p:stCondLst>
                            <p:childTnLst>
                              <p:par>
                                <p:cTn id="21" presetID="8" presetClass="exit" presetSubtype="32" fill="hold" grpId="1" nodeType="clickEffect">
                                  <p:stCondLst>
                                    <p:cond delay="0"/>
                                  </p:stCondLst>
                                  <p:childTnLst>
                                    <p:animEffect transition="out" filter="diamond(out)">
                                      <p:cBhvr>
                                        <p:cTn id="22" dur="1000"/>
                                        <p:tgtEl>
                                          <p:spTgt spid="149516"/>
                                        </p:tgtEl>
                                      </p:cBhvr>
                                    </p:animEffect>
                                    <p:set>
                                      <p:cBhvr>
                                        <p:cTn id="23" dur="1" fill="hold">
                                          <p:stCondLst>
                                            <p:cond delay="999"/>
                                          </p:stCondLst>
                                        </p:cTn>
                                        <p:tgtEl>
                                          <p:spTgt spid="149516"/>
                                        </p:tgtEl>
                                        <p:attrNameLst>
                                          <p:attrName>style.visibility</p:attrName>
                                        </p:attrNameLst>
                                      </p:cBhvr>
                                      <p:to>
                                        <p:strVal val="hidden"/>
                                      </p:to>
                                    </p:set>
                                  </p:childTnLst>
                                </p:cTn>
                              </p:par>
                            </p:childTnLst>
                          </p:cTn>
                        </p:par>
                        <p:par>
                          <p:cTn id="24" fill="hold" nodeType="afterGroup">
                            <p:stCondLst>
                              <p:cond delay="1000"/>
                            </p:stCondLst>
                            <p:childTnLst>
                              <p:par>
                                <p:cTn id="25" presetID="5" presetClass="exit" presetSubtype="10" fill="hold" nodeType="afterEffect">
                                  <p:stCondLst>
                                    <p:cond delay="0"/>
                                  </p:stCondLst>
                                  <p:childTnLst>
                                    <p:animEffect transition="out" filter="checkerboard(across)">
                                      <p:cBhvr>
                                        <p:cTn id="26" dur="500"/>
                                        <p:tgtEl>
                                          <p:spTgt spid="149518"/>
                                        </p:tgtEl>
                                      </p:cBhvr>
                                    </p:animEffect>
                                    <p:set>
                                      <p:cBhvr>
                                        <p:cTn id="27" dur="1" fill="hold">
                                          <p:stCondLst>
                                            <p:cond delay="499"/>
                                          </p:stCondLst>
                                        </p:cTn>
                                        <p:tgtEl>
                                          <p:spTgt spid="149518"/>
                                        </p:tgtEl>
                                        <p:attrNameLst>
                                          <p:attrName>style.visibility</p:attrName>
                                        </p:attrNameLst>
                                      </p:cBhvr>
                                      <p:to>
                                        <p:strVal val="hidden"/>
                                      </p:to>
                                    </p:set>
                                  </p:childTnLst>
                                </p:cTn>
                              </p:par>
                            </p:childTnLst>
                          </p:cTn>
                        </p:par>
                      </p:childTnLst>
                    </p:cTn>
                  </p:par>
                </p:childTnLst>
              </p:cTn>
              <p:nextCondLst>
                <p:cond evt="onClick" delay="0">
                  <p:tgtEl>
                    <p:spTgt spid="149518"/>
                  </p:tgtEl>
                </p:cond>
              </p:nextCondLst>
            </p:seq>
          </p:childTnLst>
        </p:cTn>
      </p:par>
    </p:tnLst>
    <p:bldLst>
      <p:bldP spid="149516" grpId="0" animBg="1"/>
      <p:bldP spid="149516" grpId="1" animBg="1"/>
    </p:bldLst>
  </p:timing>
</p:sld>
</file>

<file path=ppt/theme/theme1.xml><?xml version="1.0" encoding="utf-8"?>
<a:theme xmlns:a="http://schemas.openxmlformats.org/drawingml/2006/main" name="Ocean">
  <a:themeElements>
    <a:clrScheme name="Ocean 13">
      <a:dk1>
        <a:srgbClr val="080808"/>
      </a:dk1>
      <a:lt1>
        <a:srgbClr val="66FFFF"/>
      </a:lt1>
      <a:dk2>
        <a:srgbClr val="080808"/>
      </a:dk2>
      <a:lt2>
        <a:srgbClr val="000066"/>
      </a:lt2>
      <a:accent1>
        <a:srgbClr val="00FFFF"/>
      </a:accent1>
      <a:accent2>
        <a:srgbClr val="9999FF"/>
      </a:accent2>
      <a:accent3>
        <a:srgbClr val="B8FFFF"/>
      </a:accent3>
      <a:accent4>
        <a:srgbClr val="060606"/>
      </a:accent4>
      <a:accent5>
        <a:srgbClr val="AAFFFF"/>
      </a:accent5>
      <a:accent6>
        <a:srgbClr val="8A8AE7"/>
      </a:accent6>
      <a:hlink>
        <a:srgbClr val="FF3300"/>
      </a:hlink>
      <a:folHlink>
        <a:srgbClr val="FF9900"/>
      </a:folHlink>
    </a:clrScheme>
    <a:fontScheme name="Ocean">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361950" algn="just" defTabSz="914400" rtl="0" eaLnBrk="1" fontAlgn="base" latinLnBrk="0" hangingPunct="1">
          <a:lnSpc>
            <a:spcPct val="150000"/>
          </a:lnSpc>
          <a:spcBef>
            <a:spcPct val="0"/>
          </a:spcBef>
          <a:spcAft>
            <a:spcPct val="0"/>
          </a:spcAft>
          <a:buClr>
            <a:schemeClr val="hlink"/>
          </a:buClr>
          <a:buSzPct val="120000"/>
          <a:buFontTx/>
          <a:buNone/>
          <a:tabLst/>
          <a:defRPr kumimoji="0" lang="zh-CN" altLang="en-US" sz="1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361950" algn="just" defTabSz="914400" rtl="0" eaLnBrk="1" fontAlgn="base" latinLnBrk="0" hangingPunct="1">
          <a:lnSpc>
            <a:spcPct val="150000"/>
          </a:lnSpc>
          <a:spcBef>
            <a:spcPct val="0"/>
          </a:spcBef>
          <a:spcAft>
            <a:spcPct val="0"/>
          </a:spcAft>
          <a:buClr>
            <a:schemeClr val="hlink"/>
          </a:buClr>
          <a:buSzPct val="120000"/>
          <a:buFontTx/>
          <a:buNone/>
          <a:tabLst/>
          <a:defRPr kumimoji="0" lang="zh-CN" altLang="en-US" sz="1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Ocean 1">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Ocean 2">
        <a:dk1>
          <a:srgbClr val="000066"/>
        </a:dk1>
        <a:lt1>
          <a:srgbClr val="FFFFFF"/>
        </a:lt1>
        <a:dk2>
          <a:srgbClr val="5D93FF"/>
        </a:dk2>
        <a:lt2>
          <a:srgbClr val="FFFFFF"/>
        </a:lt2>
        <a:accent1>
          <a:srgbClr val="6666FF"/>
        </a:accent1>
        <a:accent2>
          <a:srgbClr val="9999FF"/>
        </a:accent2>
        <a:accent3>
          <a:srgbClr val="B6C8FF"/>
        </a:accent3>
        <a:accent4>
          <a:srgbClr val="DADADA"/>
        </a:accent4>
        <a:accent5>
          <a:srgbClr val="B8B8FF"/>
        </a:accent5>
        <a:accent6>
          <a:srgbClr val="8A8AE7"/>
        </a:accent6>
        <a:hlink>
          <a:srgbClr val="FF3300"/>
        </a:hlink>
        <a:folHlink>
          <a:srgbClr val="FF9900"/>
        </a:folHlink>
      </a:clrScheme>
      <a:clrMap bg1="dk2" tx1="lt1" bg2="dk1" tx2="lt2" accent1="accent1" accent2="accent2" accent3="accent3" accent4="accent4" accent5="accent5" accent6="accent6" hlink="hlink" folHlink="folHlink"/>
    </a:extraClrScheme>
    <a:extraClrScheme>
      <a:clrScheme name="Ocean 3">
        <a:dk1>
          <a:srgbClr val="000000"/>
        </a:dk1>
        <a:lt1>
          <a:srgbClr val="FFFFFF"/>
        </a:lt1>
        <a:dk2>
          <a:srgbClr val="572E88"/>
        </a:dk2>
        <a:lt2>
          <a:srgbClr val="FFFFFF"/>
        </a:lt2>
        <a:accent1>
          <a:srgbClr val="FF6600"/>
        </a:accent1>
        <a:accent2>
          <a:srgbClr val="FFCC00"/>
        </a:accent2>
        <a:accent3>
          <a:srgbClr val="B4ADC3"/>
        </a:accent3>
        <a:accent4>
          <a:srgbClr val="DADADA"/>
        </a:accent4>
        <a:accent5>
          <a:srgbClr val="FFB8AA"/>
        </a:accent5>
        <a:accent6>
          <a:srgbClr val="E7B900"/>
        </a:accent6>
        <a:hlink>
          <a:srgbClr val="33CCCC"/>
        </a:hlink>
        <a:folHlink>
          <a:srgbClr val="36CC64"/>
        </a:folHlink>
      </a:clrScheme>
      <a:clrMap bg1="dk2" tx1="lt1" bg2="dk1" tx2="lt2" accent1="accent1" accent2="accent2" accent3="accent3" accent4="accent4" accent5="accent5" accent6="accent6" hlink="hlink" folHlink="folHlink"/>
    </a:extraClrScheme>
    <a:extraClrScheme>
      <a:clrScheme name="Ocean 4">
        <a:dk1>
          <a:srgbClr val="003366"/>
        </a:dk1>
        <a:lt1>
          <a:srgbClr val="FFFFFF"/>
        </a:lt1>
        <a:dk2>
          <a:srgbClr val="666699"/>
        </a:dk2>
        <a:lt2>
          <a:srgbClr val="FFFFFF"/>
        </a:lt2>
        <a:accent1>
          <a:srgbClr val="9966FF"/>
        </a:accent1>
        <a:accent2>
          <a:srgbClr val="00CC66"/>
        </a:accent2>
        <a:accent3>
          <a:srgbClr val="B8B8CA"/>
        </a:accent3>
        <a:accent4>
          <a:srgbClr val="DADADA"/>
        </a:accent4>
        <a:accent5>
          <a:srgbClr val="CAB8FF"/>
        </a:accent5>
        <a:accent6>
          <a:srgbClr val="00B95C"/>
        </a:accent6>
        <a:hlink>
          <a:srgbClr val="65C8FF"/>
        </a:hlink>
        <a:folHlink>
          <a:srgbClr val="FFCC99"/>
        </a:folHlink>
      </a:clrScheme>
      <a:clrMap bg1="dk2" tx1="lt1" bg2="dk1" tx2="lt2" accent1="accent1" accent2="accent2" accent3="accent3" accent4="accent4" accent5="accent5" accent6="accent6" hlink="hlink" folHlink="folHlink"/>
    </a:extraClrScheme>
    <a:extraClrScheme>
      <a:clrScheme name="Ocean 5">
        <a:dk1>
          <a:srgbClr val="000000"/>
        </a:dk1>
        <a:lt1>
          <a:srgbClr val="FFFFFF"/>
        </a:lt1>
        <a:dk2>
          <a:srgbClr val="336600"/>
        </a:dk2>
        <a:lt2>
          <a:srgbClr val="FFFFFF"/>
        </a:lt2>
        <a:accent1>
          <a:srgbClr val="B7C533"/>
        </a:accent1>
        <a:accent2>
          <a:srgbClr val="CCCCFF"/>
        </a:accent2>
        <a:accent3>
          <a:srgbClr val="ADB8AA"/>
        </a:accent3>
        <a:accent4>
          <a:srgbClr val="DADADA"/>
        </a:accent4>
        <a:accent5>
          <a:srgbClr val="D8DFAD"/>
        </a:accent5>
        <a:accent6>
          <a:srgbClr val="B9B9E7"/>
        </a:accent6>
        <a:hlink>
          <a:srgbClr val="FFFFCC"/>
        </a:hlink>
        <a:folHlink>
          <a:srgbClr val="FF9900"/>
        </a:folHlink>
      </a:clrScheme>
      <a:clrMap bg1="dk2" tx1="lt1" bg2="dk1" tx2="lt2" accent1="accent1" accent2="accent2" accent3="accent3" accent4="accent4" accent5="accent5" accent6="accent6" hlink="hlink" folHlink="folHlink"/>
    </a:extraClrScheme>
    <a:extraClrScheme>
      <a:clrScheme name="Ocean 6">
        <a:dk1>
          <a:srgbClr val="000000"/>
        </a:dk1>
        <a:lt1>
          <a:srgbClr val="FFFFFF"/>
        </a:lt1>
        <a:dk2>
          <a:srgbClr val="006B80"/>
        </a:dk2>
        <a:lt2>
          <a:srgbClr val="C1CB75"/>
        </a:lt2>
        <a:accent1>
          <a:srgbClr val="6F8406"/>
        </a:accent1>
        <a:accent2>
          <a:srgbClr val="D9E288"/>
        </a:accent2>
        <a:accent3>
          <a:srgbClr val="AABAC0"/>
        </a:accent3>
        <a:accent4>
          <a:srgbClr val="DADADA"/>
        </a:accent4>
        <a:accent5>
          <a:srgbClr val="BBC2AA"/>
        </a:accent5>
        <a:accent6>
          <a:srgbClr val="C4CD7B"/>
        </a:accent6>
        <a:hlink>
          <a:srgbClr val="00CC00"/>
        </a:hlink>
        <a:folHlink>
          <a:srgbClr val="C0FF73"/>
        </a:folHlink>
      </a:clrScheme>
      <a:clrMap bg1="dk2" tx1="lt1" bg2="dk1" tx2="lt2" accent1="accent1" accent2="accent2" accent3="accent3" accent4="accent4" accent5="accent5" accent6="accent6" hlink="hlink" folHlink="folHlink"/>
    </a:extraClrScheme>
    <a:extraClrScheme>
      <a:clrScheme name="Ocean 7">
        <a:dk1>
          <a:srgbClr val="5F5F5F"/>
        </a:dk1>
        <a:lt1>
          <a:srgbClr val="FFFFFF"/>
        </a:lt1>
        <a:dk2>
          <a:srgbClr val="FF6600"/>
        </a:dk2>
        <a:lt2>
          <a:srgbClr val="FFFFFF"/>
        </a:lt2>
        <a:accent1>
          <a:srgbClr val="CC6600"/>
        </a:accent1>
        <a:accent2>
          <a:srgbClr val="FF6600"/>
        </a:accent2>
        <a:accent3>
          <a:srgbClr val="FFB8AA"/>
        </a:accent3>
        <a:accent4>
          <a:srgbClr val="DADADA"/>
        </a:accent4>
        <a:accent5>
          <a:srgbClr val="E2B8AA"/>
        </a:accent5>
        <a:accent6>
          <a:srgbClr val="E75C00"/>
        </a:accent6>
        <a:hlink>
          <a:srgbClr val="FFFF99"/>
        </a:hlink>
        <a:folHlink>
          <a:srgbClr val="FFCC99"/>
        </a:folHlink>
      </a:clrScheme>
      <a:clrMap bg1="dk2" tx1="lt1" bg2="dk1" tx2="lt2" accent1="accent1" accent2="accent2" accent3="accent3" accent4="accent4" accent5="accent5" accent6="accent6" hlink="hlink" folHlink="folHlink"/>
    </a:extraClrScheme>
    <a:extraClrScheme>
      <a:clrScheme name="Ocean 8">
        <a:dk1>
          <a:srgbClr val="000000"/>
        </a:dk1>
        <a:lt1>
          <a:srgbClr val="FFFFFF"/>
        </a:lt1>
        <a:dk2>
          <a:srgbClr val="FFBA2F"/>
        </a:dk2>
        <a:lt2>
          <a:srgbClr val="A50021"/>
        </a:lt2>
        <a:accent1>
          <a:srgbClr val="FF6600"/>
        </a:accent1>
        <a:accent2>
          <a:srgbClr val="CC6600"/>
        </a:accent2>
        <a:accent3>
          <a:srgbClr val="FFD9AD"/>
        </a:accent3>
        <a:accent4>
          <a:srgbClr val="DADADA"/>
        </a:accent4>
        <a:accent5>
          <a:srgbClr val="FFB8AA"/>
        </a:accent5>
        <a:accent6>
          <a:srgbClr val="B95C00"/>
        </a:accent6>
        <a:hlink>
          <a:srgbClr val="663300"/>
        </a:hlink>
        <a:folHlink>
          <a:srgbClr val="CC9900"/>
        </a:folHlink>
      </a:clrScheme>
      <a:clrMap bg1="dk2" tx1="lt1" bg2="dk1" tx2="lt2" accent1="accent1" accent2="accent2" accent3="accent3" accent4="accent4" accent5="accent5" accent6="accent6" hlink="hlink" folHlink="folHlink"/>
    </a:extraClrScheme>
    <a:extraClrScheme>
      <a:clrScheme name="Ocean 9">
        <a:dk1>
          <a:srgbClr val="000066"/>
        </a:dk1>
        <a:lt1>
          <a:srgbClr val="FFFFFF"/>
        </a:lt1>
        <a:dk2>
          <a:srgbClr val="5D93FF"/>
        </a:dk2>
        <a:lt2>
          <a:srgbClr val="FFFFFF"/>
        </a:lt2>
        <a:accent1>
          <a:srgbClr val="00FFFF"/>
        </a:accent1>
        <a:accent2>
          <a:srgbClr val="9999FF"/>
        </a:accent2>
        <a:accent3>
          <a:srgbClr val="B6C8FF"/>
        </a:accent3>
        <a:accent4>
          <a:srgbClr val="DADADA"/>
        </a:accent4>
        <a:accent5>
          <a:srgbClr val="AAFFFF"/>
        </a:accent5>
        <a:accent6>
          <a:srgbClr val="8A8AE7"/>
        </a:accent6>
        <a:hlink>
          <a:srgbClr val="FF3300"/>
        </a:hlink>
        <a:folHlink>
          <a:srgbClr val="FF9900"/>
        </a:folHlink>
      </a:clrScheme>
      <a:clrMap bg1="dk2" tx1="lt1" bg2="dk1" tx2="lt2" accent1="accent1" accent2="accent2" accent3="accent3" accent4="accent4" accent5="accent5" accent6="accent6" hlink="hlink" folHlink="folHlink"/>
    </a:extraClrScheme>
    <a:extraClrScheme>
      <a:clrScheme name="Ocean 10">
        <a:dk1>
          <a:srgbClr val="000066"/>
        </a:dk1>
        <a:lt1>
          <a:srgbClr val="FFFFFF"/>
        </a:lt1>
        <a:dk2>
          <a:srgbClr val="080808"/>
        </a:dk2>
        <a:lt2>
          <a:srgbClr val="FFFFFF"/>
        </a:lt2>
        <a:accent1>
          <a:srgbClr val="00FFFF"/>
        </a:accent1>
        <a:accent2>
          <a:srgbClr val="9999FF"/>
        </a:accent2>
        <a:accent3>
          <a:srgbClr val="AAAAAA"/>
        </a:accent3>
        <a:accent4>
          <a:srgbClr val="DADADA"/>
        </a:accent4>
        <a:accent5>
          <a:srgbClr val="AAFFFF"/>
        </a:accent5>
        <a:accent6>
          <a:srgbClr val="8A8AE7"/>
        </a:accent6>
        <a:hlink>
          <a:srgbClr val="FF3300"/>
        </a:hlink>
        <a:folHlink>
          <a:srgbClr val="FF9900"/>
        </a:folHlink>
      </a:clrScheme>
      <a:clrMap bg1="dk2" tx1="lt1" bg2="dk1" tx2="lt2" accent1="accent1" accent2="accent2" accent3="accent3" accent4="accent4" accent5="accent5" accent6="accent6" hlink="hlink" folHlink="folHlink"/>
    </a:extraClrScheme>
    <a:extraClrScheme>
      <a:clrScheme name="Ocean 11">
        <a:dk1>
          <a:srgbClr val="000066"/>
        </a:dk1>
        <a:lt1>
          <a:srgbClr val="FFFFFF"/>
        </a:lt1>
        <a:dk2>
          <a:srgbClr val="66FFFF"/>
        </a:dk2>
        <a:lt2>
          <a:srgbClr val="FFFFFF"/>
        </a:lt2>
        <a:accent1>
          <a:srgbClr val="00FFFF"/>
        </a:accent1>
        <a:accent2>
          <a:srgbClr val="9999FF"/>
        </a:accent2>
        <a:accent3>
          <a:srgbClr val="B8FFFF"/>
        </a:accent3>
        <a:accent4>
          <a:srgbClr val="DADADA"/>
        </a:accent4>
        <a:accent5>
          <a:srgbClr val="AAFFFF"/>
        </a:accent5>
        <a:accent6>
          <a:srgbClr val="8A8AE7"/>
        </a:accent6>
        <a:hlink>
          <a:srgbClr val="FF3300"/>
        </a:hlink>
        <a:folHlink>
          <a:srgbClr val="FF9900"/>
        </a:folHlink>
      </a:clrScheme>
      <a:clrMap bg1="dk2" tx1="lt1" bg2="dk1" tx2="lt2" accent1="accent1" accent2="accent2" accent3="accent3" accent4="accent4" accent5="accent5" accent6="accent6" hlink="hlink" folHlink="folHlink"/>
    </a:extraClrScheme>
    <a:extraClrScheme>
      <a:clrScheme name="Ocean 12">
        <a:dk1>
          <a:srgbClr val="080808"/>
        </a:dk1>
        <a:lt1>
          <a:srgbClr val="66FFFF"/>
        </a:lt1>
        <a:dk2>
          <a:srgbClr val="FFFFFF"/>
        </a:dk2>
        <a:lt2>
          <a:srgbClr val="000066"/>
        </a:lt2>
        <a:accent1>
          <a:srgbClr val="00FFFF"/>
        </a:accent1>
        <a:accent2>
          <a:srgbClr val="9999FF"/>
        </a:accent2>
        <a:accent3>
          <a:srgbClr val="B8FFFF"/>
        </a:accent3>
        <a:accent4>
          <a:srgbClr val="060606"/>
        </a:accent4>
        <a:accent5>
          <a:srgbClr val="AAFFFF"/>
        </a:accent5>
        <a:accent6>
          <a:srgbClr val="8A8AE7"/>
        </a:accent6>
        <a:hlink>
          <a:srgbClr val="FF3300"/>
        </a:hlink>
        <a:folHlink>
          <a:srgbClr val="FF9900"/>
        </a:folHlink>
      </a:clrScheme>
      <a:clrMap bg1="lt1" tx1="dk1" bg2="lt2" tx2="dk2" accent1="accent1" accent2="accent2" accent3="accent3" accent4="accent4" accent5="accent5" accent6="accent6" hlink="hlink" folHlink="folHlink"/>
    </a:extraClrScheme>
    <a:extraClrScheme>
      <a:clrScheme name="Ocean 13">
        <a:dk1>
          <a:srgbClr val="080808"/>
        </a:dk1>
        <a:lt1>
          <a:srgbClr val="66FFFF"/>
        </a:lt1>
        <a:dk2>
          <a:srgbClr val="080808"/>
        </a:dk2>
        <a:lt2>
          <a:srgbClr val="000066"/>
        </a:lt2>
        <a:accent1>
          <a:srgbClr val="00FFFF"/>
        </a:accent1>
        <a:accent2>
          <a:srgbClr val="9999FF"/>
        </a:accent2>
        <a:accent3>
          <a:srgbClr val="B8FFFF"/>
        </a:accent3>
        <a:accent4>
          <a:srgbClr val="060606"/>
        </a:accent4>
        <a:accent5>
          <a:srgbClr val="AAFFFF"/>
        </a:accent5>
        <a:accent6>
          <a:srgbClr val="8A8AE7"/>
        </a:accent6>
        <a:hlink>
          <a:srgbClr val="FF3300"/>
        </a:hlink>
        <a:folHlink>
          <a:srgbClr val="FF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Ocean</Template>
  <TotalTime>18549</TotalTime>
  <Words>15123</Words>
  <Application>Microsoft Office PowerPoint</Application>
  <PresentationFormat>全屏显示(4:3)</PresentationFormat>
  <Paragraphs>1562</Paragraphs>
  <Slides>161</Slides>
  <Notes>161</Notes>
  <HiddenSlides>0</HiddenSlides>
  <MMClips>490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161</vt:i4>
      </vt:variant>
    </vt:vector>
  </HeadingPairs>
  <TitlesOfParts>
    <vt:vector size="167" baseType="lpstr">
      <vt:lpstr>Times New Roman</vt:lpstr>
      <vt:lpstr>宋体</vt:lpstr>
      <vt:lpstr>Arial</vt:lpstr>
      <vt:lpstr>Tahoma</vt:lpstr>
      <vt:lpstr>Wingdings</vt:lpstr>
      <vt:lpstr>Ocean</vt:lpstr>
      <vt:lpstr>PowerPoint 演示文稿</vt:lpstr>
      <vt:lpstr>二、信息获取（共 10 分）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二、信息获取（共 10 分）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二、信息获取（共 10 分）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二、信息获取（共 10 分）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二、信息获取（共 10 分）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二、信息获取（共 10 分）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二、信息获取（共 10 分）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二、信息获取（共 10 分）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二、信息获取（共 10 分）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二、信息获取（共 10 分）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   谢！</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三人行学习管理移动平台 （ LMS ）</dc:title>
  <dc:creator>i3menh</dc:creator>
  <cp:lastModifiedBy>bear deng</cp:lastModifiedBy>
  <cp:revision>2877</cp:revision>
  <dcterms:created xsi:type="dcterms:W3CDTF">2017-09-10T14:07:03Z</dcterms:created>
  <dcterms:modified xsi:type="dcterms:W3CDTF">2025-08-27T03:48:18Z</dcterms:modified>
</cp:coreProperties>
</file>